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62" r:id="rId6"/>
    <p:sldId id="258" r:id="rId7"/>
    <p:sldId id="263" r:id="rId8"/>
    <p:sldId id="259"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 Id="rId4" Type="http://schemas.openxmlformats.org/officeDocument/2006/relationships/image" Target="../media/image7.jpg"/></Relationships>
</file>

<file path=ppt/diagrams/_rels/data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es.wikipedia.org/wiki/Computaci%C3%B3n_concurrente" TargetMode="External"/><Relationship Id="rId7" Type="http://schemas.openxmlformats.org/officeDocument/2006/relationships/image" Target="../media/image9.png"/><Relationship Id="rId2" Type="http://schemas.openxmlformats.org/officeDocument/2006/relationships/hyperlink" Target="https://es.wikipedia.org/wiki/Lenguaje_de_programaci%C3%B3n_de_prop%C3%B3sito_general" TargetMode="External"/><Relationship Id="rId1" Type="http://schemas.openxmlformats.org/officeDocument/2006/relationships/hyperlink" Target="https://es.wikipedia.org/wiki/Lenguaje_de_programaci%C3%B3n" TargetMode="External"/><Relationship Id="rId6" Type="http://schemas.openxmlformats.org/officeDocument/2006/relationships/hyperlink" Target="https://es.wikipedia.org/wiki/P%C3%A1gina_web" TargetMode="External"/><Relationship Id="rId5" Type="http://schemas.openxmlformats.org/officeDocument/2006/relationships/hyperlink" Target="https://es.wikipedia.org/wiki/Lenguaje_de_marcado" TargetMode="External"/><Relationship Id="rId4" Type="http://schemas.openxmlformats.org/officeDocument/2006/relationships/hyperlink" Target="https://es.wikipedia.org/wiki/Programaci%C3%B3n_orientada_a_objetos" TargetMode="External"/><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 Id="rId4" Type="http://schemas.openxmlformats.org/officeDocument/2006/relationships/image" Target="../media/image7.jpg"/></Relationships>
</file>

<file path=ppt/diagrams/_rels/drawing2.xml.rels><?xml version="1.0" encoding="UTF-8" standalone="yes"?>
<Relationships xmlns="http://schemas.openxmlformats.org/package/2006/relationships"><Relationship Id="rId8" Type="http://schemas.openxmlformats.org/officeDocument/2006/relationships/hyperlink" Target="https://es.wikipedia.org/wiki/P%C3%A1gina_web" TargetMode="External"/><Relationship Id="rId3" Type="http://schemas.openxmlformats.org/officeDocument/2006/relationships/hyperlink" Target="https://es.wikipedia.org/wiki/Lenguaje_de_programaci%C3%B3n_de_prop%C3%B3sito_general" TargetMode="External"/><Relationship Id="rId7" Type="http://schemas.openxmlformats.org/officeDocument/2006/relationships/hyperlink" Target="https://es.wikipedia.org/wiki/Lenguaje_de_marcado" TargetMode="External"/><Relationship Id="rId2" Type="http://schemas.openxmlformats.org/officeDocument/2006/relationships/hyperlink" Target="https://es.wikipedia.org/wiki/Lenguaje_de_programaci%C3%B3n" TargetMode="External"/><Relationship Id="rId1" Type="http://schemas.openxmlformats.org/officeDocument/2006/relationships/image" Target="../media/image9.png"/><Relationship Id="rId6" Type="http://schemas.openxmlformats.org/officeDocument/2006/relationships/image" Target="../media/image10.png"/><Relationship Id="rId5" Type="http://schemas.openxmlformats.org/officeDocument/2006/relationships/hyperlink" Target="https://es.wikipedia.org/wiki/Programaci%C3%B3n_orientada_a_objetos" TargetMode="External"/><Relationship Id="rId4" Type="http://schemas.openxmlformats.org/officeDocument/2006/relationships/hyperlink" Target="https://es.wikipedia.org/wiki/Computaci%C3%B3n_concurrente" TargetMode="External"/><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FAC27C-6E9D-4137-8F64-37F05282F41C}" type="doc">
      <dgm:prSet loTypeId="urn:microsoft.com/office/officeart/2008/layout/CircularPictureCallout" loCatId="picture" qsTypeId="urn:microsoft.com/office/officeart/2005/8/quickstyle/simple1" qsCatId="simple" csTypeId="urn:microsoft.com/office/officeart/2005/8/colors/accent4_1" csCatId="accent4" phldr="1"/>
      <dgm:spPr/>
      <dgm:t>
        <a:bodyPr/>
        <a:lstStyle/>
        <a:p>
          <a:endParaRPr lang="es-GT"/>
        </a:p>
      </dgm:t>
    </dgm:pt>
    <dgm:pt modelId="{AAED45CC-DE2A-41AA-95D8-C69BA5BCA20A}">
      <dgm:prSet/>
      <dgm:spPr/>
      <dgm:t>
        <a:bodyPr/>
        <a:lstStyle/>
        <a:p>
          <a:endParaRPr lang="es-GT" dirty="0"/>
        </a:p>
      </dgm:t>
    </dgm:pt>
    <dgm:pt modelId="{36827EB4-FF25-4EEB-9AF3-6587AF1CDB7E}" type="parTrans" cxnId="{CFBFCAD4-E920-44DE-B9E1-F60A5290491D}">
      <dgm:prSet/>
      <dgm:spPr/>
      <dgm:t>
        <a:bodyPr/>
        <a:lstStyle/>
        <a:p>
          <a:endParaRPr lang="es-GT"/>
        </a:p>
      </dgm:t>
    </dgm:pt>
    <dgm:pt modelId="{52B637DE-11CD-4ACE-9646-230082288599}" type="sibTrans" cxnId="{CFBFCAD4-E920-44DE-B9E1-F60A5290491D}">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t>
        <a:bodyPr/>
        <a:lstStyle/>
        <a:p>
          <a:endParaRPr lang="es-GT"/>
        </a:p>
      </dgm:t>
    </dgm:pt>
    <dgm:pt modelId="{D9B4FBCB-09B1-46E7-BD60-B5B48387B9D9}">
      <dgm:prSet phldrT="[Texto]" phldr="1"/>
      <dgm:spPr/>
      <dgm:t>
        <a:bodyPr/>
        <a:lstStyle/>
        <a:p>
          <a:endParaRPr lang="es-GT" dirty="0"/>
        </a:p>
      </dgm:t>
    </dgm:pt>
    <dgm:pt modelId="{D064551A-F681-4D4B-8DEA-7C023903B222}" type="parTrans" cxnId="{4EBBF652-839A-44C4-AF50-1FE7D812782B}">
      <dgm:prSet/>
      <dgm:spPr/>
      <dgm:t>
        <a:bodyPr/>
        <a:lstStyle/>
        <a:p>
          <a:endParaRPr lang="es-GT"/>
        </a:p>
      </dgm:t>
    </dgm:pt>
    <dgm:pt modelId="{35D47D2C-375D-443E-9037-E1D9E3995B7F}" type="sibTrans" cxnId="{4EBBF652-839A-44C4-AF50-1FE7D812782B}">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13000" r="-13000"/>
          </a:stretch>
        </a:blipFill>
      </dgm:spPr>
      <dgm:t>
        <a:bodyPr/>
        <a:lstStyle/>
        <a:p>
          <a:endParaRPr lang="es-GT"/>
        </a:p>
      </dgm:t>
    </dgm:pt>
    <dgm:pt modelId="{BE85E67D-EBC4-4141-8E12-3EB57EAA974A}">
      <dgm:prSet phldrT="[Texto]" phldr="1"/>
      <dgm:spPr/>
      <dgm:t>
        <a:bodyPr/>
        <a:lstStyle/>
        <a:p>
          <a:endParaRPr lang="es-GT" dirty="0"/>
        </a:p>
      </dgm:t>
    </dgm:pt>
    <dgm:pt modelId="{B82DE277-22AD-463B-9D57-139314573B7F}" type="parTrans" cxnId="{E4A96F6F-0443-4CFD-8B9A-31F61ADE62E4}">
      <dgm:prSet/>
      <dgm:spPr/>
      <dgm:t>
        <a:bodyPr/>
        <a:lstStyle/>
        <a:p>
          <a:endParaRPr lang="es-GT"/>
        </a:p>
      </dgm:t>
    </dgm:pt>
    <dgm:pt modelId="{FAFB7FCB-EC1A-4E91-8A0F-C13091AFE9BA}" type="sibTrans" cxnId="{E4A96F6F-0443-4CFD-8B9A-31F61ADE62E4}">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29000" r="-29000"/>
          </a:stretch>
        </a:blipFill>
      </dgm:spPr>
      <dgm:t>
        <a:bodyPr/>
        <a:lstStyle/>
        <a:p>
          <a:endParaRPr lang="es-GT"/>
        </a:p>
      </dgm:t>
    </dgm:pt>
    <dgm:pt modelId="{5247E842-8840-4BA4-BF8A-4CB6A8B49F0F}">
      <dgm:prSet phldrT="[Texto]" phldr="1"/>
      <dgm:spPr/>
      <dgm:t>
        <a:bodyPr/>
        <a:lstStyle/>
        <a:p>
          <a:endParaRPr lang="es-GT" dirty="0"/>
        </a:p>
      </dgm:t>
    </dgm:pt>
    <dgm:pt modelId="{6F07E06B-CB31-48FD-83B3-A92B678866CB}" type="parTrans" cxnId="{CB8C7360-80CC-4E79-9BEB-C62173E10A7C}">
      <dgm:prSet/>
      <dgm:spPr/>
      <dgm:t>
        <a:bodyPr/>
        <a:lstStyle/>
        <a:p>
          <a:endParaRPr lang="es-GT"/>
        </a:p>
      </dgm:t>
    </dgm:pt>
    <dgm:pt modelId="{E63DBF99-84CC-45F5-8E07-0C0995B2D51C}" type="sibTrans" cxnId="{CB8C7360-80CC-4E79-9BEB-C62173E10A7C}">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17000" r="-17000"/>
          </a:stretch>
        </a:blipFill>
      </dgm:spPr>
      <dgm:t>
        <a:bodyPr/>
        <a:lstStyle/>
        <a:p>
          <a:endParaRPr lang="es-GT"/>
        </a:p>
      </dgm:t>
    </dgm:pt>
    <dgm:pt modelId="{70064C30-4216-456C-8065-F1047F8D2E87}" type="pres">
      <dgm:prSet presAssocID="{18FAC27C-6E9D-4137-8F64-37F05282F41C}" presName="Name0" presStyleCnt="0">
        <dgm:presLayoutVars>
          <dgm:chMax val="7"/>
          <dgm:chPref val="7"/>
          <dgm:dir/>
        </dgm:presLayoutVars>
      </dgm:prSet>
      <dgm:spPr/>
    </dgm:pt>
    <dgm:pt modelId="{AB130306-8EC9-48F4-B08C-B6521C8531E7}" type="pres">
      <dgm:prSet presAssocID="{18FAC27C-6E9D-4137-8F64-37F05282F41C}" presName="Name1" presStyleCnt="0"/>
      <dgm:spPr/>
    </dgm:pt>
    <dgm:pt modelId="{ABE35D5A-8BD1-476D-9AB4-6E6D29C1D789}" type="pres">
      <dgm:prSet presAssocID="{52B637DE-11CD-4ACE-9646-230082288599}" presName="picture_1" presStyleCnt="0"/>
      <dgm:spPr/>
    </dgm:pt>
    <dgm:pt modelId="{3D1760B3-6340-4CDD-A2A1-0CEB34C914DF}" type="pres">
      <dgm:prSet presAssocID="{52B637DE-11CD-4ACE-9646-230082288599}" presName="pictureRepeatNode" presStyleLbl="alignImgPlace1" presStyleIdx="0" presStyleCnt="4"/>
      <dgm:spPr/>
    </dgm:pt>
    <dgm:pt modelId="{1D2C970B-D7FC-4628-94EA-48C09290CDAF}" type="pres">
      <dgm:prSet presAssocID="{AAED45CC-DE2A-41AA-95D8-C69BA5BCA20A}" presName="text_1" presStyleLbl="node1" presStyleIdx="0" presStyleCnt="0">
        <dgm:presLayoutVars>
          <dgm:bulletEnabled val="1"/>
        </dgm:presLayoutVars>
      </dgm:prSet>
      <dgm:spPr/>
    </dgm:pt>
    <dgm:pt modelId="{4E554428-7B31-47D1-AE4F-DACBA7997D9C}" type="pres">
      <dgm:prSet presAssocID="{35D47D2C-375D-443E-9037-E1D9E3995B7F}" presName="picture_2" presStyleCnt="0"/>
      <dgm:spPr/>
    </dgm:pt>
    <dgm:pt modelId="{721003B1-B3BB-49CC-80C3-F86D6B4C1D9F}" type="pres">
      <dgm:prSet presAssocID="{35D47D2C-375D-443E-9037-E1D9E3995B7F}" presName="pictureRepeatNode" presStyleLbl="alignImgPlace1" presStyleIdx="1" presStyleCnt="4"/>
      <dgm:spPr/>
    </dgm:pt>
    <dgm:pt modelId="{74251DF4-6EA9-4B52-B77F-FB61F82EBA6D}" type="pres">
      <dgm:prSet presAssocID="{D9B4FBCB-09B1-46E7-BD60-B5B48387B9D9}" presName="line_2" presStyleLbl="parChTrans1D1" presStyleIdx="0" presStyleCnt="3"/>
      <dgm:spPr/>
    </dgm:pt>
    <dgm:pt modelId="{D669A7E0-3D74-4A95-B500-5F678C06AE85}" type="pres">
      <dgm:prSet presAssocID="{D9B4FBCB-09B1-46E7-BD60-B5B48387B9D9}" presName="textparent_2" presStyleLbl="node1" presStyleIdx="0" presStyleCnt="0"/>
      <dgm:spPr/>
    </dgm:pt>
    <dgm:pt modelId="{7F39196D-DF8B-4924-A10C-786E53876183}" type="pres">
      <dgm:prSet presAssocID="{D9B4FBCB-09B1-46E7-BD60-B5B48387B9D9}" presName="text_2" presStyleLbl="revTx" presStyleIdx="0" presStyleCnt="3">
        <dgm:presLayoutVars>
          <dgm:bulletEnabled val="1"/>
        </dgm:presLayoutVars>
      </dgm:prSet>
      <dgm:spPr/>
    </dgm:pt>
    <dgm:pt modelId="{1C67A345-7F02-43BA-915E-310070A82989}" type="pres">
      <dgm:prSet presAssocID="{FAFB7FCB-EC1A-4E91-8A0F-C13091AFE9BA}" presName="picture_3" presStyleCnt="0"/>
      <dgm:spPr/>
    </dgm:pt>
    <dgm:pt modelId="{32BF5135-DB17-4946-ABBF-9FEE00D449BF}" type="pres">
      <dgm:prSet presAssocID="{FAFB7FCB-EC1A-4E91-8A0F-C13091AFE9BA}" presName="pictureRepeatNode" presStyleLbl="alignImgPlace1" presStyleIdx="2" presStyleCnt="4"/>
      <dgm:spPr/>
    </dgm:pt>
    <dgm:pt modelId="{3FD525BC-F127-4FBA-A654-7A1ACDBE6A77}" type="pres">
      <dgm:prSet presAssocID="{BE85E67D-EBC4-4141-8E12-3EB57EAA974A}" presName="line_3" presStyleLbl="parChTrans1D1" presStyleIdx="1" presStyleCnt="3"/>
      <dgm:spPr/>
    </dgm:pt>
    <dgm:pt modelId="{4EF29FAA-5DFD-4C66-92B1-479E3FBF7C41}" type="pres">
      <dgm:prSet presAssocID="{BE85E67D-EBC4-4141-8E12-3EB57EAA974A}" presName="textparent_3" presStyleLbl="node1" presStyleIdx="0" presStyleCnt="0"/>
      <dgm:spPr/>
    </dgm:pt>
    <dgm:pt modelId="{B36209E5-FF57-4B1E-ACB6-7C7358A314E7}" type="pres">
      <dgm:prSet presAssocID="{BE85E67D-EBC4-4141-8E12-3EB57EAA974A}" presName="text_3" presStyleLbl="revTx" presStyleIdx="1" presStyleCnt="3">
        <dgm:presLayoutVars>
          <dgm:bulletEnabled val="1"/>
        </dgm:presLayoutVars>
      </dgm:prSet>
      <dgm:spPr/>
    </dgm:pt>
    <dgm:pt modelId="{16DA99D8-89D9-458D-9382-F6151ACC63C3}" type="pres">
      <dgm:prSet presAssocID="{E63DBF99-84CC-45F5-8E07-0C0995B2D51C}" presName="picture_4" presStyleCnt="0"/>
      <dgm:spPr/>
    </dgm:pt>
    <dgm:pt modelId="{F11FD400-98B3-4937-8B7A-397675CF9DD3}" type="pres">
      <dgm:prSet presAssocID="{E63DBF99-84CC-45F5-8E07-0C0995B2D51C}" presName="pictureRepeatNode" presStyleLbl="alignImgPlace1" presStyleIdx="3" presStyleCnt="4"/>
      <dgm:spPr/>
    </dgm:pt>
    <dgm:pt modelId="{61F46B38-F264-4808-B4D5-45A59B8AAB5E}" type="pres">
      <dgm:prSet presAssocID="{5247E842-8840-4BA4-BF8A-4CB6A8B49F0F}" presName="line_4" presStyleLbl="parChTrans1D1" presStyleIdx="2" presStyleCnt="3"/>
      <dgm:spPr/>
    </dgm:pt>
    <dgm:pt modelId="{AD29D121-9F7E-44D6-86B1-24D15E006823}" type="pres">
      <dgm:prSet presAssocID="{5247E842-8840-4BA4-BF8A-4CB6A8B49F0F}" presName="textparent_4" presStyleLbl="node1" presStyleIdx="0" presStyleCnt="0"/>
      <dgm:spPr/>
    </dgm:pt>
    <dgm:pt modelId="{CEC584FE-8CF9-40FE-88A6-BC096A4435E4}" type="pres">
      <dgm:prSet presAssocID="{5247E842-8840-4BA4-BF8A-4CB6A8B49F0F}" presName="text_4" presStyleLbl="revTx" presStyleIdx="2" presStyleCnt="3">
        <dgm:presLayoutVars>
          <dgm:bulletEnabled val="1"/>
        </dgm:presLayoutVars>
      </dgm:prSet>
      <dgm:spPr/>
    </dgm:pt>
  </dgm:ptLst>
  <dgm:cxnLst>
    <dgm:cxn modelId="{3E022D40-B234-4255-A6A5-EC23F4C7FB40}" type="presOf" srcId="{D9B4FBCB-09B1-46E7-BD60-B5B48387B9D9}" destId="{7F39196D-DF8B-4924-A10C-786E53876183}" srcOrd="0" destOrd="0" presId="urn:microsoft.com/office/officeart/2008/layout/CircularPictureCallout"/>
    <dgm:cxn modelId="{7F2992CB-2F2D-4EB5-A40E-A0C58C1A99D6}" type="presOf" srcId="{18FAC27C-6E9D-4137-8F64-37F05282F41C}" destId="{70064C30-4216-456C-8065-F1047F8D2E87}" srcOrd="0" destOrd="0" presId="urn:microsoft.com/office/officeart/2008/layout/CircularPictureCallout"/>
    <dgm:cxn modelId="{CB8C7360-80CC-4E79-9BEB-C62173E10A7C}" srcId="{18FAC27C-6E9D-4137-8F64-37F05282F41C}" destId="{5247E842-8840-4BA4-BF8A-4CB6A8B49F0F}" srcOrd="3" destOrd="0" parTransId="{6F07E06B-CB31-48FD-83B3-A92B678866CB}" sibTransId="{E63DBF99-84CC-45F5-8E07-0C0995B2D51C}"/>
    <dgm:cxn modelId="{4E954D3B-18E5-49FC-AB70-2D6B161493D2}" type="presOf" srcId="{5247E842-8840-4BA4-BF8A-4CB6A8B49F0F}" destId="{CEC584FE-8CF9-40FE-88A6-BC096A4435E4}" srcOrd="0" destOrd="0" presId="urn:microsoft.com/office/officeart/2008/layout/CircularPictureCallout"/>
    <dgm:cxn modelId="{E3C8BE21-1065-4718-8779-9E474B6F75C8}" type="presOf" srcId="{52B637DE-11CD-4ACE-9646-230082288599}" destId="{3D1760B3-6340-4CDD-A2A1-0CEB34C914DF}" srcOrd="0" destOrd="0" presId="urn:microsoft.com/office/officeart/2008/layout/CircularPictureCallout"/>
    <dgm:cxn modelId="{54D55401-7B56-4043-813E-BC71F664308F}" type="presOf" srcId="{E63DBF99-84CC-45F5-8E07-0C0995B2D51C}" destId="{F11FD400-98B3-4937-8B7A-397675CF9DD3}" srcOrd="0" destOrd="0" presId="urn:microsoft.com/office/officeart/2008/layout/CircularPictureCallout"/>
    <dgm:cxn modelId="{4EBBF652-839A-44C4-AF50-1FE7D812782B}" srcId="{18FAC27C-6E9D-4137-8F64-37F05282F41C}" destId="{D9B4FBCB-09B1-46E7-BD60-B5B48387B9D9}" srcOrd="1" destOrd="0" parTransId="{D064551A-F681-4D4B-8DEA-7C023903B222}" sibTransId="{35D47D2C-375D-443E-9037-E1D9E3995B7F}"/>
    <dgm:cxn modelId="{63F275A1-51C9-4696-9EB1-71F44E07D96C}" type="presOf" srcId="{35D47D2C-375D-443E-9037-E1D9E3995B7F}" destId="{721003B1-B3BB-49CC-80C3-F86D6B4C1D9F}" srcOrd="0" destOrd="0" presId="urn:microsoft.com/office/officeart/2008/layout/CircularPictureCallout"/>
    <dgm:cxn modelId="{28CEFBED-3C8D-4712-B79F-16BE9CFB2C23}" type="presOf" srcId="{FAFB7FCB-EC1A-4E91-8A0F-C13091AFE9BA}" destId="{32BF5135-DB17-4946-ABBF-9FEE00D449BF}" srcOrd="0" destOrd="0" presId="urn:microsoft.com/office/officeart/2008/layout/CircularPictureCallout"/>
    <dgm:cxn modelId="{88FE7750-F97C-4F1C-908B-5590F7ECE80B}" type="presOf" srcId="{AAED45CC-DE2A-41AA-95D8-C69BA5BCA20A}" destId="{1D2C970B-D7FC-4628-94EA-48C09290CDAF}" srcOrd="0" destOrd="0" presId="urn:microsoft.com/office/officeart/2008/layout/CircularPictureCallout"/>
    <dgm:cxn modelId="{E4A96F6F-0443-4CFD-8B9A-31F61ADE62E4}" srcId="{18FAC27C-6E9D-4137-8F64-37F05282F41C}" destId="{BE85E67D-EBC4-4141-8E12-3EB57EAA974A}" srcOrd="2" destOrd="0" parTransId="{B82DE277-22AD-463B-9D57-139314573B7F}" sibTransId="{FAFB7FCB-EC1A-4E91-8A0F-C13091AFE9BA}"/>
    <dgm:cxn modelId="{94864FEB-339B-46C2-BA06-C2E33B051CBB}" type="presOf" srcId="{BE85E67D-EBC4-4141-8E12-3EB57EAA974A}" destId="{B36209E5-FF57-4B1E-ACB6-7C7358A314E7}" srcOrd="0" destOrd="0" presId="urn:microsoft.com/office/officeart/2008/layout/CircularPictureCallout"/>
    <dgm:cxn modelId="{CFBFCAD4-E920-44DE-B9E1-F60A5290491D}" srcId="{18FAC27C-6E9D-4137-8F64-37F05282F41C}" destId="{AAED45CC-DE2A-41AA-95D8-C69BA5BCA20A}" srcOrd="0" destOrd="0" parTransId="{36827EB4-FF25-4EEB-9AF3-6587AF1CDB7E}" sibTransId="{52B637DE-11CD-4ACE-9646-230082288599}"/>
    <dgm:cxn modelId="{680666EC-EB46-4BF3-8FDF-7C429E7A08CC}" type="presParOf" srcId="{70064C30-4216-456C-8065-F1047F8D2E87}" destId="{AB130306-8EC9-48F4-B08C-B6521C8531E7}" srcOrd="0" destOrd="0" presId="urn:microsoft.com/office/officeart/2008/layout/CircularPictureCallout"/>
    <dgm:cxn modelId="{5ACF6645-695C-4991-A8A1-3EC19971A2B1}" type="presParOf" srcId="{AB130306-8EC9-48F4-B08C-B6521C8531E7}" destId="{ABE35D5A-8BD1-476D-9AB4-6E6D29C1D789}" srcOrd="0" destOrd="0" presId="urn:microsoft.com/office/officeart/2008/layout/CircularPictureCallout"/>
    <dgm:cxn modelId="{9A03F2E9-3E0F-47F4-AE6D-F720805CAD3B}" type="presParOf" srcId="{ABE35D5A-8BD1-476D-9AB4-6E6D29C1D789}" destId="{3D1760B3-6340-4CDD-A2A1-0CEB34C914DF}" srcOrd="0" destOrd="0" presId="urn:microsoft.com/office/officeart/2008/layout/CircularPictureCallout"/>
    <dgm:cxn modelId="{F0BE745C-0D27-40DD-A3AA-8E2B678E1CCB}" type="presParOf" srcId="{AB130306-8EC9-48F4-B08C-B6521C8531E7}" destId="{1D2C970B-D7FC-4628-94EA-48C09290CDAF}" srcOrd="1" destOrd="0" presId="urn:microsoft.com/office/officeart/2008/layout/CircularPictureCallout"/>
    <dgm:cxn modelId="{E9E15D28-BD6F-4697-A371-CD84F615B3F7}" type="presParOf" srcId="{AB130306-8EC9-48F4-B08C-B6521C8531E7}" destId="{4E554428-7B31-47D1-AE4F-DACBA7997D9C}" srcOrd="2" destOrd="0" presId="urn:microsoft.com/office/officeart/2008/layout/CircularPictureCallout"/>
    <dgm:cxn modelId="{0158E97A-063B-4126-A5A5-DE0B7C96A714}" type="presParOf" srcId="{4E554428-7B31-47D1-AE4F-DACBA7997D9C}" destId="{721003B1-B3BB-49CC-80C3-F86D6B4C1D9F}" srcOrd="0" destOrd="0" presId="urn:microsoft.com/office/officeart/2008/layout/CircularPictureCallout"/>
    <dgm:cxn modelId="{74DB09F3-AB01-43F1-9A85-D3DAFE4EB367}" type="presParOf" srcId="{AB130306-8EC9-48F4-B08C-B6521C8531E7}" destId="{74251DF4-6EA9-4B52-B77F-FB61F82EBA6D}" srcOrd="3" destOrd="0" presId="urn:microsoft.com/office/officeart/2008/layout/CircularPictureCallout"/>
    <dgm:cxn modelId="{9D0242DF-FAE6-4B08-86B3-426D2AA75B1C}" type="presParOf" srcId="{AB130306-8EC9-48F4-B08C-B6521C8531E7}" destId="{D669A7E0-3D74-4A95-B500-5F678C06AE85}" srcOrd="4" destOrd="0" presId="urn:microsoft.com/office/officeart/2008/layout/CircularPictureCallout"/>
    <dgm:cxn modelId="{6932AF7B-D279-436E-BA43-0A506ECFC80F}" type="presParOf" srcId="{D669A7E0-3D74-4A95-B500-5F678C06AE85}" destId="{7F39196D-DF8B-4924-A10C-786E53876183}" srcOrd="0" destOrd="0" presId="urn:microsoft.com/office/officeart/2008/layout/CircularPictureCallout"/>
    <dgm:cxn modelId="{F516406E-363F-4798-BBBA-4FDC43F13A71}" type="presParOf" srcId="{AB130306-8EC9-48F4-B08C-B6521C8531E7}" destId="{1C67A345-7F02-43BA-915E-310070A82989}" srcOrd="5" destOrd="0" presId="urn:microsoft.com/office/officeart/2008/layout/CircularPictureCallout"/>
    <dgm:cxn modelId="{58A98730-D4F5-49C9-8826-7C23A4D320B7}" type="presParOf" srcId="{1C67A345-7F02-43BA-915E-310070A82989}" destId="{32BF5135-DB17-4946-ABBF-9FEE00D449BF}" srcOrd="0" destOrd="0" presId="urn:microsoft.com/office/officeart/2008/layout/CircularPictureCallout"/>
    <dgm:cxn modelId="{7E3741A2-00A3-44F9-BF77-3B4B328D8A54}" type="presParOf" srcId="{AB130306-8EC9-48F4-B08C-B6521C8531E7}" destId="{3FD525BC-F127-4FBA-A654-7A1ACDBE6A77}" srcOrd="6" destOrd="0" presId="urn:microsoft.com/office/officeart/2008/layout/CircularPictureCallout"/>
    <dgm:cxn modelId="{B1842828-2B1C-40F8-AF0F-6C06A1A3AB3F}" type="presParOf" srcId="{AB130306-8EC9-48F4-B08C-B6521C8531E7}" destId="{4EF29FAA-5DFD-4C66-92B1-479E3FBF7C41}" srcOrd="7" destOrd="0" presId="urn:microsoft.com/office/officeart/2008/layout/CircularPictureCallout"/>
    <dgm:cxn modelId="{BD39F7D8-5F5B-4206-B740-49249D621D33}" type="presParOf" srcId="{4EF29FAA-5DFD-4C66-92B1-479E3FBF7C41}" destId="{B36209E5-FF57-4B1E-ACB6-7C7358A314E7}" srcOrd="0" destOrd="0" presId="urn:microsoft.com/office/officeart/2008/layout/CircularPictureCallout"/>
    <dgm:cxn modelId="{D3F08A75-BEDC-4E0A-A176-77C8CBE92508}" type="presParOf" srcId="{AB130306-8EC9-48F4-B08C-B6521C8531E7}" destId="{16DA99D8-89D9-458D-9382-F6151ACC63C3}" srcOrd="8" destOrd="0" presId="urn:microsoft.com/office/officeart/2008/layout/CircularPictureCallout"/>
    <dgm:cxn modelId="{BBF8BB8E-37E9-4BAE-83FD-CCAC86293DC2}" type="presParOf" srcId="{16DA99D8-89D9-458D-9382-F6151ACC63C3}" destId="{F11FD400-98B3-4937-8B7A-397675CF9DD3}" srcOrd="0" destOrd="0" presId="urn:microsoft.com/office/officeart/2008/layout/CircularPictureCallout"/>
    <dgm:cxn modelId="{51759C5C-2F96-4C7A-A7C5-905221029B8F}" type="presParOf" srcId="{AB130306-8EC9-48F4-B08C-B6521C8531E7}" destId="{61F46B38-F264-4808-B4D5-45A59B8AAB5E}" srcOrd="9" destOrd="0" presId="urn:microsoft.com/office/officeart/2008/layout/CircularPictureCallout"/>
    <dgm:cxn modelId="{77F3E9B0-46F7-4D18-8349-94471CFF0177}" type="presParOf" srcId="{AB130306-8EC9-48F4-B08C-B6521C8531E7}" destId="{AD29D121-9F7E-44D6-86B1-24D15E006823}" srcOrd="10" destOrd="0" presId="urn:microsoft.com/office/officeart/2008/layout/CircularPictureCallout"/>
    <dgm:cxn modelId="{9EE8EE5E-D11D-4F13-8F3E-7F6B6002DA76}" type="presParOf" srcId="{AD29D121-9F7E-44D6-86B1-24D15E006823}" destId="{CEC584FE-8CF9-40FE-88A6-BC096A4435E4}"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C5E89-C786-446C-BFA4-CF96726EA1FC}" type="doc">
      <dgm:prSet loTypeId="urn:microsoft.com/office/officeart/2005/8/layout/pList2" loCatId="list" qsTypeId="urn:microsoft.com/office/officeart/2005/8/quickstyle/simple1" qsCatId="simple" csTypeId="urn:microsoft.com/office/officeart/2005/8/colors/accent1_2" csCatId="accent1" phldr="1"/>
      <dgm:spPr/>
    </dgm:pt>
    <dgm:pt modelId="{3735635A-BAA2-4F64-A3CB-F7E030FADD59}">
      <dgm:prSet phldrT="[Texto]" custT="1"/>
      <dgm:spPr/>
      <dgm:t>
        <a:bodyPr/>
        <a:lstStyle/>
        <a:p>
          <a:r>
            <a:rPr lang="es-GT" sz="2000" dirty="0" smtClean="0"/>
            <a:t>Java</a:t>
          </a:r>
        </a:p>
        <a:p>
          <a:r>
            <a:rPr lang="es-GT" sz="1600" b="1" i="0" dirty="0" smtClean="0"/>
            <a:t>Java</a:t>
          </a:r>
          <a:r>
            <a:rPr lang="es-GT" sz="1600" b="0" i="0" dirty="0" smtClean="0"/>
            <a:t> es un </a:t>
          </a:r>
          <a:r>
            <a:rPr lang="es-GT" sz="1600" b="0" i="0" dirty="0" smtClean="0">
              <a:hlinkClick xmlns:r="http://schemas.openxmlformats.org/officeDocument/2006/relationships" r:id="rId1" tooltip="Lenguaje de programación"/>
            </a:rPr>
            <a:t>lenguaje de programación</a:t>
          </a:r>
          <a:r>
            <a:rPr lang="es-GT" sz="1600" b="0" i="0" dirty="0" smtClean="0"/>
            <a:t> de </a:t>
          </a:r>
          <a:r>
            <a:rPr lang="es-GT" sz="1600" b="0" i="0" dirty="0" smtClean="0">
              <a:hlinkClick xmlns:r="http://schemas.openxmlformats.org/officeDocument/2006/relationships" r:id="rId2" tooltip="Lenguaje de programación de propósito general"/>
            </a:rPr>
            <a:t>propósito general</a:t>
          </a:r>
          <a:r>
            <a:rPr lang="es-GT" sz="1600" b="0" i="0" dirty="0" smtClean="0"/>
            <a:t>, </a:t>
          </a:r>
          <a:r>
            <a:rPr lang="es-GT" sz="1600" b="0" i="0" dirty="0" smtClean="0">
              <a:hlinkClick xmlns:r="http://schemas.openxmlformats.org/officeDocument/2006/relationships" r:id="rId3" tooltip="Computación concurrente"/>
            </a:rPr>
            <a:t>concurrente</a:t>
          </a:r>
          <a:r>
            <a:rPr lang="es-GT" sz="1600" b="0" i="0" dirty="0" smtClean="0"/>
            <a:t>, </a:t>
          </a:r>
          <a:r>
            <a:rPr lang="es-GT" sz="1600" b="0" i="0" dirty="0" smtClean="0">
              <a:hlinkClick xmlns:r="http://schemas.openxmlformats.org/officeDocument/2006/relationships" r:id="rId4" tooltip="Programación orientada a objetos"/>
            </a:rPr>
            <a:t>orientado a objetos</a:t>
          </a:r>
          <a:r>
            <a:rPr lang="es-GT" sz="1600" b="0" i="0" dirty="0" smtClean="0"/>
            <a:t> que fue diseñado específicamente para tener tan pocas dependencias de implementación como fuera posible.</a:t>
          </a:r>
          <a:endParaRPr lang="es-GT" sz="1600" dirty="0"/>
        </a:p>
      </dgm:t>
    </dgm:pt>
    <dgm:pt modelId="{4E54439D-B973-422E-9F9C-FAEFC043104D}" type="parTrans" cxnId="{D843E333-B0A5-45C7-8F90-4EF7D5D8AA41}">
      <dgm:prSet/>
      <dgm:spPr/>
      <dgm:t>
        <a:bodyPr/>
        <a:lstStyle/>
        <a:p>
          <a:endParaRPr lang="es-GT"/>
        </a:p>
      </dgm:t>
    </dgm:pt>
    <dgm:pt modelId="{F7452D69-4DBD-4ABE-87BE-87F214D05789}" type="sibTrans" cxnId="{D843E333-B0A5-45C7-8F90-4EF7D5D8AA41}">
      <dgm:prSet/>
      <dgm:spPr/>
      <dgm:t>
        <a:bodyPr/>
        <a:lstStyle/>
        <a:p>
          <a:endParaRPr lang="es-GT"/>
        </a:p>
      </dgm:t>
    </dgm:pt>
    <dgm:pt modelId="{6513E99B-7BC5-4D3B-9AE7-901FDBF638E5}">
      <dgm:prSet phldrT="[Texto]" custT="1"/>
      <dgm:spPr/>
      <dgm:t>
        <a:bodyPr/>
        <a:lstStyle/>
        <a:p>
          <a:r>
            <a:rPr lang="es-GT" sz="2000" dirty="0" smtClean="0"/>
            <a:t>HTML</a:t>
          </a:r>
        </a:p>
        <a:p>
          <a:r>
            <a:rPr lang="es-GT" sz="1800" b="1" i="0" dirty="0" smtClean="0"/>
            <a:t>HTML</a:t>
          </a:r>
          <a:r>
            <a:rPr lang="es-GT" sz="1800" b="0" i="0" dirty="0" smtClean="0"/>
            <a:t>, sigla en inglés de </a:t>
          </a:r>
          <a:r>
            <a:rPr lang="es-GT" sz="1800" b="1" i="1" dirty="0" smtClean="0"/>
            <a:t>HyperText Markup Language</a:t>
          </a:r>
          <a:r>
            <a:rPr lang="es-GT" sz="1800" b="0" i="0" dirty="0" smtClean="0"/>
            <a:t> (lenguaje de marcas de hipertexto), hace referencia al </a:t>
          </a:r>
          <a:r>
            <a:rPr lang="es-GT" sz="1800" b="0" i="0" dirty="0" smtClean="0">
              <a:hlinkClick xmlns:r="http://schemas.openxmlformats.org/officeDocument/2006/relationships" r:id="rId5" tooltip="Lenguaje de marcado"/>
            </a:rPr>
            <a:t>lenguaje de marcado</a:t>
          </a:r>
          <a:r>
            <a:rPr lang="es-GT" sz="1800" b="0" i="0" dirty="0" smtClean="0"/>
            <a:t> para la elaboración de </a:t>
          </a:r>
          <a:r>
            <a:rPr lang="es-GT" sz="1800" b="0" i="0" dirty="0" smtClean="0">
              <a:hlinkClick xmlns:r="http://schemas.openxmlformats.org/officeDocument/2006/relationships" r:id="rId6" tooltip="Página web"/>
            </a:rPr>
            <a:t>páginas web</a:t>
          </a:r>
          <a:r>
            <a:rPr lang="es-GT" sz="1800" b="0" i="0" dirty="0" smtClean="0"/>
            <a:t>.</a:t>
          </a:r>
          <a:endParaRPr lang="es-GT" sz="1800" dirty="0"/>
        </a:p>
      </dgm:t>
    </dgm:pt>
    <dgm:pt modelId="{8D43CE85-431E-4255-97A9-3427C30FE5EA}" type="parTrans" cxnId="{984D10AF-08E1-4482-AA90-9E304BF651E2}">
      <dgm:prSet/>
      <dgm:spPr/>
      <dgm:t>
        <a:bodyPr/>
        <a:lstStyle/>
        <a:p>
          <a:endParaRPr lang="es-GT"/>
        </a:p>
      </dgm:t>
    </dgm:pt>
    <dgm:pt modelId="{B8E09BAF-A53E-4C33-A6E3-54EE760CFE3B}" type="sibTrans" cxnId="{984D10AF-08E1-4482-AA90-9E304BF651E2}">
      <dgm:prSet/>
      <dgm:spPr/>
      <dgm:t>
        <a:bodyPr/>
        <a:lstStyle/>
        <a:p>
          <a:endParaRPr lang="es-GT"/>
        </a:p>
      </dgm:t>
    </dgm:pt>
    <dgm:pt modelId="{17DEC30E-7119-40DA-8A6F-4FAC9353B29D}">
      <dgm:prSet phldrT="[Texto]" custT="1"/>
      <dgm:spPr/>
      <dgm:t>
        <a:bodyPr/>
        <a:lstStyle/>
        <a:p>
          <a:r>
            <a:rPr lang="es-GT" sz="2000" dirty="0" smtClean="0"/>
            <a:t>CSS</a:t>
          </a:r>
        </a:p>
        <a:p>
          <a:r>
            <a:rPr lang="es-GT" sz="2000" b="0" i="0" dirty="0" smtClean="0"/>
            <a:t>CSS es un lenguaje que sirve para dotar de presentación y aspecto, de “estilo”, a páginas web (documentos HTML). CSS no es un lenguaje de programación.</a:t>
          </a:r>
          <a:endParaRPr lang="es-GT" sz="2000" dirty="0"/>
        </a:p>
      </dgm:t>
    </dgm:pt>
    <dgm:pt modelId="{1727CD59-9A87-4990-9A9C-C7E9875C99ED}" type="parTrans" cxnId="{A8066F76-7E2D-4BAA-88ED-EB43D334FC98}">
      <dgm:prSet/>
      <dgm:spPr/>
      <dgm:t>
        <a:bodyPr/>
        <a:lstStyle/>
        <a:p>
          <a:endParaRPr lang="es-GT"/>
        </a:p>
      </dgm:t>
    </dgm:pt>
    <dgm:pt modelId="{F6051509-4BFF-4937-BFEA-20A5050B3D1E}" type="sibTrans" cxnId="{A8066F76-7E2D-4BAA-88ED-EB43D334FC98}">
      <dgm:prSet/>
      <dgm:spPr/>
      <dgm:t>
        <a:bodyPr/>
        <a:lstStyle/>
        <a:p>
          <a:endParaRPr lang="es-GT"/>
        </a:p>
      </dgm:t>
    </dgm:pt>
    <dgm:pt modelId="{DCB05BB5-B1AC-4E22-A073-B74B03FDD0BB}" type="pres">
      <dgm:prSet presAssocID="{102C5E89-C786-446C-BFA4-CF96726EA1FC}" presName="Name0" presStyleCnt="0">
        <dgm:presLayoutVars>
          <dgm:dir/>
          <dgm:resizeHandles val="exact"/>
        </dgm:presLayoutVars>
      </dgm:prSet>
      <dgm:spPr/>
    </dgm:pt>
    <dgm:pt modelId="{1C85E031-40AB-4C1A-B6F9-7C2BC9115CE5}" type="pres">
      <dgm:prSet presAssocID="{102C5E89-C786-446C-BFA4-CF96726EA1FC}" presName="bkgdShp" presStyleLbl="alignAccFollowNode1" presStyleIdx="0" presStyleCnt="1"/>
      <dgm:spPr/>
    </dgm:pt>
    <dgm:pt modelId="{09FEFEC8-81BF-4D69-8B59-9390396D7046}" type="pres">
      <dgm:prSet presAssocID="{102C5E89-C786-446C-BFA4-CF96726EA1FC}" presName="linComp" presStyleCnt="0"/>
      <dgm:spPr/>
    </dgm:pt>
    <dgm:pt modelId="{11F8739C-513D-4AE3-82AB-7923F6B44F23}" type="pres">
      <dgm:prSet presAssocID="{3735635A-BAA2-4F64-A3CB-F7E030FADD59}" presName="compNode" presStyleCnt="0"/>
      <dgm:spPr/>
    </dgm:pt>
    <dgm:pt modelId="{B9B89CE3-2959-4DB1-BFDD-5807F8CB338B}" type="pres">
      <dgm:prSet presAssocID="{3735635A-BAA2-4F64-A3CB-F7E030FADD59}" presName="node" presStyleLbl="node1" presStyleIdx="0" presStyleCnt="3">
        <dgm:presLayoutVars>
          <dgm:bulletEnabled val="1"/>
        </dgm:presLayoutVars>
      </dgm:prSet>
      <dgm:spPr/>
      <dgm:t>
        <a:bodyPr/>
        <a:lstStyle/>
        <a:p>
          <a:endParaRPr lang="es-GT"/>
        </a:p>
      </dgm:t>
    </dgm:pt>
    <dgm:pt modelId="{51C89EFD-1D8B-41AF-A979-5377A4404D04}" type="pres">
      <dgm:prSet presAssocID="{3735635A-BAA2-4F64-A3CB-F7E030FADD59}" presName="invisiNode" presStyleLbl="node1" presStyleIdx="0" presStyleCnt="3"/>
      <dgm:spPr/>
    </dgm:pt>
    <dgm:pt modelId="{475CFB9B-A103-4FCC-B630-869A5918B411}" type="pres">
      <dgm:prSet presAssocID="{3735635A-BAA2-4F64-A3CB-F7E030FADD59}" presName="imagNode" presStyleLbl="fgImgPlace1" presStyleIdx="0" presStyleCnt="3"/>
      <dgm:spPr>
        <a:blipFill>
          <a:blip xmlns:r="http://schemas.openxmlformats.org/officeDocument/2006/relationships" r:embed="rId7">
            <a:extLst>
              <a:ext uri="{28A0092B-C50C-407E-A947-70E740481C1C}">
                <a14:useLocalDpi xmlns:a14="http://schemas.microsoft.com/office/drawing/2010/main" val="0"/>
              </a:ext>
            </a:extLst>
          </a:blip>
          <a:srcRect/>
          <a:stretch>
            <a:fillRect t="-17000" b="-17000"/>
          </a:stretch>
        </a:blipFill>
      </dgm:spPr>
    </dgm:pt>
    <dgm:pt modelId="{16AB86F3-F558-4C86-9708-13879CD86A4F}" type="pres">
      <dgm:prSet presAssocID="{F7452D69-4DBD-4ABE-87BE-87F214D05789}" presName="sibTrans" presStyleLbl="sibTrans2D1" presStyleIdx="0" presStyleCnt="0"/>
      <dgm:spPr/>
    </dgm:pt>
    <dgm:pt modelId="{67F98CAB-049D-4214-959A-E5F023982F3D}" type="pres">
      <dgm:prSet presAssocID="{6513E99B-7BC5-4D3B-9AE7-901FDBF638E5}" presName="compNode" presStyleCnt="0"/>
      <dgm:spPr/>
    </dgm:pt>
    <dgm:pt modelId="{34BFE247-F4AE-462C-BB70-22280017BD88}" type="pres">
      <dgm:prSet presAssocID="{6513E99B-7BC5-4D3B-9AE7-901FDBF638E5}" presName="node" presStyleLbl="node1" presStyleIdx="1" presStyleCnt="3">
        <dgm:presLayoutVars>
          <dgm:bulletEnabled val="1"/>
        </dgm:presLayoutVars>
      </dgm:prSet>
      <dgm:spPr/>
      <dgm:t>
        <a:bodyPr/>
        <a:lstStyle/>
        <a:p>
          <a:endParaRPr lang="es-GT"/>
        </a:p>
      </dgm:t>
    </dgm:pt>
    <dgm:pt modelId="{7FD958F4-2A57-41E1-89BD-38223ABBA47F}" type="pres">
      <dgm:prSet presAssocID="{6513E99B-7BC5-4D3B-9AE7-901FDBF638E5}" presName="invisiNode" presStyleLbl="node1" presStyleIdx="1" presStyleCnt="3"/>
      <dgm:spPr/>
    </dgm:pt>
    <dgm:pt modelId="{56CF7A32-6B2D-495C-8B4B-E29F26E7241E}" type="pres">
      <dgm:prSet presAssocID="{6513E99B-7BC5-4D3B-9AE7-901FDBF638E5}" presName="imagNode" presStyleLbl="fgImgPlace1" presStyleIdx="1" presStyleCnt="3"/>
      <dgm:spPr>
        <a:blipFill>
          <a:blip xmlns:r="http://schemas.openxmlformats.org/officeDocument/2006/relationships" r:embed="rId8">
            <a:extLst>
              <a:ext uri="{28A0092B-C50C-407E-A947-70E740481C1C}">
                <a14:useLocalDpi xmlns:a14="http://schemas.microsoft.com/office/drawing/2010/main" val="0"/>
              </a:ext>
            </a:extLst>
          </a:blip>
          <a:srcRect/>
          <a:stretch>
            <a:fillRect t="-17000" b="-17000"/>
          </a:stretch>
        </a:blipFill>
      </dgm:spPr>
    </dgm:pt>
    <dgm:pt modelId="{133C50D2-BB34-41FD-A83D-BF0952A0E8E5}" type="pres">
      <dgm:prSet presAssocID="{B8E09BAF-A53E-4C33-A6E3-54EE760CFE3B}" presName="sibTrans" presStyleLbl="sibTrans2D1" presStyleIdx="0" presStyleCnt="0"/>
      <dgm:spPr/>
    </dgm:pt>
    <dgm:pt modelId="{B13F4092-544F-4990-985E-ECCB59D6F819}" type="pres">
      <dgm:prSet presAssocID="{17DEC30E-7119-40DA-8A6F-4FAC9353B29D}" presName="compNode" presStyleCnt="0"/>
      <dgm:spPr/>
    </dgm:pt>
    <dgm:pt modelId="{7E8BD698-4245-476A-904D-865C6262B1DC}" type="pres">
      <dgm:prSet presAssocID="{17DEC30E-7119-40DA-8A6F-4FAC9353B29D}" presName="node" presStyleLbl="node1" presStyleIdx="2" presStyleCnt="3">
        <dgm:presLayoutVars>
          <dgm:bulletEnabled val="1"/>
        </dgm:presLayoutVars>
      </dgm:prSet>
      <dgm:spPr/>
      <dgm:t>
        <a:bodyPr/>
        <a:lstStyle/>
        <a:p>
          <a:endParaRPr lang="es-GT"/>
        </a:p>
      </dgm:t>
    </dgm:pt>
    <dgm:pt modelId="{7CC58853-D402-4FBC-9969-FA7B127CA037}" type="pres">
      <dgm:prSet presAssocID="{17DEC30E-7119-40DA-8A6F-4FAC9353B29D}" presName="invisiNode" presStyleLbl="node1" presStyleIdx="2" presStyleCnt="3"/>
      <dgm:spPr/>
    </dgm:pt>
    <dgm:pt modelId="{94F4E16D-AFCF-408B-BFCC-C59F2A6E263C}" type="pres">
      <dgm:prSet presAssocID="{17DEC30E-7119-40DA-8A6F-4FAC9353B29D}" presName="imagNode" presStyleLbl="fgImgPlace1" presStyleIdx="2" presStyleCnt="3"/>
      <dgm:spPr>
        <a:blipFill>
          <a:blip xmlns:r="http://schemas.openxmlformats.org/officeDocument/2006/relationships" r:embed="rId9">
            <a:extLst>
              <a:ext uri="{28A0092B-C50C-407E-A947-70E740481C1C}">
                <a14:useLocalDpi xmlns:a14="http://schemas.microsoft.com/office/drawing/2010/main" val="0"/>
              </a:ext>
            </a:extLst>
          </a:blip>
          <a:srcRect/>
          <a:stretch>
            <a:fillRect t="-17000" b="-17000"/>
          </a:stretch>
        </a:blipFill>
      </dgm:spPr>
    </dgm:pt>
  </dgm:ptLst>
  <dgm:cxnLst>
    <dgm:cxn modelId="{984D10AF-08E1-4482-AA90-9E304BF651E2}" srcId="{102C5E89-C786-446C-BFA4-CF96726EA1FC}" destId="{6513E99B-7BC5-4D3B-9AE7-901FDBF638E5}" srcOrd="1" destOrd="0" parTransId="{8D43CE85-431E-4255-97A9-3427C30FE5EA}" sibTransId="{B8E09BAF-A53E-4C33-A6E3-54EE760CFE3B}"/>
    <dgm:cxn modelId="{8BE8F2A4-189A-4A99-8CAD-9C6ED845A5CB}" type="presOf" srcId="{F7452D69-4DBD-4ABE-87BE-87F214D05789}" destId="{16AB86F3-F558-4C86-9708-13879CD86A4F}" srcOrd="0" destOrd="0" presId="urn:microsoft.com/office/officeart/2005/8/layout/pList2"/>
    <dgm:cxn modelId="{59FE5A94-00E3-4ADE-B4F0-668096849F9F}" type="presOf" srcId="{3735635A-BAA2-4F64-A3CB-F7E030FADD59}" destId="{B9B89CE3-2959-4DB1-BFDD-5807F8CB338B}" srcOrd="0" destOrd="0" presId="urn:microsoft.com/office/officeart/2005/8/layout/pList2"/>
    <dgm:cxn modelId="{625A8AC9-1993-441B-82BD-E75F369154C2}" type="presOf" srcId="{6513E99B-7BC5-4D3B-9AE7-901FDBF638E5}" destId="{34BFE247-F4AE-462C-BB70-22280017BD88}" srcOrd="0" destOrd="0" presId="urn:microsoft.com/office/officeart/2005/8/layout/pList2"/>
    <dgm:cxn modelId="{A076D486-650B-400B-BC07-D1C5085B9C50}" type="presOf" srcId="{B8E09BAF-A53E-4C33-A6E3-54EE760CFE3B}" destId="{133C50D2-BB34-41FD-A83D-BF0952A0E8E5}" srcOrd="0" destOrd="0" presId="urn:microsoft.com/office/officeart/2005/8/layout/pList2"/>
    <dgm:cxn modelId="{D843E333-B0A5-45C7-8F90-4EF7D5D8AA41}" srcId="{102C5E89-C786-446C-BFA4-CF96726EA1FC}" destId="{3735635A-BAA2-4F64-A3CB-F7E030FADD59}" srcOrd="0" destOrd="0" parTransId="{4E54439D-B973-422E-9F9C-FAEFC043104D}" sibTransId="{F7452D69-4DBD-4ABE-87BE-87F214D05789}"/>
    <dgm:cxn modelId="{6215DB37-61B1-4F31-9D9E-222FF0C097E7}" type="presOf" srcId="{17DEC30E-7119-40DA-8A6F-4FAC9353B29D}" destId="{7E8BD698-4245-476A-904D-865C6262B1DC}" srcOrd="0" destOrd="0" presId="urn:microsoft.com/office/officeart/2005/8/layout/pList2"/>
    <dgm:cxn modelId="{A8066F76-7E2D-4BAA-88ED-EB43D334FC98}" srcId="{102C5E89-C786-446C-BFA4-CF96726EA1FC}" destId="{17DEC30E-7119-40DA-8A6F-4FAC9353B29D}" srcOrd="2" destOrd="0" parTransId="{1727CD59-9A87-4990-9A9C-C7E9875C99ED}" sibTransId="{F6051509-4BFF-4937-BFEA-20A5050B3D1E}"/>
    <dgm:cxn modelId="{4C93CDD3-F4CB-4D57-9027-988BB103F709}" type="presOf" srcId="{102C5E89-C786-446C-BFA4-CF96726EA1FC}" destId="{DCB05BB5-B1AC-4E22-A073-B74B03FDD0BB}" srcOrd="0" destOrd="0" presId="urn:microsoft.com/office/officeart/2005/8/layout/pList2"/>
    <dgm:cxn modelId="{AC64D2B1-3EB3-449A-B4B1-5027706D6203}" type="presParOf" srcId="{DCB05BB5-B1AC-4E22-A073-B74B03FDD0BB}" destId="{1C85E031-40AB-4C1A-B6F9-7C2BC9115CE5}" srcOrd="0" destOrd="0" presId="urn:microsoft.com/office/officeart/2005/8/layout/pList2"/>
    <dgm:cxn modelId="{5D012813-F16D-4524-A361-D0B91E786E62}" type="presParOf" srcId="{DCB05BB5-B1AC-4E22-A073-B74B03FDD0BB}" destId="{09FEFEC8-81BF-4D69-8B59-9390396D7046}" srcOrd="1" destOrd="0" presId="urn:microsoft.com/office/officeart/2005/8/layout/pList2"/>
    <dgm:cxn modelId="{940CA696-6797-4CCF-92FA-3090BE66D25E}" type="presParOf" srcId="{09FEFEC8-81BF-4D69-8B59-9390396D7046}" destId="{11F8739C-513D-4AE3-82AB-7923F6B44F23}" srcOrd="0" destOrd="0" presId="urn:microsoft.com/office/officeart/2005/8/layout/pList2"/>
    <dgm:cxn modelId="{51129074-4E53-47C8-9AF7-211A26C68C15}" type="presParOf" srcId="{11F8739C-513D-4AE3-82AB-7923F6B44F23}" destId="{B9B89CE3-2959-4DB1-BFDD-5807F8CB338B}" srcOrd="0" destOrd="0" presId="urn:microsoft.com/office/officeart/2005/8/layout/pList2"/>
    <dgm:cxn modelId="{326C0F04-7058-41BA-999F-61A7FD0BD507}" type="presParOf" srcId="{11F8739C-513D-4AE3-82AB-7923F6B44F23}" destId="{51C89EFD-1D8B-41AF-A979-5377A4404D04}" srcOrd="1" destOrd="0" presId="urn:microsoft.com/office/officeart/2005/8/layout/pList2"/>
    <dgm:cxn modelId="{F770B53F-2A08-4857-AB41-5FA40462A4EA}" type="presParOf" srcId="{11F8739C-513D-4AE3-82AB-7923F6B44F23}" destId="{475CFB9B-A103-4FCC-B630-869A5918B411}" srcOrd="2" destOrd="0" presId="urn:microsoft.com/office/officeart/2005/8/layout/pList2"/>
    <dgm:cxn modelId="{405882EC-4A8B-4FA9-8C0E-F86DF5F464BA}" type="presParOf" srcId="{09FEFEC8-81BF-4D69-8B59-9390396D7046}" destId="{16AB86F3-F558-4C86-9708-13879CD86A4F}" srcOrd="1" destOrd="0" presId="urn:microsoft.com/office/officeart/2005/8/layout/pList2"/>
    <dgm:cxn modelId="{C010B146-BDF0-4680-9527-3D9C8F40AF8C}" type="presParOf" srcId="{09FEFEC8-81BF-4D69-8B59-9390396D7046}" destId="{67F98CAB-049D-4214-959A-E5F023982F3D}" srcOrd="2" destOrd="0" presId="urn:microsoft.com/office/officeart/2005/8/layout/pList2"/>
    <dgm:cxn modelId="{7A596102-D443-4F36-9D63-D8C004018A97}" type="presParOf" srcId="{67F98CAB-049D-4214-959A-E5F023982F3D}" destId="{34BFE247-F4AE-462C-BB70-22280017BD88}" srcOrd="0" destOrd="0" presId="urn:microsoft.com/office/officeart/2005/8/layout/pList2"/>
    <dgm:cxn modelId="{353AB6BB-0615-41B7-A32D-4B5BC621C8DD}" type="presParOf" srcId="{67F98CAB-049D-4214-959A-E5F023982F3D}" destId="{7FD958F4-2A57-41E1-89BD-38223ABBA47F}" srcOrd="1" destOrd="0" presId="urn:microsoft.com/office/officeart/2005/8/layout/pList2"/>
    <dgm:cxn modelId="{2703D6B6-2CD5-4D60-A330-F4CB23CAF0DF}" type="presParOf" srcId="{67F98CAB-049D-4214-959A-E5F023982F3D}" destId="{56CF7A32-6B2D-495C-8B4B-E29F26E7241E}" srcOrd="2" destOrd="0" presId="urn:microsoft.com/office/officeart/2005/8/layout/pList2"/>
    <dgm:cxn modelId="{3B1EE3E6-0D01-4299-9032-686FE2D4346C}" type="presParOf" srcId="{09FEFEC8-81BF-4D69-8B59-9390396D7046}" destId="{133C50D2-BB34-41FD-A83D-BF0952A0E8E5}" srcOrd="3" destOrd="0" presId="urn:microsoft.com/office/officeart/2005/8/layout/pList2"/>
    <dgm:cxn modelId="{2A90A3C9-E371-441F-933F-8E41CE2B4ECC}" type="presParOf" srcId="{09FEFEC8-81BF-4D69-8B59-9390396D7046}" destId="{B13F4092-544F-4990-985E-ECCB59D6F819}" srcOrd="4" destOrd="0" presId="urn:microsoft.com/office/officeart/2005/8/layout/pList2"/>
    <dgm:cxn modelId="{DD21D2B5-A897-4085-AF5C-0707A3A9676E}" type="presParOf" srcId="{B13F4092-544F-4990-985E-ECCB59D6F819}" destId="{7E8BD698-4245-476A-904D-865C6262B1DC}" srcOrd="0" destOrd="0" presId="urn:microsoft.com/office/officeart/2005/8/layout/pList2"/>
    <dgm:cxn modelId="{A0B7BE6A-9137-46E1-A030-F9B629D8772A}" type="presParOf" srcId="{B13F4092-544F-4990-985E-ECCB59D6F819}" destId="{7CC58853-D402-4FBC-9969-FA7B127CA037}" srcOrd="1" destOrd="0" presId="urn:microsoft.com/office/officeart/2005/8/layout/pList2"/>
    <dgm:cxn modelId="{772F8322-8D0C-440A-9DA4-B5C6E1913450}" type="presParOf" srcId="{B13F4092-544F-4990-985E-ECCB59D6F819}" destId="{94F4E16D-AFCF-408B-BFCC-C59F2A6E263C}"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0A1B2D-A5F0-4B1F-8A31-D09B3367D024}" type="doc">
      <dgm:prSet loTypeId="urn:microsoft.com/office/officeart/2005/8/layout/bProcess2" loCatId="process" qsTypeId="urn:microsoft.com/office/officeart/2005/8/quickstyle/simple1" qsCatId="simple" csTypeId="urn:microsoft.com/office/officeart/2005/8/colors/colorful1" csCatId="colorful" phldr="1"/>
      <dgm:spPr/>
      <dgm:t>
        <a:bodyPr/>
        <a:lstStyle/>
        <a:p>
          <a:endParaRPr lang="es-GT"/>
        </a:p>
      </dgm:t>
    </dgm:pt>
    <dgm:pt modelId="{B109169C-CF20-4930-B622-4534391C7EDF}">
      <dgm:prSet phldrT="[Texto]"/>
      <dgm:spPr/>
      <dgm:t>
        <a:bodyPr/>
        <a:lstStyle/>
        <a:p>
          <a:r>
            <a:rPr lang="es-GT" dirty="0" smtClean="0"/>
            <a:t>MANTENIMIENTO</a:t>
          </a:r>
          <a:endParaRPr lang="es-GT" dirty="0"/>
        </a:p>
      </dgm:t>
    </dgm:pt>
    <dgm:pt modelId="{0C80EA03-C49F-4D66-977B-EE3661725683}" type="parTrans" cxnId="{616FDD57-76FD-46BE-93E2-AC891E31CDAD}">
      <dgm:prSet/>
      <dgm:spPr/>
      <dgm:t>
        <a:bodyPr/>
        <a:lstStyle/>
        <a:p>
          <a:endParaRPr lang="es-GT"/>
        </a:p>
      </dgm:t>
    </dgm:pt>
    <dgm:pt modelId="{EC73DC41-DDA6-41CB-BA50-4B5F877845AA}" type="sibTrans" cxnId="{616FDD57-76FD-46BE-93E2-AC891E31CDAD}">
      <dgm:prSet/>
      <dgm:spPr/>
      <dgm:t>
        <a:bodyPr/>
        <a:lstStyle/>
        <a:p>
          <a:endParaRPr lang="es-GT"/>
        </a:p>
      </dgm:t>
    </dgm:pt>
    <dgm:pt modelId="{B985DADB-0F09-4468-A320-5E57732969B5}">
      <dgm:prSet phldrT="[Texto]"/>
      <dgm:spPr/>
      <dgm:t>
        <a:bodyPr/>
        <a:lstStyle/>
        <a:p>
          <a:r>
            <a:rPr lang="es-GT" dirty="0" smtClean="0"/>
            <a:t>DE CONSERVACION</a:t>
          </a:r>
          <a:endParaRPr lang="es-GT" dirty="0"/>
        </a:p>
      </dgm:t>
    </dgm:pt>
    <dgm:pt modelId="{3207FCF9-5AE9-4D4C-8713-1F43BDBF8BAB}" type="parTrans" cxnId="{99953DB4-6859-409E-8DDE-9DC0ABF9DB7A}">
      <dgm:prSet/>
      <dgm:spPr/>
      <dgm:t>
        <a:bodyPr/>
        <a:lstStyle/>
        <a:p>
          <a:endParaRPr lang="es-GT"/>
        </a:p>
      </dgm:t>
    </dgm:pt>
    <dgm:pt modelId="{87112D3A-8F84-4BB1-830E-1601AAC733E5}" type="sibTrans" cxnId="{99953DB4-6859-409E-8DDE-9DC0ABF9DB7A}">
      <dgm:prSet/>
      <dgm:spPr/>
      <dgm:t>
        <a:bodyPr/>
        <a:lstStyle/>
        <a:p>
          <a:endParaRPr lang="es-GT"/>
        </a:p>
      </dgm:t>
    </dgm:pt>
    <dgm:pt modelId="{30A23647-6363-488C-A984-7C3DA1DF368C}">
      <dgm:prSet phldrT="[Texto]"/>
      <dgm:spPr/>
      <dgm:t>
        <a:bodyPr/>
        <a:lstStyle/>
        <a:p>
          <a:r>
            <a:rPr lang="es-GT" dirty="0" smtClean="0"/>
            <a:t>DE ACTUALIZACION</a:t>
          </a:r>
          <a:endParaRPr lang="es-GT" dirty="0"/>
        </a:p>
      </dgm:t>
    </dgm:pt>
    <dgm:pt modelId="{FBADED1B-2877-4075-88BF-6C88D81F51D1}" type="parTrans" cxnId="{5E6FBD0A-014B-41EF-A8E6-306CC6DE2D8C}">
      <dgm:prSet/>
      <dgm:spPr/>
      <dgm:t>
        <a:bodyPr/>
        <a:lstStyle/>
        <a:p>
          <a:endParaRPr lang="es-GT"/>
        </a:p>
      </dgm:t>
    </dgm:pt>
    <dgm:pt modelId="{EED68F0B-5EE1-4AF8-81C7-31ADF4D4B15A}" type="sibTrans" cxnId="{5E6FBD0A-014B-41EF-A8E6-306CC6DE2D8C}">
      <dgm:prSet/>
      <dgm:spPr/>
      <dgm:t>
        <a:bodyPr/>
        <a:lstStyle/>
        <a:p>
          <a:endParaRPr lang="es-GT"/>
        </a:p>
      </dgm:t>
    </dgm:pt>
    <dgm:pt modelId="{C5C2BB60-AD11-4894-8C1E-B0436BD19274}">
      <dgm:prSet phldrT="[Texto]"/>
      <dgm:spPr/>
      <dgm:t>
        <a:bodyPr/>
        <a:lstStyle/>
        <a:p>
          <a:r>
            <a:rPr lang="es-GT" dirty="0" smtClean="0"/>
            <a:t>CORRECTIVO</a:t>
          </a:r>
          <a:endParaRPr lang="es-GT" dirty="0"/>
        </a:p>
      </dgm:t>
    </dgm:pt>
    <dgm:pt modelId="{ADD6B314-308C-4412-BA2D-1EA8CAE70CE1}" type="parTrans" cxnId="{F81750A4-E07D-4BB4-AC20-1D42C59BDC48}">
      <dgm:prSet/>
      <dgm:spPr/>
      <dgm:t>
        <a:bodyPr/>
        <a:lstStyle/>
        <a:p>
          <a:endParaRPr lang="es-GT"/>
        </a:p>
      </dgm:t>
    </dgm:pt>
    <dgm:pt modelId="{A772120E-E82F-4E82-BED8-893D6847EEB2}" type="sibTrans" cxnId="{F81750A4-E07D-4BB4-AC20-1D42C59BDC48}">
      <dgm:prSet/>
      <dgm:spPr/>
      <dgm:t>
        <a:bodyPr/>
        <a:lstStyle/>
        <a:p>
          <a:endParaRPr lang="es-GT"/>
        </a:p>
      </dgm:t>
    </dgm:pt>
    <dgm:pt modelId="{3D9D1465-D54E-44BA-8CD8-A7B7F0C9CD58}">
      <dgm:prSet phldrT="[Texto]"/>
      <dgm:spPr/>
      <dgm:t>
        <a:bodyPr/>
        <a:lstStyle/>
        <a:p>
          <a:r>
            <a:rPr lang="es-GT" dirty="0" smtClean="0"/>
            <a:t>PREVENTIVO</a:t>
          </a:r>
          <a:endParaRPr lang="es-GT" dirty="0"/>
        </a:p>
      </dgm:t>
    </dgm:pt>
    <dgm:pt modelId="{7034ACB5-6FA2-465C-833C-90C4D5218A8B}" type="parTrans" cxnId="{F9525879-7481-41DD-B0BF-D3DECABBB151}">
      <dgm:prSet/>
      <dgm:spPr/>
      <dgm:t>
        <a:bodyPr/>
        <a:lstStyle/>
        <a:p>
          <a:endParaRPr lang="es-GT"/>
        </a:p>
      </dgm:t>
    </dgm:pt>
    <dgm:pt modelId="{AF537A6F-CDD9-4720-9B36-0AF128FAAA09}" type="sibTrans" cxnId="{F9525879-7481-41DD-B0BF-D3DECABBB151}">
      <dgm:prSet/>
      <dgm:spPr/>
      <dgm:t>
        <a:bodyPr/>
        <a:lstStyle/>
        <a:p>
          <a:endParaRPr lang="es-GT"/>
        </a:p>
      </dgm:t>
    </dgm:pt>
    <dgm:pt modelId="{53201456-65A6-4A81-87FE-167D1CDFF7B1}">
      <dgm:prSet phldrT="[Texto]"/>
      <dgm:spPr/>
      <dgm:t>
        <a:bodyPr/>
        <a:lstStyle/>
        <a:p>
          <a:r>
            <a:rPr lang="es-GT" dirty="0" smtClean="0"/>
            <a:t>INMEDIATO</a:t>
          </a:r>
          <a:endParaRPr lang="es-GT" dirty="0"/>
        </a:p>
      </dgm:t>
    </dgm:pt>
    <dgm:pt modelId="{A441CF48-A4B6-45E8-BB3B-8DB0D5D6BF91}" type="parTrans" cxnId="{B968322C-3FB4-44BC-AD44-724F50DD57A3}">
      <dgm:prSet/>
      <dgm:spPr/>
      <dgm:t>
        <a:bodyPr/>
        <a:lstStyle/>
        <a:p>
          <a:endParaRPr lang="es-GT"/>
        </a:p>
      </dgm:t>
    </dgm:pt>
    <dgm:pt modelId="{004D43D9-C36A-4176-8910-443333769F34}" type="sibTrans" cxnId="{B968322C-3FB4-44BC-AD44-724F50DD57A3}">
      <dgm:prSet/>
      <dgm:spPr/>
      <dgm:t>
        <a:bodyPr/>
        <a:lstStyle/>
        <a:p>
          <a:endParaRPr lang="es-GT"/>
        </a:p>
      </dgm:t>
    </dgm:pt>
    <dgm:pt modelId="{98CFEC98-3F12-40ED-9906-E594BB011913}">
      <dgm:prSet phldrT="[Texto]"/>
      <dgm:spPr/>
      <dgm:t>
        <a:bodyPr/>
        <a:lstStyle/>
        <a:p>
          <a:r>
            <a:rPr lang="es-GT" dirty="0" smtClean="0"/>
            <a:t>DIFERIDO</a:t>
          </a:r>
          <a:endParaRPr lang="es-GT" dirty="0"/>
        </a:p>
      </dgm:t>
    </dgm:pt>
    <dgm:pt modelId="{4DA80EAF-F8AF-4AAF-9359-EE1F62F3F0EA}" type="parTrans" cxnId="{A9E1C5A4-666B-4B8E-9504-24C598BCC802}">
      <dgm:prSet/>
      <dgm:spPr/>
      <dgm:t>
        <a:bodyPr/>
        <a:lstStyle/>
        <a:p>
          <a:endParaRPr lang="es-GT"/>
        </a:p>
      </dgm:t>
    </dgm:pt>
    <dgm:pt modelId="{4D76A8F5-30DF-4B5C-8B3F-0AE083F91F81}" type="sibTrans" cxnId="{A9E1C5A4-666B-4B8E-9504-24C598BCC802}">
      <dgm:prSet/>
      <dgm:spPr/>
      <dgm:t>
        <a:bodyPr/>
        <a:lstStyle/>
        <a:p>
          <a:endParaRPr lang="es-GT"/>
        </a:p>
      </dgm:t>
    </dgm:pt>
    <dgm:pt modelId="{D6291EDD-5DDC-4A5C-9C5A-BDDF8FCF617E}">
      <dgm:prSet phldrT="[Texto]"/>
      <dgm:spPr/>
      <dgm:t>
        <a:bodyPr/>
        <a:lstStyle/>
        <a:p>
          <a:r>
            <a:rPr lang="es-GT" dirty="0" smtClean="0"/>
            <a:t>PROGRAMADO</a:t>
          </a:r>
          <a:endParaRPr lang="es-GT" dirty="0"/>
        </a:p>
      </dgm:t>
    </dgm:pt>
    <dgm:pt modelId="{44E86C24-F1D7-4881-8778-866E3CFE0E69}" type="parTrans" cxnId="{A7485049-5EB6-4245-AE59-2EB0EE16D1E4}">
      <dgm:prSet/>
      <dgm:spPr/>
      <dgm:t>
        <a:bodyPr/>
        <a:lstStyle/>
        <a:p>
          <a:endParaRPr lang="es-GT"/>
        </a:p>
      </dgm:t>
    </dgm:pt>
    <dgm:pt modelId="{0923E0E8-CE14-4C7C-9B4D-B968C95B3A1E}" type="sibTrans" cxnId="{A7485049-5EB6-4245-AE59-2EB0EE16D1E4}">
      <dgm:prSet/>
      <dgm:spPr/>
      <dgm:t>
        <a:bodyPr/>
        <a:lstStyle/>
        <a:p>
          <a:endParaRPr lang="es-GT"/>
        </a:p>
      </dgm:t>
    </dgm:pt>
    <dgm:pt modelId="{6F3999C1-59C6-42DA-ADAE-F058F2C3838D}">
      <dgm:prSet phldrT="[Texto]"/>
      <dgm:spPr/>
      <dgm:t>
        <a:bodyPr/>
        <a:lstStyle/>
        <a:p>
          <a:r>
            <a:rPr lang="es-GT" dirty="0" smtClean="0"/>
            <a:t>PREDICTIVO</a:t>
          </a:r>
          <a:endParaRPr lang="es-GT" dirty="0"/>
        </a:p>
      </dgm:t>
    </dgm:pt>
    <dgm:pt modelId="{BFA9983A-0619-44E5-8096-CA68493BF167}" type="parTrans" cxnId="{D33881DD-6418-4D5A-B95E-CE1BE5D2A8E3}">
      <dgm:prSet/>
      <dgm:spPr/>
      <dgm:t>
        <a:bodyPr/>
        <a:lstStyle/>
        <a:p>
          <a:endParaRPr lang="es-GT"/>
        </a:p>
      </dgm:t>
    </dgm:pt>
    <dgm:pt modelId="{074648E5-0E62-42EB-B3CA-CCDEA1D2B93D}" type="sibTrans" cxnId="{D33881DD-6418-4D5A-B95E-CE1BE5D2A8E3}">
      <dgm:prSet/>
      <dgm:spPr/>
      <dgm:t>
        <a:bodyPr/>
        <a:lstStyle/>
        <a:p>
          <a:endParaRPr lang="es-GT"/>
        </a:p>
      </dgm:t>
    </dgm:pt>
    <dgm:pt modelId="{8C62BAB3-7AF0-48FF-B199-6C88F6B9E0D1}" type="pres">
      <dgm:prSet presAssocID="{E80A1B2D-A5F0-4B1F-8A31-D09B3367D024}" presName="diagram" presStyleCnt="0">
        <dgm:presLayoutVars>
          <dgm:dir/>
          <dgm:resizeHandles/>
        </dgm:presLayoutVars>
      </dgm:prSet>
      <dgm:spPr/>
    </dgm:pt>
    <dgm:pt modelId="{D68C59FE-CDAC-486F-BDED-67AD07AAD980}" type="pres">
      <dgm:prSet presAssocID="{B109169C-CF20-4930-B622-4534391C7EDF}" presName="firstNode" presStyleLbl="node1" presStyleIdx="0" presStyleCnt="9" custScaleX="161261">
        <dgm:presLayoutVars>
          <dgm:bulletEnabled val="1"/>
        </dgm:presLayoutVars>
      </dgm:prSet>
      <dgm:spPr/>
      <dgm:t>
        <a:bodyPr/>
        <a:lstStyle/>
        <a:p>
          <a:endParaRPr lang="es-GT"/>
        </a:p>
      </dgm:t>
    </dgm:pt>
    <dgm:pt modelId="{F220844B-4F41-4A67-BC3D-7C8D59676C2C}" type="pres">
      <dgm:prSet presAssocID="{EC73DC41-DDA6-41CB-BA50-4B5F877845AA}" presName="sibTrans" presStyleLbl="sibTrans2D1" presStyleIdx="0" presStyleCnt="8"/>
      <dgm:spPr/>
    </dgm:pt>
    <dgm:pt modelId="{8AFACB66-9B34-4B11-9E64-5515D6032CE5}" type="pres">
      <dgm:prSet presAssocID="{B985DADB-0F09-4468-A320-5E57732969B5}" presName="middleNode" presStyleCnt="0"/>
      <dgm:spPr/>
    </dgm:pt>
    <dgm:pt modelId="{DA88A1B2-B240-4F2F-9855-3D0C0F72C633}" type="pres">
      <dgm:prSet presAssocID="{B985DADB-0F09-4468-A320-5E57732969B5}" presName="padding" presStyleLbl="node1" presStyleIdx="0" presStyleCnt="9"/>
      <dgm:spPr/>
    </dgm:pt>
    <dgm:pt modelId="{DE04C793-B92A-4C4A-B885-6823691C0005}" type="pres">
      <dgm:prSet presAssocID="{B985DADB-0F09-4468-A320-5E57732969B5}" presName="shape" presStyleLbl="node1" presStyleIdx="1" presStyleCnt="9" custScaleX="144442">
        <dgm:presLayoutVars>
          <dgm:bulletEnabled val="1"/>
        </dgm:presLayoutVars>
      </dgm:prSet>
      <dgm:spPr/>
    </dgm:pt>
    <dgm:pt modelId="{B1793A72-754A-452A-A225-94E923D1BBBE}" type="pres">
      <dgm:prSet presAssocID="{87112D3A-8F84-4BB1-830E-1601AAC733E5}" presName="sibTrans" presStyleLbl="sibTrans2D1" presStyleIdx="1" presStyleCnt="8"/>
      <dgm:spPr/>
    </dgm:pt>
    <dgm:pt modelId="{9560F7B5-DE0D-4830-AF81-36A045998BD2}" type="pres">
      <dgm:prSet presAssocID="{30A23647-6363-488C-A984-7C3DA1DF368C}" presName="middleNode" presStyleCnt="0"/>
      <dgm:spPr/>
    </dgm:pt>
    <dgm:pt modelId="{D2A98FDF-E2B3-49FC-8E5D-DC338E9CF88C}" type="pres">
      <dgm:prSet presAssocID="{30A23647-6363-488C-A984-7C3DA1DF368C}" presName="padding" presStyleLbl="node1" presStyleIdx="1" presStyleCnt="9"/>
      <dgm:spPr/>
    </dgm:pt>
    <dgm:pt modelId="{664DA8B2-BB53-43F1-8BA1-0117ECD9ADA7}" type="pres">
      <dgm:prSet presAssocID="{30A23647-6363-488C-A984-7C3DA1DF368C}" presName="shape" presStyleLbl="node1" presStyleIdx="2" presStyleCnt="9" custScaleX="167494">
        <dgm:presLayoutVars>
          <dgm:bulletEnabled val="1"/>
        </dgm:presLayoutVars>
      </dgm:prSet>
      <dgm:spPr/>
    </dgm:pt>
    <dgm:pt modelId="{E3E1F3A3-4D5A-4FA3-B7CF-1C69C62A82FA}" type="pres">
      <dgm:prSet presAssocID="{EED68F0B-5EE1-4AF8-81C7-31ADF4D4B15A}" presName="sibTrans" presStyleLbl="sibTrans2D1" presStyleIdx="2" presStyleCnt="8"/>
      <dgm:spPr/>
    </dgm:pt>
    <dgm:pt modelId="{4E0F26A3-2B4F-4CD9-A86E-8FAEF617BA75}" type="pres">
      <dgm:prSet presAssocID="{C5C2BB60-AD11-4894-8C1E-B0436BD19274}" presName="middleNode" presStyleCnt="0"/>
      <dgm:spPr/>
    </dgm:pt>
    <dgm:pt modelId="{64A1A8E7-78BB-40D8-A489-3F02EADD9C4A}" type="pres">
      <dgm:prSet presAssocID="{C5C2BB60-AD11-4894-8C1E-B0436BD19274}" presName="padding" presStyleLbl="node1" presStyleIdx="2" presStyleCnt="9"/>
      <dgm:spPr/>
    </dgm:pt>
    <dgm:pt modelId="{32523A23-40D0-4782-A47E-49FF411020A7}" type="pres">
      <dgm:prSet presAssocID="{C5C2BB60-AD11-4894-8C1E-B0436BD19274}" presName="shape" presStyleLbl="node1" presStyleIdx="3" presStyleCnt="9" custScaleX="143071">
        <dgm:presLayoutVars>
          <dgm:bulletEnabled val="1"/>
        </dgm:presLayoutVars>
      </dgm:prSet>
      <dgm:spPr/>
    </dgm:pt>
    <dgm:pt modelId="{E5E45A6B-8861-4F4B-885A-087559566071}" type="pres">
      <dgm:prSet presAssocID="{A772120E-E82F-4E82-BED8-893D6847EEB2}" presName="sibTrans" presStyleLbl="sibTrans2D1" presStyleIdx="3" presStyleCnt="8"/>
      <dgm:spPr/>
    </dgm:pt>
    <dgm:pt modelId="{1E2DF7F8-13A5-4578-ABCD-13D6F9E940F3}" type="pres">
      <dgm:prSet presAssocID="{3D9D1465-D54E-44BA-8CD8-A7B7F0C9CD58}" presName="middleNode" presStyleCnt="0"/>
      <dgm:spPr/>
    </dgm:pt>
    <dgm:pt modelId="{229C59EC-4B92-4A91-A16B-3832E0869F70}" type="pres">
      <dgm:prSet presAssocID="{3D9D1465-D54E-44BA-8CD8-A7B7F0C9CD58}" presName="padding" presStyleLbl="node1" presStyleIdx="3" presStyleCnt="9"/>
      <dgm:spPr/>
    </dgm:pt>
    <dgm:pt modelId="{159DF359-3E20-4255-BACD-652198F16B3A}" type="pres">
      <dgm:prSet presAssocID="{3D9D1465-D54E-44BA-8CD8-A7B7F0C9CD58}" presName="shape" presStyleLbl="node1" presStyleIdx="4" presStyleCnt="9" custScaleX="184052">
        <dgm:presLayoutVars>
          <dgm:bulletEnabled val="1"/>
        </dgm:presLayoutVars>
      </dgm:prSet>
      <dgm:spPr/>
    </dgm:pt>
    <dgm:pt modelId="{1B66DF73-CE6C-4C97-B34C-997A5EC841D1}" type="pres">
      <dgm:prSet presAssocID="{AF537A6F-CDD9-4720-9B36-0AF128FAAA09}" presName="sibTrans" presStyleLbl="sibTrans2D1" presStyleIdx="4" presStyleCnt="8"/>
      <dgm:spPr/>
    </dgm:pt>
    <dgm:pt modelId="{83A88C0B-B43E-47C3-B63D-F1998BC16223}" type="pres">
      <dgm:prSet presAssocID="{53201456-65A6-4A81-87FE-167D1CDFF7B1}" presName="middleNode" presStyleCnt="0"/>
      <dgm:spPr/>
    </dgm:pt>
    <dgm:pt modelId="{999D6AF0-EE3F-4E35-875A-D6CB39AF661A}" type="pres">
      <dgm:prSet presAssocID="{53201456-65A6-4A81-87FE-167D1CDFF7B1}" presName="padding" presStyleLbl="node1" presStyleIdx="4" presStyleCnt="9"/>
      <dgm:spPr/>
    </dgm:pt>
    <dgm:pt modelId="{E213C815-EFA6-46DB-A836-D87BA7FEE231}" type="pres">
      <dgm:prSet presAssocID="{53201456-65A6-4A81-87FE-167D1CDFF7B1}" presName="shape" presStyleLbl="node1" presStyleIdx="5" presStyleCnt="9" custScaleX="150755">
        <dgm:presLayoutVars>
          <dgm:bulletEnabled val="1"/>
        </dgm:presLayoutVars>
      </dgm:prSet>
      <dgm:spPr/>
    </dgm:pt>
    <dgm:pt modelId="{E430601A-F9DD-4B10-AADC-9E2DBF31AFC0}" type="pres">
      <dgm:prSet presAssocID="{004D43D9-C36A-4176-8910-443333769F34}" presName="sibTrans" presStyleLbl="sibTrans2D1" presStyleIdx="5" presStyleCnt="8"/>
      <dgm:spPr/>
    </dgm:pt>
    <dgm:pt modelId="{5E4A9EA1-AB3F-4504-ABFC-DB41C6D79DE5}" type="pres">
      <dgm:prSet presAssocID="{98CFEC98-3F12-40ED-9906-E594BB011913}" presName="middleNode" presStyleCnt="0"/>
      <dgm:spPr/>
    </dgm:pt>
    <dgm:pt modelId="{92DD4270-D20C-4424-8D74-E64209CDB126}" type="pres">
      <dgm:prSet presAssocID="{98CFEC98-3F12-40ED-9906-E594BB011913}" presName="padding" presStyleLbl="node1" presStyleIdx="5" presStyleCnt="9"/>
      <dgm:spPr/>
    </dgm:pt>
    <dgm:pt modelId="{7CC6110B-3691-4AD8-8035-336B6CFCA750}" type="pres">
      <dgm:prSet presAssocID="{98CFEC98-3F12-40ED-9906-E594BB011913}" presName="shape" presStyleLbl="node1" presStyleIdx="6" presStyleCnt="9" custScaleX="150575">
        <dgm:presLayoutVars>
          <dgm:bulletEnabled val="1"/>
        </dgm:presLayoutVars>
      </dgm:prSet>
      <dgm:spPr/>
    </dgm:pt>
    <dgm:pt modelId="{BF673C77-BF96-43AB-A61D-B2903C90F7DB}" type="pres">
      <dgm:prSet presAssocID="{4D76A8F5-30DF-4B5C-8B3F-0AE083F91F81}" presName="sibTrans" presStyleLbl="sibTrans2D1" presStyleIdx="6" presStyleCnt="8"/>
      <dgm:spPr/>
    </dgm:pt>
    <dgm:pt modelId="{E5B6930E-0256-4C5F-9E4C-4A15353A5E24}" type="pres">
      <dgm:prSet presAssocID="{D6291EDD-5DDC-4A5C-9C5A-BDDF8FCF617E}" presName="middleNode" presStyleCnt="0"/>
      <dgm:spPr/>
    </dgm:pt>
    <dgm:pt modelId="{049EBEA8-C8CA-48EB-86D1-B0FA46D5FA72}" type="pres">
      <dgm:prSet presAssocID="{D6291EDD-5DDC-4A5C-9C5A-BDDF8FCF617E}" presName="padding" presStyleLbl="node1" presStyleIdx="6" presStyleCnt="9"/>
      <dgm:spPr/>
    </dgm:pt>
    <dgm:pt modelId="{67DFFA76-78B6-440F-98A5-10E3E3B2C7C7}" type="pres">
      <dgm:prSet presAssocID="{D6291EDD-5DDC-4A5C-9C5A-BDDF8FCF617E}" presName="shape" presStyleLbl="node1" presStyleIdx="7" presStyleCnt="9" custScaleX="173626">
        <dgm:presLayoutVars>
          <dgm:bulletEnabled val="1"/>
        </dgm:presLayoutVars>
      </dgm:prSet>
      <dgm:spPr/>
    </dgm:pt>
    <dgm:pt modelId="{7A939941-C5A7-4259-A735-869D0DE157AE}" type="pres">
      <dgm:prSet presAssocID="{0923E0E8-CE14-4C7C-9B4D-B968C95B3A1E}" presName="sibTrans" presStyleLbl="sibTrans2D1" presStyleIdx="7" presStyleCnt="8"/>
      <dgm:spPr/>
    </dgm:pt>
    <dgm:pt modelId="{0BE3DE0C-8ABD-49BB-B4A7-3057C9B6A2A1}" type="pres">
      <dgm:prSet presAssocID="{6F3999C1-59C6-42DA-ADAE-F058F2C3838D}" presName="lastNode" presStyleLbl="node1" presStyleIdx="8" presStyleCnt="9" custScaleX="166073">
        <dgm:presLayoutVars>
          <dgm:bulletEnabled val="1"/>
        </dgm:presLayoutVars>
      </dgm:prSet>
      <dgm:spPr/>
    </dgm:pt>
  </dgm:ptLst>
  <dgm:cxnLst>
    <dgm:cxn modelId="{616FDD57-76FD-46BE-93E2-AC891E31CDAD}" srcId="{E80A1B2D-A5F0-4B1F-8A31-D09B3367D024}" destId="{B109169C-CF20-4930-B622-4534391C7EDF}" srcOrd="0" destOrd="0" parTransId="{0C80EA03-C49F-4D66-977B-EE3661725683}" sibTransId="{EC73DC41-DDA6-41CB-BA50-4B5F877845AA}"/>
    <dgm:cxn modelId="{79F79A69-3CA0-44FB-9782-2AB71F3C7FC2}" type="presOf" srcId="{EC73DC41-DDA6-41CB-BA50-4B5F877845AA}" destId="{F220844B-4F41-4A67-BC3D-7C8D59676C2C}" srcOrd="0" destOrd="0" presId="urn:microsoft.com/office/officeart/2005/8/layout/bProcess2"/>
    <dgm:cxn modelId="{5E6FBD0A-014B-41EF-A8E6-306CC6DE2D8C}" srcId="{E80A1B2D-A5F0-4B1F-8A31-D09B3367D024}" destId="{30A23647-6363-488C-A984-7C3DA1DF368C}" srcOrd="2" destOrd="0" parTransId="{FBADED1B-2877-4075-88BF-6C88D81F51D1}" sibTransId="{EED68F0B-5EE1-4AF8-81C7-31ADF4D4B15A}"/>
    <dgm:cxn modelId="{A9E1C5A4-666B-4B8E-9504-24C598BCC802}" srcId="{E80A1B2D-A5F0-4B1F-8A31-D09B3367D024}" destId="{98CFEC98-3F12-40ED-9906-E594BB011913}" srcOrd="6" destOrd="0" parTransId="{4DA80EAF-F8AF-4AAF-9359-EE1F62F3F0EA}" sibTransId="{4D76A8F5-30DF-4B5C-8B3F-0AE083F91F81}"/>
    <dgm:cxn modelId="{CE105889-5D56-47C7-AEB1-31D05FC1DF11}" type="presOf" srcId="{D6291EDD-5DDC-4A5C-9C5A-BDDF8FCF617E}" destId="{67DFFA76-78B6-440F-98A5-10E3E3B2C7C7}" srcOrd="0" destOrd="0" presId="urn:microsoft.com/office/officeart/2005/8/layout/bProcess2"/>
    <dgm:cxn modelId="{0766E68C-F946-472D-91B9-691600F54D28}" type="presOf" srcId="{6F3999C1-59C6-42DA-ADAE-F058F2C3838D}" destId="{0BE3DE0C-8ABD-49BB-B4A7-3057C9B6A2A1}" srcOrd="0" destOrd="0" presId="urn:microsoft.com/office/officeart/2005/8/layout/bProcess2"/>
    <dgm:cxn modelId="{4A790CF7-50CA-4D64-968C-1AFB8F95AA59}" type="presOf" srcId="{4D76A8F5-30DF-4B5C-8B3F-0AE083F91F81}" destId="{BF673C77-BF96-43AB-A61D-B2903C90F7DB}" srcOrd="0" destOrd="0" presId="urn:microsoft.com/office/officeart/2005/8/layout/bProcess2"/>
    <dgm:cxn modelId="{F81750A4-E07D-4BB4-AC20-1D42C59BDC48}" srcId="{E80A1B2D-A5F0-4B1F-8A31-D09B3367D024}" destId="{C5C2BB60-AD11-4894-8C1E-B0436BD19274}" srcOrd="3" destOrd="0" parTransId="{ADD6B314-308C-4412-BA2D-1EA8CAE70CE1}" sibTransId="{A772120E-E82F-4E82-BED8-893D6847EEB2}"/>
    <dgm:cxn modelId="{EC22E2EC-1B99-44E9-AB8E-0EE5C112DBDC}" type="presOf" srcId="{3D9D1465-D54E-44BA-8CD8-A7B7F0C9CD58}" destId="{159DF359-3E20-4255-BACD-652198F16B3A}" srcOrd="0" destOrd="0" presId="urn:microsoft.com/office/officeart/2005/8/layout/bProcess2"/>
    <dgm:cxn modelId="{B968322C-3FB4-44BC-AD44-724F50DD57A3}" srcId="{E80A1B2D-A5F0-4B1F-8A31-D09B3367D024}" destId="{53201456-65A6-4A81-87FE-167D1CDFF7B1}" srcOrd="5" destOrd="0" parTransId="{A441CF48-A4B6-45E8-BB3B-8DB0D5D6BF91}" sibTransId="{004D43D9-C36A-4176-8910-443333769F34}"/>
    <dgm:cxn modelId="{7C690BDE-3939-494F-A707-5648212F79D0}" type="presOf" srcId="{B985DADB-0F09-4468-A320-5E57732969B5}" destId="{DE04C793-B92A-4C4A-B885-6823691C0005}" srcOrd="0" destOrd="0" presId="urn:microsoft.com/office/officeart/2005/8/layout/bProcess2"/>
    <dgm:cxn modelId="{70A7A782-DFED-47A9-8E4F-384D1823AB7B}" type="presOf" srcId="{53201456-65A6-4A81-87FE-167D1CDFF7B1}" destId="{E213C815-EFA6-46DB-A836-D87BA7FEE231}" srcOrd="0" destOrd="0" presId="urn:microsoft.com/office/officeart/2005/8/layout/bProcess2"/>
    <dgm:cxn modelId="{B622D401-FA96-4606-89D5-E43939D9BC68}" type="presOf" srcId="{AF537A6F-CDD9-4720-9B36-0AF128FAAA09}" destId="{1B66DF73-CE6C-4C97-B34C-997A5EC841D1}" srcOrd="0" destOrd="0" presId="urn:microsoft.com/office/officeart/2005/8/layout/bProcess2"/>
    <dgm:cxn modelId="{D59DEAE2-2026-41CE-B1B5-3AF99792EEEC}" type="presOf" srcId="{A772120E-E82F-4E82-BED8-893D6847EEB2}" destId="{E5E45A6B-8861-4F4B-885A-087559566071}" srcOrd="0" destOrd="0" presId="urn:microsoft.com/office/officeart/2005/8/layout/bProcess2"/>
    <dgm:cxn modelId="{F74FCBF8-604B-42C9-9566-3F3ADC84B601}" type="presOf" srcId="{B109169C-CF20-4930-B622-4534391C7EDF}" destId="{D68C59FE-CDAC-486F-BDED-67AD07AAD980}" srcOrd="0" destOrd="0" presId="urn:microsoft.com/office/officeart/2005/8/layout/bProcess2"/>
    <dgm:cxn modelId="{05A90BC0-11D4-433A-93E1-3EC238819F60}" type="presOf" srcId="{98CFEC98-3F12-40ED-9906-E594BB011913}" destId="{7CC6110B-3691-4AD8-8035-336B6CFCA750}" srcOrd="0" destOrd="0" presId="urn:microsoft.com/office/officeart/2005/8/layout/bProcess2"/>
    <dgm:cxn modelId="{A8C39DD8-F932-4930-8DBB-00C9E73F1D18}" type="presOf" srcId="{87112D3A-8F84-4BB1-830E-1601AAC733E5}" destId="{B1793A72-754A-452A-A225-94E923D1BBBE}" srcOrd="0" destOrd="0" presId="urn:microsoft.com/office/officeart/2005/8/layout/bProcess2"/>
    <dgm:cxn modelId="{0D4FE9B9-292A-44D8-A6B8-DE9302132159}" type="presOf" srcId="{C5C2BB60-AD11-4894-8C1E-B0436BD19274}" destId="{32523A23-40D0-4782-A47E-49FF411020A7}" srcOrd="0" destOrd="0" presId="urn:microsoft.com/office/officeart/2005/8/layout/bProcess2"/>
    <dgm:cxn modelId="{99953DB4-6859-409E-8DDE-9DC0ABF9DB7A}" srcId="{E80A1B2D-A5F0-4B1F-8A31-D09B3367D024}" destId="{B985DADB-0F09-4468-A320-5E57732969B5}" srcOrd="1" destOrd="0" parTransId="{3207FCF9-5AE9-4D4C-8713-1F43BDBF8BAB}" sibTransId="{87112D3A-8F84-4BB1-830E-1601AAC733E5}"/>
    <dgm:cxn modelId="{2E6A675F-AC97-4D4C-8949-543C6DD4C4A9}" type="presOf" srcId="{E80A1B2D-A5F0-4B1F-8A31-D09B3367D024}" destId="{8C62BAB3-7AF0-48FF-B199-6C88F6B9E0D1}" srcOrd="0" destOrd="0" presId="urn:microsoft.com/office/officeart/2005/8/layout/bProcess2"/>
    <dgm:cxn modelId="{F9525879-7481-41DD-B0BF-D3DECABBB151}" srcId="{E80A1B2D-A5F0-4B1F-8A31-D09B3367D024}" destId="{3D9D1465-D54E-44BA-8CD8-A7B7F0C9CD58}" srcOrd="4" destOrd="0" parTransId="{7034ACB5-6FA2-465C-833C-90C4D5218A8B}" sibTransId="{AF537A6F-CDD9-4720-9B36-0AF128FAAA09}"/>
    <dgm:cxn modelId="{B163F1DF-7617-43E2-A1D7-A3A5F849A82F}" type="presOf" srcId="{EED68F0B-5EE1-4AF8-81C7-31ADF4D4B15A}" destId="{E3E1F3A3-4D5A-4FA3-B7CF-1C69C62A82FA}" srcOrd="0" destOrd="0" presId="urn:microsoft.com/office/officeart/2005/8/layout/bProcess2"/>
    <dgm:cxn modelId="{5AAA1A1F-B197-447B-BF01-5CF554CA405E}" type="presOf" srcId="{30A23647-6363-488C-A984-7C3DA1DF368C}" destId="{664DA8B2-BB53-43F1-8BA1-0117ECD9ADA7}" srcOrd="0" destOrd="0" presId="urn:microsoft.com/office/officeart/2005/8/layout/bProcess2"/>
    <dgm:cxn modelId="{3033D260-8BBD-4688-99D7-E35888E2D32A}" type="presOf" srcId="{0923E0E8-CE14-4C7C-9B4D-B968C95B3A1E}" destId="{7A939941-C5A7-4259-A735-869D0DE157AE}" srcOrd="0" destOrd="0" presId="urn:microsoft.com/office/officeart/2005/8/layout/bProcess2"/>
    <dgm:cxn modelId="{43279B76-6DB4-4671-9128-593A85FC5258}" type="presOf" srcId="{004D43D9-C36A-4176-8910-443333769F34}" destId="{E430601A-F9DD-4B10-AADC-9E2DBF31AFC0}" srcOrd="0" destOrd="0" presId="urn:microsoft.com/office/officeart/2005/8/layout/bProcess2"/>
    <dgm:cxn modelId="{A7485049-5EB6-4245-AE59-2EB0EE16D1E4}" srcId="{E80A1B2D-A5F0-4B1F-8A31-D09B3367D024}" destId="{D6291EDD-5DDC-4A5C-9C5A-BDDF8FCF617E}" srcOrd="7" destOrd="0" parTransId="{44E86C24-F1D7-4881-8778-866E3CFE0E69}" sibTransId="{0923E0E8-CE14-4C7C-9B4D-B968C95B3A1E}"/>
    <dgm:cxn modelId="{D33881DD-6418-4D5A-B95E-CE1BE5D2A8E3}" srcId="{E80A1B2D-A5F0-4B1F-8A31-D09B3367D024}" destId="{6F3999C1-59C6-42DA-ADAE-F058F2C3838D}" srcOrd="8" destOrd="0" parTransId="{BFA9983A-0619-44E5-8096-CA68493BF167}" sibTransId="{074648E5-0E62-42EB-B3CA-CCDEA1D2B93D}"/>
    <dgm:cxn modelId="{B7F7E17C-4ED9-4DD1-8365-046F8A0B10A0}" type="presParOf" srcId="{8C62BAB3-7AF0-48FF-B199-6C88F6B9E0D1}" destId="{D68C59FE-CDAC-486F-BDED-67AD07AAD980}" srcOrd="0" destOrd="0" presId="urn:microsoft.com/office/officeart/2005/8/layout/bProcess2"/>
    <dgm:cxn modelId="{FFBF852C-878D-4DAF-8B7A-07A6F2F118DF}" type="presParOf" srcId="{8C62BAB3-7AF0-48FF-B199-6C88F6B9E0D1}" destId="{F220844B-4F41-4A67-BC3D-7C8D59676C2C}" srcOrd="1" destOrd="0" presId="urn:microsoft.com/office/officeart/2005/8/layout/bProcess2"/>
    <dgm:cxn modelId="{4EEE20DB-2C15-4D5E-8187-4DF03978E524}" type="presParOf" srcId="{8C62BAB3-7AF0-48FF-B199-6C88F6B9E0D1}" destId="{8AFACB66-9B34-4B11-9E64-5515D6032CE5}" srcOrd="2" destOrd="0" presId="urn:microsoft.com/office/officeart/2005/8/layout/bProcess2"/>
    <dgm:cxn modelId="{A914AF5D-4C54-4127-B755-30083A942CDF}" type="presParOf" srcId="{8AFACB66-9B34-4B11-9E64-5515D6032CE5}" destId="{DA88A1B2-B240-4F2F-9855-3D0C0F72C633}" srcOrd="0" destOrd="0" presId="urn:microsoft.com/office/officeart/2005/8/layout/bProcess2"/>
    <dgm:cxn modelId="{7FFFD2C2-2E16-4508-B69F-86C3EBB37EA3}" type="presParOf" srcId="{8AFACB66-9B34-4B11-9E64-5515D6032CE5}" destId="{DE04C793-B92A-4C4A-B885-6823691C0005}" srcOrd="1" destOrd="0" presId="urn:microsoft.com/office/officeart/2005/8/layout/bProcess2"/>
    <dgm:cxn modelId="{0177D99F-C5F4-40E5-9422-B55906D150BE}" type="presParOf" srcId="{8C62BAB3-7AF0-48FF-B199-6C88F6B9E0D1}" destId="{B1793A72-754A-452A-A225-94E923D1BBBE}" srcOrd="3" destOrd="0" presId="urn:microsoft.com/office/officeart/2005/8/layout/bProcess2"/>
    <dgm:cxn modelId="{17BFFA33-3F35-45E0-A0DB-2E94EAA1AD56}" type="presParOf" srcId="{8C62BAB3-7AF0-48FF-B199-6C88F6B9E0D1}" destId="{9560F7B5-DE0D-4830-AF81-36A045998BD2}" srcOrd="4" destOrd="0" presId="urn:microsoft.com/office/officeart/2005/8/layout/bProcess2"/>
    <dgm:cxn modelId="{C7AC9E8B-EFE0-4B3E-BB4B-026E5010DE98}" type="presParOf" srcId="{9560F7B5-DE0D-4830-AF81-36A045998BD2}" destId="{D2A98FDF-E2B3-49FC-8E5D-DC338E9CF88C}" srcOrd="0" destOrd="0" presId="urn:microsoft.com/office/officeart/2005/8/layout/bProcess2"/>
    <dgm:cxn modelId="{8F8B8DD3-4FBD-4E60-9568-689EA0A0F10A}" type="presParOf" srcId="{9560F7B5-DE0D-4830-AF81-36A045998BD2}" destId="{664DA8B2-BB53-43F1-8BA1-0117ECD9ADA7}" srcOrd="1" destOrd="0" presId="urn:microsoft.com/office/officeart/2005/8/layout/bProcess2"/>
    <dgm:cxn modelId="{9AA692BB-6233-4510-892F-A4AF8BCCCE67}" type="presParOf" srcId="{8C62BAB3-7AF0-48FF-B199-6C88F6B9E0D1}" destId="{E3E1F3A3-4D5A-4FA3-B7CF-1C69C62A82FA}" srcOrd="5" destOrd="0" presId="urn:microsoft.com/office/officeart/2005/8/layout/bProcess2"/>
    <dgm:cxn modelId="{8E9B13A0-4D42-4651-8E1D-D56477096D10}" type="presParOf" srcId="{8C62BAB3-7AF0-48FF-B199-6C88F6B9E0D1}" destId="{4E0F26A3-2B4F-4CD9-A86E-8FAEF617BA75}" srcOrd="6" destOrd="0" presId="urn:microsoft.com/office/officeart/2005/8/layout/bProcess2"/>
    <dgm:cxn modelId="{6A68F5AB-577A-4EE4-BFB9-FFECF1C4BDA3}" type="presParOf" srcId="{4E0F26A3-2B4F-4CD9-A86E-8FAEF617BA75}" destId="{64A1A8E7-78BB-40D8-A489-3F02EADD9C4A}" srcOrd="0" destOrd="0" presId="urn:microsoft.com/office/officeart/2005/8/layout/bProcess2"/>
    <dgm:cxn modelId="{49FA6645-40A6-4629-BAB4-C9A715ADB892}" type="presParOf" srcId="{4E0F26A3-2B4F-4CD9-A86E-8FAEF617BA75}" destId="{32523A23-40D0-4782-A47E-49FF411020A7}" srcOrd="1" destOrd="0" presId="urn:microsoft.com/office/officeart/2005/8/layout/bProcess2"/>
    <dgm:cxn modelId="{21B59837-40A0-4111-80B5-A848759441DC}" type="presParOf" srcId="{8C62BAB3-7AF0-48FF-B199-6C88F6B9E0D1}" destId="{E5E45A6B-8861-4F4B-885A-087559566071}" srcOrd="7" destOrd="0" presId="urn:microsoft.com/office/officeart/2005/8/layout/bProcess2"/>
    <dgm:cxn modelId="{00163790-CA59-40A9-A4C5-43CEC0491909}" type="presParOf" srcId="{8C62BAB3-7AF0-48FF-B199-6C88F6B9E0D1}" destId="{1E2DF7F8-13A5-4578-ABCD-13D6F9E940F3}" srcOrd="8" destOrd="0" presId="urn:microsoft.com/office/officeart/2005/8/layout/bProcess2"/>
    <dgm:cxn modelId="{D6F0301B-293D-437E-AC7F-6750BD5F77D1}" type="presParOf" srcId="{1E2DF7F8-13A5-4578-ABCD-13D6F9E940F3}" destId="{229C59EC-4B92-4A91-A16B-3832E0869F70}" srcOrd="0" destOrd="0" presId="urn:microsoft.com/office/officeart/2005/8/layout/bProcess2"/>
    <dgm:cxn modelId="{5195448D-BF2F-4A5F-9028-F252DE9DB3EF}" type="presParOf" srcId="{1E2DF7F8-13A5-4578-ABCD-13D6F9E940F3}" destId="{159DF359-3E20-4255-BACD-652198F16B3A}" srcOrd="1" destOrd="0" presId="urn:microsoft.com/office/officeart/2005/8/layout/bProcess2"/>
    <dgm:cxn modelId="{24876161-F9CF-4234-92FA-5962FC2485B0}" type="presParOf" srcId="{8C62BAB3-7AF0-48FF-B199-6C88F6B9E0D1}" destId="{1B66DF73-CE6C-4C97-B34C-997A5EC841D1}" srcOrd="9" destOrd="0" presId="urn:microsoft.com/office/officeart/2005/8/layout/bProcess2"/>
    <dgm:cxn modelId="{50D77371-D661-4FD5-8F03-3A739AE1F2C0}" type="presParOf" srcId="{8C62BAB3-7AF0-48FF-B199-6C88F6B9E0D1}" destId="{83A88C0B-B43E-47C3-B63D-F1998BC16223}" srcOrd="10" destOrd="0" presId="urn:microsoft.com/office/officeart/2005/8/layout/bProcess2"/>
    <dgm:cxn modelId="{64296CAB-FA2A-4D9B-A393-C41B5291FF35}" type="presParOf" srcId="{83A88C0B-B43E-47C3-B63D-F1998BC16223}" destId="{999D6AF0-EE3F-4E35-875A-D6CB39AF661A}" srcOrd="0" destOrd="0" presId="urn:microsoft.com/office/officeart/2005/8/layout/bProcess2"/>
    <dgm:cxn modelId="{05841B48-A5CE-4A8D-9B57-BAD1B065DFC6}" type="presParOf" srcId="{83A88C0B-B43E-47C3-B63D-F1998BC16223}" destId="{E213C815-EFA6-46DB-A836-D87BA7FEE231}" srcOrd="1" destOrd="0" presId="urn:microsoft.com/office/officeart/2005/8/layout/bProcess2"/>
    <dgm:cxn modelId="{C6B05687-93EE-4F9E-BD37-709FEDD85ECE}" type="presParOf" srcId="{8C62BAB3-7AF0-48FF-B199-6C88F6B9E0D1}" destId="{E430601A-F9DD-4B10-AADC-9E2DBF31AFC0}" srcOrd="11" destOrd="0" presId="urn:microsoft.com/office/officeart/2005/8/layout/bProcess2"/>
    <dgm:cxn modelId="{F5CD11DA-B85F-431D-BD53-42E6E1170A10}" type="presParOf" srcId="{8C62BAB3-7AF0-48FF-B199-6C88F6B9E0D1}" destId="{5E4A9EA1-AB3F-4504-ABFC-DB41C6D79DE5}" srcOrd="12" destOrd="0" presId="urn:microsoft.com/office/officeart/2005/8/layout/bProcess2"/>
    <dgm:cxn modelId="{97042EBB-B8A9-4F50-B83D-3AC8F4AE32A8}" type="presParOf" srcId="{5E4A9EA1-AB3F-4504-ABFC-DB41C6D79DE5}" destId="{92DD4270-D20C-4424-8D74-E64209CDB126}" srcOrd="0" destOrd="0" presId="urn:microsoft.com/office/officeart/2005/8/layout/bProcess2"/>
    <dgm:cxn modelId="{5A102E2D-27CB-450A-A8A5-36A29D1F5193}" type="presParOf" srcId="{5E4A9EA1-AB3F-4504-ABFC-DB41C6D79DE5}" destId="{7CC6110B-3691-4AD8-8035-336B6CFCA750}" srcOrd="1" destOrd="0" presId="urn:microsoft.com/office/officeart/2005/8/layout/bProcess2"/>
    <dgm:cxn modelId="{09B7E19E-31C7-4588-9A51-BF8FD4FFBDDC}" type="presParOf" srcId="{8C62BAB3-7AF0-48FF-B199-6C88F6B9E0D1}" destId="{BF673C77-BF96-43AB-A61D-B2903C90F7DB}" srcOrd="13" destOrd="0" presId="urn:microsoft.com/office/officeart/2005/8/layout/bProcess2"/>
    <dgm:cxn modelId="{910F903F-B495-4404-A2C6-262C1FF73FE5}" type="presParOf" srcId="{8C62BAB3-7AF0-48FF-B199-6C88F6B9E0D1}" destId="{E5B6930E-0256-4C5F-9E4C-4A15353A5E24}" srcOrd="14" destOrd="0" presId="urn:microsoft.com/office/officeart/2005/8/layout/bProcess2"/>
    <dgm:cxn modelId="{807E7D27-6B28-4CDA-A078-B6DCECD48253}" type="presParOf" srcId="{E5B6930E-0256-4C5F-9E4C-4A15353A5E24}" destId="{049EBEA8-C8CA-48EB-86D1-B0FA46D5FA72}" srcOrd="0" destOrd="0" presId="urn:microsoft.com/office/officeart/2005/8/layout/bProcess2"/>
    <dgm:cxn modelId="{1EC71C60-07AC-4196-B732-9EC977EF54FD}" type="presParOf" srcId="{E5B6930E-0256-4C5F-9E4C-4A15353A5E24}" destId="{67DFFA76-78B6-440F-98A5-10E3E3B2C7C7}" srcOrd="1" destOrd="0" presId="urn:microsoft.com/office/officeart/2005/8/layout/bProcess2"/>
    <dgm:cxn modelId="{EBAA2B55-7530-4C70-8BDE-501C30D2D49A}" type="presParOf" srcId="{8C62BAB3-7AF0-48FF-B199-6C88F6B9E0D1}" destId="{7A939941-C5A7-4259-A735-869D0DE157AE}" srcOrd="15" destOrd="0" presId="urn:microsoft.com/office/officeart/2005/8/layout/bProcess2"/>
    <dgm:cxn modelId="{DA561A9A-AE42-4989-B4AC-6AD607567C9E}" type="presParOf" srcId="{8C62BAB3-7AF0-48FF-B199-6C88F6B9E0D1}" destId="{0BE3DE0C-8ABD-49BB-B4A7-3057C9B6A2A1}" srcOrd="16"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46B38-F264-4808-B4D5-45A59B8AAB5E}">
      <dsp:nvSpPr>
        <dsp:cNvPr id="0" name=""/>
        <dsp:cNvSpPr/>
      </dsp:nvSpPr>
      <dsp:spPr>
        <a:xfrm>
          <a:off x="2664764" y="4131733"/>
          <a:ext cx="4080256" cy="0"/>
        </a:xfrm>
        <a:prstGeom prst="line">
          <a:avLst/>
        </a:prstGeom>
        <a:noFill/>
        <a:ln w="15875"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D525BC-F127-4FBA-A654-7A1ACDBE6A77}">
      <dsp:nvSpPr>
        <dsp:cNvPr id="0" name=""/>
        <dsp:cNvSpPr/>
      </dsp:nvSpPr>
      <dsp:spPr>
        <a:xfrm>
          <a:off x="2664764" y="2709333"/>
          <a:ext cx="3495039" cy="0"/>
        </a:xfrm>
        <a:prstGeom prst="line">
          <a:avLst/>
        </a:prstGeom>
        <a:noFill/>
        <a:ln w="15875"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251DF4-6EA9-4B52-B77F-FB61F82EBA6D}">
      <dsp:nvSpPr>
        <dsp:cNvPr id="0" name=""/>
        <dsp:cNvSpPr/>
      </dsp:nvSpPr>
      <dsp:spPr>
        <a:xfrm>
          <a:off x="2664764" y="1286933"/>
          <a:ext cx="4080256" cy="0"/>
        </a:xfrm>
        <a:prstGeom prst="line">
          <a:avLst/>
        </a:prstGeom>
        <a:noFill/>
        <a:ln w="15875"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1760B3-6340-4CDD-A2A1-0CEB34C914DF}">
      <dsp:nvSpPr>
        <dsp:cNvPr id="0" name=""/>
        <dsp:cNvSpPr/>
      </dsp:nvSpPr>
      <dsp:spPr>
        <a:xfrm>
          <a:off x="632764" y="677333"/>
          <a:ext cx="4064000" cy="40640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1587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2C970B-D7FC-4628-94EA-48C09290CDAF}">
      <dsp:nvSpPr>
        <dsp:cNvPr id="0" name=""/>
        <dsp:cNvSpPr/>
      </dsp:nvSpPr>
      <dsp:spPr>
        <a:xfrm>
          <a:off x="1364284" y="2835317"/>
          <a:ext cx="2600960" cy="1341120"/>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889250">
            <a:lnSpc>
              <a:spcPct val="90000"/>
            </a:lnSpc>
            <a:spcBef>
              <a:spcPct val="0"/>
            </a:spcBef>
            <a:spcAft>
              <a:spcPct val="35000"/>
            </a:spcAft>
          </a:pPr>
          <a:endParaRPr lang="es-GT" sz="6500" kern="1200" dirty="0"/>
        </a:p>
      </dsp:txBody>
      <dsp:txXfrm>
        <a:off x="1364284" y="2835317"/>
        <a:ext cx="2600960" cy="1341120"/>
      </dsp:txXfrm>
    </dsp:sp>
    <dsp:sp modelId="{721003B1-B3BB-49CC-80C3-F86D6B4C1D9F}">
      <dsp:nvSpPr>
        <dsp:cNvPr id="0" name=""/>
        <dsp:cNvSpPr/>
      </dsp:nvSpPr>
      <dsp:spPr>
        <a:xfrm>
          <a:off x="6135420" y="677333"/>
          <a:ext cx="1219200" cy="121920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3000" r="-13000"/>
          </a:stretch>
        </a:blipFill>
        <a:ln w="1587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39196D-DF8B-4924-A10C-786E53876183}">
      <dsp:nvSpPr>
        <dsp:cNvPr id="0" name=""/>
        <dsp:cNvSpPr/>
      </dsp:nvSpPr>
      <dsp:spPr>
        <a:xfrm>
          <a:off x="7354620" y="677333"/>
          <a:ext cx="140614" cy="121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endParaRPr lang="es-GT" sz="500" kern="1200"/>
        </a:p>
      </dsp:txBody>
      <dsp:txXfrm>
        <a:off x="7354620" y="677333"/>
        <a:ext cx="140614" cy="1219200"/>
      </dsp:txXfrm>
    </dsp:sp>
    <dsp:sp modelId="{32BF5135-DB17-4946-ABBF-9FEE00D449BF}">
      <dsp:nvSpPr>
        <dsp:cNvPr id="0" name=""/>
        <dsp:cNvSpPr/>
      </dsp:nvSpPr>
      <dsp:spPr>
        <a:xfrm>
          <a:off x="5550204" y="2099733"/>
          <a:ext cx="1219200" cy="121920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9000" r="-29000"/>
          </a:stretch>
        </a:blipFill>
        <a:ln w="1587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6209E5-FF57-4B1E-ACB6-7C7358A314E7}">
      <dsp:nvSpPr>
        <dsp:cNvPr id="0" name=""/>
        <dsp:cNvSpPr/>
      </dsp:nvSpPr>
      <dsp:spPr>
        <a:xfrm>
          <a:off x="6769404" y="2099733"/>
          <a:ext cx="199136" cy="121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endParaRPr lang="es-GT" sz="500" kern="1200"/>
        </a:p>
      </dsp:txBody>
      <dsp:txXfrm>
        <a:off x="6769404" y="2099733"/>
        <a:ext cx="199136" cy="1219200"/>
      </dsp:txXfrm>
    </dsp:sp>
    <dsp:sp modelId="{F11FD400-98B3-4937-8B7A-397675CF9DD3}">
      <dsp:nvSpPr>
        <dsp:cNvPr id="0" name=""/>
        <dsp:cNvSpPr/>
      </dsp:nvSpPr>
      <dsp:spPr>
        <a:xfrm>
          <a:off x="6135420" y="3522133"/>
          <a:ext cx="1219200" cy="121920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7000" r="-17000"/>
          </a:stretch>
        </a:blipFill>
        <a:ln w="1587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C584FE-8CF9-40FE-88A6-BC096A4435E4}">
      <dsp:nvSpPr>
        <dsp:cNvPr id="0" name=""/>
        <dsp:cNvSpPr/>
      </dsp:nvSpPr>
      <dsp:spPr>
        <a:xfrm>
          <a:off x="7354620" y="3522133"/>
          <a:ext cx="140614" cy="121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endParaRPr lang="es-GT" sz="500" kern="1200"/>
        </a:p>
      </dsp:txBody>
      <dsp:txXfrm>
        <a:off x="7354620" y="3522133"/>
        <a:ext cx="140614" cy="1219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5E031-40AB-4C1A-B6F9-7C2BC9115CE5}">
      <dsp:nvSpPr>
        <dsp:cNvPr id="0" name=""/>
        <dsp:cNvSpPr/>
      </dsp:nvSpPr>
      <dsp:spPr>
        <a:xfrm>
          <a:off x="0" y="0"/>
          <a:ext cx="8128000" cy="2438400"/>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5CFB9B-A103-4FCC-B630-869A5918B411}">
      <dsp:nvSpPr>
        <dsp:cNvPr id="0" name=""/>
        <dsp:cNvSpPr/>
      </dsp:nvSpPr>
      <dsp:spPr>
        <a:xfrm>
          <a:off x="243839" y="325120"/>
          <a:ext cx="2387600" cy="178816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B89CE3-2959-4DB1-BFDD-5807F8CB338B}">
      <dsp:nvSpPr>
        <dsp:cNvPr id="0" name=""/>
        <dsp:cNvSpPr/>
      </dsp:nvSpPr>
      <dsp:spPr>
        <a:xfrm rot="10800000">
          <a:off x="243839" y="2438400"/>
          <a:ext cx="2387600" cy="2980266"/>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s-GT" sz="2000" kern="1200" dirty="0" smtClean="0"/>
            <a:t>Java</a:t>
          </a:r>
        </a:p>
        <a:p>
          <a:pPr lvl="0" algn="ctr" defTabSz="889000">
            <a:lnSpc>
              <a:spcPct val="90000"/>
            </a:lnSpc>
            <a:spcBef>
              <a:spcPct val="0"/>
            </a:spcBef>
            <a:spcAft>
              <a:spcPct val="35000"/>
            </a:spcAft>
          </a:pPr>
          <a:r>
            <a:rPr lang="es-GT" sz="1600" b="1" i="0" kern="1200" dirty="0" smtClean="0"/>
            <a:t>Java</a:t>
          </a:r>
          <a:r>
            <a:rPr lang="es-GT" sz="1600" b="0" i="0" kern="1200" dirty="0" smtClean="0"/>
            <a:t> es un </a:t>
          </a:r>
          <a:r>
            <a:rPr lang="es-GT" sz="1600" b="0" i="0" kern="1200" dirty="0" smtClean="0">
              <a:hlinkClick xmlns:r="http://schemas.openxmlformats.org/officeDocument/2006/relationships" r:id="rId2" tooltip="Lenguaje de programación"/>
            </a:rPr>
            <a:t>lenguaje de programación</a:t>
          </a:r>
          <a:r>
            <a:rPr lang="es-GT" sz="1600" b="0" i="0" kern="1200" dirty="0" smtClean="0"/>
            <a:t> de </a:t>
          </a:r>
          <a:r>
            <a:rPr lang="es-GT" sz="1600" b="0" i="0" kern="1200" dirty="0" smtClean="0">
              <a:hlinkClick xmlns:r="http://schemas.openxmlformats.org/officeDocument/2006/relationships" r:id="rId3" tooltip="Lenguaje de programación de propósito general"/>
            </a:rPr>
            <a:t>propósito general</a:t>
          </a:r>
          <a:r>
            <a:rPr lang="es-GT" sz="1600" b="0" i="0" kern="1200" dirty="0" smtClean="0"/>
            <a:t>, </a:t>
          </a:r>
          <a:r>
            <a:rPr lang="es-GT" sz="1600" b="0" i="0" kern="1200" dirty="0" smtClean="0">
              <a:hlinkClick xmlns:r="http://schemas.openxmlformats.org/officeDocument/2006/relationships" r:id="rId4" tooltip="Computación concurrente"/>
            </a:rPr>
            <a:t>concurrente</a:t>
          </a:r>
          <a:r>
            <a:rPr lang="es-GT" sz="1600" b="0" i="0" kern="1200" dirty="0" smtClean="0"/>
            <a:t>, </a:t>
          </a:r>
          <a:r>
            <a:rPr lang="es-GT" sz="1600" b="0" i="0" kern="1200" dirty="0" smtClean="0">
              <a:hlinkClick xmlns:r="http://schemas.openxmlformats.org/officeDocument/2006/relationships" r:id="rId5" tooltip="Programación orientada a objetos"/>
            </a:rPr>
            <a:t>orientado a objetos</a:t>
          </a:r>
          <a:r>
            <a:rPr lang="es-GT" sz="1600" b="0" i="0" kern="1200" dirty="0" smtClean="0"/>
            <a:t> que fue diseñado específicamente para tener tan pocas dependencias de implementación como fuera posible.</a:t>
          </a:r>
          <a:endParaRPr lang="es-GT" sz="1600" kern="1200" dirty="0"/>
        </a:p>
      </dsp:txBody>
      <dsp:txXfrm rot="10800000">
        <a:off x="317266" y="2438400"/>
        <a:ext cx="2240746" cy="2906839"/>
      </dsp:txXfrm>
    </dsp:sp>
    <dsp:sp modelId="{56CF7A32-6B2D-495C-8B4B-E29F26E7241E}">
      <dsp:nvSpPr>
        <dsp:cNvPr id="0" name=""/>
        <dsp:cNvSpPr/>
      </dsp:nvSpPr>
      <dsp:spPr>
        <a:xfrm>
          <a:off x="2870200" y="325120"/>
          <a:ext cx="2387600" cy="1788160"/>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7000" b="-1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BFE247-F4AE-462C-BB70-22280017BD88}">
      <dsp:nvSpPr>
        <dsp:cNvPr id="0" name=""/>
        <dsp:cNvSpPr/>
      </dsp:nvSpPr>
      <dsp:spPr>
        <a:xfrm rot="10800000">
          <a:off x="2870200" y="2438400"/>
          <a:ext cx="2387600" cy="2980266"/>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s-GT" sz="2000" kern="1200" dirty="0" smtClean="0"/>
            <a:t>HTML</a:t>
          </a:r>
        </a:p>
        <a:p>
          <a:pPr lvl="0" algn="ctr" defTabSz="889000">
            <a:lnSpc>
              <a:spcPct val="90000"/>
            </a:lnSpc>
            <a:spcBef>
              <a:spcPct val="0"/>
            </a:spcBef>
            <a:spcAft>
              <a:spcPct val="35000"/>
            </a:spcAft>
          </a:pPr>
          <a:r>
            <a:rPr lang="es-GT" sz="1800" b="1" i="0" kern="1200" dirty="0" smtClean="0"/>
            <a:t>HTML</a:t>
          </a:r>
          <a:r>
            <a:rPr lang="es-GT" sz="1800" b="0" i="0" kern="1200" dirty="0" smtClean="0"/>
            <a:t>, sigla en inglés de </a:t>
          </a:r>
          <a:r>
            <a:rPr lang="es-GT" sz="1800" b="1" i="1" kern="1200" dirty="0" smtClean="0"/>
            <a:t>HyperText Markup Language</a:t>
          </a:r>
          <a:r>
            <a:rPr lang="es-GT" sz="1800" b="0" i="0" kern="1200" dirty="0" smtClean="0"/>
            <a:t> (lenguaje de marcas de hipertexto), hace referencia al </a:t>
          </a:r>
          <a:r>
            <a:rPr lang="es-GT" sz="1800" b="0" i="0" kern="1200" dirty="0" smtClean="0">
              <a:hlinkClick xmlns:r="http://schemas.openxmlformats.org/officeDocument/2006/relationships" r:id="rId7" tooltip="Lenguaje de marcado"/>
            </a:rPr>
            <a:t>lenguaje de marcado</a:t>
          </a:r>
          <a:r>
            <a:rPr lang="es-GT" sz="1800" b="0" i="0" kern="1200" dirty="0" smtClean="0"/>
            <a:t> para la elaboración de </a:t>
          </a:r>
          <a:r>
            <a:rPr lang="es-GT" sz="1800" b="0" i="0" kern="1200" dirty="0" smtClean="0">
              <a:hlinkClick xmlns:r="http://schemas.openxmlformats.org/officeDocument/2006/relationships" r:id="rId8" tooltip="Página web"/>
            </a:rPr>
            <a:t>páginas web</a:t>
          </a:r>
          <a:r>
            <a:rPr lang="es-GT" sz="1800" b="0" i="0" kern="1200" dirty="0" smtClean="0"/>
            <a:t>.</a:t>
          </a:r>
          <a:endParaRPr lang="es-GT" sz="1800" kern="1200" dirty="0"/>
        </a:p>
      </dsp:txBody>
      <dsp:txXfrm rot="10800000">
        <a:off x="2943627" y="2438400"/>
        <a:ext cx="2240746" cy="2906839"/>
      </dsp:txXfrm>
    </dsp:sp>
    <dsp:sp modelId="{94F4E16D-AFCF-408B-BFCC-C59F2A6E263C}">
      <dsp:nvSpPr>
        <dsp:cNvPr id="0" name=""/>
        <dsp:cNvSpPr/>
      </dsp:nvSpPr>
      <dsp:spPr>
        <a:xfrm>
          <a:off x="5496559" y="325120"/>
          <a:ext cx="2387600" cy="1788160"/>
        </a:xfrm>
        <a:prstGeom prst="roundRect">
          <a:avLst>
            <a:gd name="adj" fmla="val 10000"/>
          </a:avLst>
        </a:prstGeom>
        <a:blipFill>
          <a:blip xmlns:r="http://schemas.openxmlformats.org/officeDocument/2006/relationships" r:embed="rId9">
            <a:extLst>
              <a:ext uri="{28A0092B-C50C-407E-A947-70E740481C1C}">
                <a14:useLocalDpi xmlns:a14="http://schemas.microsoft.com/office/drawing/2010/main" val="0"/>
              </a:ext>
            </a:extLst>
          </a:blip>
          <a:srcRect/>
          <a:stretch>
            <a:fillRect t="-17000" b="-1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8BD698-4245-476A-904D-865C6262B1DC}">
      <dsp:nvSpPr>
        <dsp:cNvPr id="0" name=""/>
        <dsp:cNvSpPr/>
      </dsp:nvSpPr>
      <dsp:spPr>
        <a:xfrm rot="10800000">
          <a:off x="5496559" y="2438400"/>
          <a:ext cx="2387600" cy="2980266"/>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s-GT" sz="2000" kern="1200" dirty="0" smtClean="0"/>
            <a:t>CSS</a:t>
          </a:r>
        </a:p>
        <a:p>
          <a:pPr lvl="0" algn="ctr" defTabSz="889000">
            <a:lnSpc>
              <a:spcPct val="90000"/>
            </a:lnSpc>
            <a:spcBef>
              <a:spcPct val="0"/>
            </a:spcBef>
            <a:spcAft>
              <a:spcPct val="35000"/>
            </a:spcAft>
          </a:pPr>
          <a:r>
            <a:rPr lang="es-GT" sz="2000" b="0" i="0" kern="1200" dirty="0" smtClean="0"/>
            <a:t>CSS es un lenguaje que sirve para dotar de presentación y aspecto, de “estilo”, a páginas web (documentos HTML). CSS no es un lenguaje de programación.</a:t>
          </a:r>
          <a:endParaRPr lang="es-GT" sz="2000" kern="1200" dirty="0"/>
        </a:p>
      </dsp:txBody>
      <dsp:txXfrm rot="10800000">
        <a:off x="5569986" y="2438400"/>
        <a:ext cx="2240746" cy="29068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8C59FE-CDAC-486F-BDED-67AD07AAD980}">
      <dsp:nvSpPr>
        <dsp:cNvPr id="0" name=""/>
        <dsp:cNvSpPr/>
      </dsp:nvSpPr>
      <dsp:spPr>
        <a:xfrm>
          <a:off x="1039660" y="2418"/>
          <a:ext cx="2364773" cy="1466425"/>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GT" sz="1800" kern="1200" dirty="0" smtClean="0"/>
            <a:t>MANTENIMIENTO</a:t>
          </a:r>
          <a:endParaRPr lang="es-GT" sz="1800" kern="1200" dirty="0"/>
        </a:p>
      </dsp:txBody>
      <dsp:txXfrm>
        <a:off x="1385973" y="217171"/>
        <a:ext cx="1672147" cy="1036919"/>
      </dsp:txXfrm>
    </dsp:sp>
    <dsp:sp modelId="{F220844B-4F41-4A67-BC3D-7C8D59676C2C}">
      <dsp:nvSpPr>
        <dsp:cNvPr id="0" name=""/>
        <dsp:cNvSpPr/>
      </dsp:nvSpPr>
      <dsp:spPr>
        <a:xfrm rot="10800000">
          <a:off x="1965422" y="1658196"/>
          <a:ext cx="513249" cy="401426"/>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04C793-B92A-4C4A-B885-6823691C0005}">
      <dsp:nvSpPr>
        <dsp:cNvPr id="0" name=""/>
        <dsp:cNvSpPr/>
      </dsp:nvSpPr>
      <dsp:spPr>
        <a:xfrm>
          <a:off x="1515649" y="2226253"/>
          <a:ext cx="1412795" cy="978106"/>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GT" sz="1100" kern="1200" dirty="0" smtClean="0"/>
            <a:t>DE CONSERVACION</a:t>
          </a:r>
          <a:endParaRPr lang="es-GT" sz="1100" kern="1200" dirty="0"/>
        </a:p>
      </dsp:txBody>
      <dsp:txXfrm>
        <a:off x="1722548" y="2369493"/>
        <a:ext cx="998997" cy="691626"/>
      </dsp:txXfrm>
    </dsp:sp>
    <dsp:sp modelId="{B1793A72-754A-452A-A225-94E923D1BBBE}">
      <dsp:nvSpPr>
        <dsp:cNvPr id="0" name=""/>
        <dsp:cNvSpPr/>
      </dsp:nvSpPr>
      <dsp:spPr>
        <a:xfrm rot="10800000">
          <a:off x="1965422" y="3515791"/>
          <a:ext cx="513249" cy="401426"/>
        </a:xfrm>
        <a:prstGeom prst="triangl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4DA8B2-BB53-43F1-8BA1-0117ECD9ADA7}">
      <dsp:nvSpPr>
        <dsp:cNvPr id="0" name=""/>
        <dsp:cNvSpPr/>
      </dsp:nvSpPr>
      <dsp:spPr>
        <a:xfrm>
          <a:off x="1402912" y="4205928"/>
          <a:ext cx="1638269" cy="978106"/>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GT" sz="1100" kern="1200" dirty="0" smtClean="0"/>
            <a:t>DE ACTUALIZACION</a:t>
          </a:r>
          <a:endParaRPr lang="es-GT" sz="1100" kern="1200" dirty="0"/>
        </a:p>
      </dsp:txBody>
      <dsp:txXfrm>
        <a:off x="1642831" y="4349168"/>
        <a:ext cx="1158431" cy="691626"/>
      </dsp:txXfrm>
    </dsp:sp>
    <dsp:sp modelId="{E3E1F3A3-4D5A-4FA3-B7CF-1C69C62A82FA}">
      <dsp:nvSpPr>
        <dsp:cNvPr id="0" name=""/>
        <dsp:cNvSpPr/>
      </dsp:nvSpPr>
      <dsp:spPr>
        <a:xfrm rot="5400000">
          <a:off x="3444360" y="4494268"/>
          <a:ext cx="513249" cy="401426"/>
        </a:xfrm>
        <a:prstGeom prst="triangl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523A23-40D0-4782-A47E-49FF411020A7}">
      <dsp:nvSpPr>
        <dsp:cNvPr id="0" name=""/>
        <dsp:cNvSpPr/>
      </dsp:nvSpPr>
      <dsp:spPr>
        <a:xfrm>
          <a:off x="4338065" y="4205928"/>
          <a:ext cx="1399386" cy="978106"/>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GT" sz="1100" kern="1200" dirty="0" smtClean="0"/>
            <a:t>CORRECTIVO</a:t>
          </a:r>
          <a:endParaRPr lang="es-GT" sz="1100" kern="1200" dirty="0"/>
        </a:p>
      </dsp:txBody>
      <dsp:txXfrm>
        <a:off x="4543000" y="4349168"/>
        <a:ext cx="989516" cy="691626"/>
      </dsp:txXfrm>
    </dsp:sp>
    <dsp:sp modelId="{E5E45A6B-8861-4F4B-885A-087559566071}">
      <dsp:nvSpPr>
        <dsp:cNvPr id="0" name=""/>
        <dsp:cNvSpPr/>
      </dsp:nvSpPr>
      <dsp:spPr>
        <a:xfrm>
          <a:off x="4781134" y="3493069"/>
          <a:ext cx="513249" cy="401426"/>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9DF359-3E20-4255-BACD-652198F16B3A}">
      <dsp:nvSpPr>
        <dsp:cNvPr id="0" name=""/>
        <dsp:cNvSpPr/>
      </dsp:nvSpPr>
      <dsp:spPr>
        <a:xfrm>
          <a:off x="4137646" y="2226253"/>
          <a:ext cx="1800223" cy="978106"/>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GT" sz="1100" kern="1200" dirty="0" smtClean="0"/>
            <a:t>PREVENTIVO</a:t>
          </a:r>
          <a:endParaRPr lang="es-GT" sz="1100" kern="1200" dirty="0"/>
        </a:p>
      </dsp:txBody>
      <dsp:txXfrm>
        <a:off x="4401283" y="2369493"/>
        <a:ext cx="1272949" cy="691626"/>
      </dsp:txXfrm>
    </dsp:sp>
    <dsp:sp modelId="{1B66DF73-CE6C-4C97-B34C-997A5EC841D1}">
      <dsp:nvSpPr>
        <dsp:cNvPr id="0" name=""/>
        <dsp:cNvSpPr/>
      </dsp:nvSpPr>
      <dsp:spPr>
        <a:xfrm>
          <a:off x="4781134" y="1513394"/>
          <a:ext cx="513249" cy="401426"/>
        </a:xfrm>
        <a:prstGeom prst="triangl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13C815-EFA6-46DB-A836-D87BA7FEE231}">
      <dsp:nvSpPr>
        <dsp:cNvPr id="0" name=""/>
        <dsp:cNvSpPr/>
      </dsp:nvSpPr>
      <dsp:spPr>
        <a:xfrm>
          <a:off x="4300486" y="246578"/>
          <a:ext cx="1474543" cy="978106"/>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GT" sz="1100" kern="1200" dirty="0" smtClean="0"/>
            <a:t>INMEDIATO</a:t>
          </a:r>
          <a:endParaRPr lang="es-GT" sz="1100" kern="1200" dirty="0"/>
        </a:p>
      </dsp:txBody>
      <dsp:txXfrm>
        <a:off x="4516428" y="389818"/>
        <a:ext cx="1042659" cy="691626"/>
      </dsp:txXfrm>
    </dsp:sp>
    <dsp:sp modelId="{E430601A-F9DD-4B10-AADC-9E2DBF31AFC0}">
      <dsp:nvSpPr>
        <dsp:cNvPr id="0" name=""/>
        <dsp:cNvSpPr/>
      </dsp:nvSpPr>
      <dsp:spPr>
        <a:xfrm rot="5400000">
          <a:off x="6218432" y="534918"/>
          <a:ext cx="513249" cy="401426"/>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C6110B-3691-4AD8-8035-336B6CFCA750}">
      <dsp:nvSpPr>
        <dsp:cNvPr id="0" name=""/>
        <dsp:cNvSpPr/>
      </dsp:nvSpPr>
      <dsp:spPr>
        <a:xfrm>
          <a:off x="7152360" y="246578"/>
          <a:ext cx="1472783" cy="978106"/>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GT" sz="1100" kern="1200" dirty="0" smtClean="0"/>
            <a:t>DIFERIDO</a:t>
          </a:r>
          <a:endParaRPr lang="es-GT" sz="1100" kern="1200" dirty="0"/>
        </a:p>
      </dsp:txBody>
      <dsp:txXfrm>
        <a:off x="7368044" y="389818"/>
        <a:ext cx="1041415" cy="691626"/>
      </dsp:txXfrm>
    </dsp:sp>
    <dsp:sp modelId="{BF673C77-BF96-43AB-A61D-B2903C90F7DB}">
      <dsp:nvSpPr>
        <dsp:cNvPr id="0" name=""/>
        <dsp:cNvSpPr/>
      </dsp:nvSpPr>
      <dsp:spPr>
        <a:xfrm rot="10800000">
          <a:off x="7632127" y="1536116"/>
          <a:ext cx="513249" cy="401426"/>
        </a:xfrm>
        <a:prstGeom prst="triangl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DFFA76-78B6-440F-98A5-10E3E3B2C7C7}">
      <dsp:nvSpPr>
        <dsp:cNvPr id="0" name=""/>
        <dsp:cNvSpPr/>
      </dsp:nvSpPr>
      <dsp:spPr>
        <a:xfrm>
          <a:off x="7039629" y="2226253"/>
          <a:ext cx="1698246" cy="978106"/>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GT" sz="1100" kern="1200" dirty="0" smtClean="0"/>
            <a:t>PROGRAMADO</a:t>
          </a:r>
          <a:endParaRPr lang="es-GT" sz="1100" kern="1200" dirty="0"/>
        </a:p>
      </dsp:txBody>
      <dsp:txXfrm>
        <a:off x="7288331" y="2369493"/>
        <a:ext cx="1200842" cy="691626"/>
      </dsp:txXfrm>
    </dsp:sp>
    <dsp:sp modelId="{7A939941-C5A7-4259-A735-869D0DE157AE}">
      <dsp:nvSpPr>
        <dsp:cNvPr id="0" name=""/>
        <dsp:cNvSpPr/>
      </dsp:nvSpPr>
      <dsp:spPr>
        <a:xfrm rot="10800000">
          <a:off x="7632127" y="3393711"/>
          <a:ext cx="513249" cy="401426"/>
        </a:xfrm>
        <a:prstGeom prst="triangl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E3DE0C-8ABD-49BB-B4A7-3057C9B6A2A1}">
      <dsp:nvSpPr>
        <dsp:cNvPr id="0" name=""/>
        <dsp:cNvSpPr/>
      </dsp:nvSpPr>
      <dsp:spPr>
        <a:xfrm>
          <a:off x="6671083" y="3961768"/>
          <a:ext cx="2435337" cy="1466425"/>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GT" sz="1800" kern="1200" dirty="0" smtClean="0"/>
            <a:t>PREDICTIVO</a:t>
          </a:r>
          <a:endParaRPr lang="es-GT" sz="1800" kern="1200" dirty="0"/>
        </a:p>
      </dsp:txBody>
      <dsp:txXfrm>
        <a:off x="7027730" y="4176521"/>
        <a:ext cx="1722043" cy="1036919"/>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4/19/2017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dirty="0"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4/19/2017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hyperlink" Target="https://es.wikipedia.org/wiki/Lenguaje_ensamblador" TargetMode="External"/><Relationship Id="rId3" Type="http://schemas.openxmlformats.org/officeDocument/2006/relationships/hyperlink" Target="https://es.wikipedia.org/wiki/Programa_inform%C3%A1tico" TargetMode="External"/><Relationship Id="rId7" Type="http://schemas.openxmlformats.org/officeDocument/2006/relationships/hyperlink" Target="https://es.wikipedia.org/wiki/Idioma_ingl%C3%A9s" TargetMode="External"/><Relationship Id="rId2" Type="http://schemas.openxmlformats.org/officeDocument/2006/relationships/image" Target="../media/image8.jpg"/><Relationship Id="rId1" Type="http://schemas.openxmlformats.org/officeDocument/2006/relationships/slideLayout" Target="../slideLayouts/slideLayout9.xml"/><Relationship Id="rId6" Type="http://schemas.openxmlformats.org/officeDocument/2006/relationships/hyperlink" Target="https://es.wikipedia.org/wiki/Sistema_binario" TargetMode="External"/><Relationship Id="rId5" Type="http://schemas.openxmlformats.org/officeDocument/2006/relationships/hyperlink" Target="https://es.wikipedia.org/wiki/C%C3%B3digo_m%C3%A1quina" TargetMode="External"/><Relationship Id="rId4" Type="http://schemas.openxmlformats.org/officeDocument/2006/relationships/hyperlink" Target="https://es.wikipedia.org/wiki/Lenguaje_de_programaci%C3%B3n"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hyperlink" Target="https://es.wikipedia.org/wiki/Mantenimiento" TargetMode="External"/><Relationship Id="rId2" Type="http://schemas.openxmlformats.org/officeDocument/2006/relationships/image" Target="../media/image12.jpg"/><Relationship Id="rId1" Type="http://schemas.openxmlformats.org/officeDocument/2006/relationships/slideLayout" Target="../slideLayouts/slideLayout9.xml"/><Relationship Id="rId4" Type="http://schemas.openxmlformats.org/officeDocument/2006/relationships/hyperlink" Target="https://es.wikipedia.org/wiki/Mantenimiento_correctivo"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Capacitación</a:t>
            </a:r>
            <a:endParaRPr lang="es-GT" dirty="0"/>
          </a:p>
        </p:txBody>
      </p:sp>
      <p:sp>
        <p:nvSpPr>
          <p:cNvPr id="3" name="Subtítulo 2"/>
          <p:cNvSpPr>
            <a:spLocks noGrp="1"/>
          </p:cNvSpPr>
          <p:nvPr>
            <p:ph type="subTitle" idx="1"/>
          </p:nvPr>
        </p:nvSpPr>
        <p:spPr/>
        <p:txBody>
          <a:bodyPr/>
          <a:lstStyle/>
          <a:p>
            <a:r>
              <a:rPr lang="es-GT" dirty="0" smtClean="0"/>
              <a:t>Para la nueva generación de informáticos</a:t>
            </a:r>
            <a:endParaRPr lang="es-GT" dirty="0"/>
          </a:p>
        </p:txBody>
      </p:sp>
    </p:spTree>
    <p:extLst>
      <p:ext uri="{BB962C8B-B14F-4D97-AF65-F5344CB8AC3E}">
        <p14:creationId xmlns:p14="http://schemas.microsoft.com/office/powerpoint/2010/main" val="5376311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conclusión</a:t>
            </a:r>
            <a:endParaRPr lang="es-GT" dirty="0"/>
          </a:p>
        </p:txBody>
      </p:sp>
      <p:sp>
        <p:nvSpPr>
          <p:cNvPr id="3" name="Marcador de texto 2"/>
          <p:cNvSpPr>
            <a:spLocks noGrp="1"/>
          </p:cNvSpPr>
          <p:nvPr>
            <p:ph type="body" idx="1"/>
          </p:nvPr>
        </p:nvSpPr>
        <p:spPr/>
        <p:txBody>
          <a:bodyPr>
            <a:normAutofit lnSpcReduction="10000"/>
          </a:bodyPr>
          <a:lstStyle/>
          <a:p>
            <a:r>
              <a:rPr lang="es-GT" dirty="0" smtClean="0"/>
              <a:t>LA CARRERA DE BACHILLERATO EN COMPUTACION CON ORIENTACION CIENTIFICA ES UNA DE LAS CARRERAS QUE MAS DEMANDA TIENEN EN LA ACTUALIDAD YA QUE LA PROGRAMACION ES ESCENCIAL EN ESTOS DIAS DADO QUE LA TECNOLOGIA HA IDO AVANZANDO EN GRANDES ESCALAS Y ES MUY IMPORTANTE SABER COMO MANEJAR CADA PARTE Y PROGRAMA DE UNA COMPUTADORA.</a:t>
            </a:r>
            <a:endParaRPr lang="es-GT" dirty="0"/>
          </a:p>
        </p:txBody>
      </p:sp>
    </p:spTree>
    <p:extLst>
      <p:ext uri="{BB962C8B-B14F-4D97-AF65-F5344CB8AC3E}">
        <p14:creationId xmlns:p14="http://schemas.microsoft.com/office/powerpoint/2010/main" val="2174853295"/>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29425" y="1741118"/>
            <a:ext cx="8104339" cy="3416320"/>
          </a:xfrm>
          <a:prstGeom prst="rect">
            <a:avLst/>
          </a:prstGeom>
          <a:noFill/>
        </p:spPr>
        <p:txBody>
          <a:bodyPr wrap="square" rtlCol="0">
            <a:spAutoFit/>
          </a:bodyPr>
          <a:lstStyle/>
          <a:p>
            <a:r>
              <a:rPr lang="es-GT" dirty="0"/>
              <a:t>El bachillerato en computación con Orientación Científica es una de las carreras más frecuentes en Guatemala, ya que es una antesala para estudiar una carrera científica en la Universidad, como lo son las </a:t>
            </a:r>
            <a:r>
              <a:rPr lang="es-GT" dirty="0" smtClean="0"/>
              <a:t>ingenierías...</a:t>
            </a:r>
          </a:p>
          <a:p>
            <a:r>
              <a:rPr lang="es-GT" dirty="0"/>
              <a:t>El Bachillerato es un periodo perteneciente al programa de la educación que puede constar de entre 2 y 4 años. Éstos se desarrollan después de la educación secundaria y son previos a la educación universitaria.</a:t>
            </a:r>
            <a:br>
              <a:rPr lang="es-GT" dirty="0"/>
            </a:br>
            <a:endParaRPr lang="es-GT" dirty="0" smtClean="0"/>
          </a:p>
          <a:p>
            <a:r>
              <a:rPr lang="es-GT" dirty="0"/>
              <a:t>El bachillerato en computación con Orientación Científica es una de las carreras más frecuentes en Guatemala, ya que es una antesala para estudiar una carrera científica en la Universidad, como lo son las </a:t>
            </a:r>
            <a:r>
              <a:rPr lang="es-GT" dirty="0" smtClean="0"/>
              <a:t>ingenierías, </a:t>
            </a:r>
            <a:r>
              <a:rPr lang="es-GT" dirty="0"/>
              <a:t>o una carrera más </a:t>
            </a:r>
            <a:r>
              <a:rPr lang="es-GT" dirty="0" smtClean="0"/>
              <a:t>científica </a:t>
            </a:r>
            <a:r>
              <a:rPr lang="es-GT" dirty="0"/>
              <a:t>como lo es medicina, ciencias </a:t>
            </a:r>
            <a:r>
              <a:rPr lang="es-GT" dirty="0" smtClean="0"/>
              <a:t>químicas </a:t>
            </a:r>
            <a:r>
              <a:rPr lang="es-GT" dirty="0"/>
              <a:t>y farmacia, </a:t>
            </a:r>
            <a:r>
              <a:rPr lang="es-GT" dirty="0" smtClean="0"/>
              <a:t>agronomía, </a:t>
            </a:r>
            <a:r>
              <a:rPr lang="es-GT" dirty="0"/>
              <a:t>etc.</a:t>
            </a:r>
            <a:br>
              <a:rPr lang="es-GT" dirty="0"/>
            </a:br>
            <a:endParaRPr lang="es-GT" dirty="0"/>
          </a:p>
        </p:txBody>
      </p:sp>
    </p:spTree>
    <p:extLst>
      <p:ext uri="{BB962C8B-B14F-4D97-AF65-F5344CB8AC3E}">
        <p14:creationId xmlns:p14="http://schemas.microsoft.com/office/powerpoint/2010/main" val="3458527118"/>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3" y="395854"/>
            <a:ext cx="8791575" cy="2387600"/>
          </a:xfrm>
        </p:spPr>
        <p:txBody>
          <a:bodyPr/>
          <a:lstStyle/>
          <a:p>
            <a:pPr algn="ctr"/>
            <a:r>
              <a:rPr lang="es-GT" dirty="0" smtClean="0"/>
              <a:t>Introducción</a:t>
            </a:r>
            <a:endParaRPr lang="es-GT" dirty="0"/>
          </a:p>
        </p:txBody>
      </p:sp>
      <p:sp>
        <p:nvSpPr>
          <p:cNvPr id="3" name="Subtítulo 2"/>
          <p:cNvSpPr>
            <a:spLocks noGrp="1"/>
          </p:cNvSpPr>
          <p:nvPr>
            <p:ph type="subTitle" idx="1"/>
          </p:nvPr>
        </p:nvSpPr>
        <p:spPr>
          <a:xfrm>
            <a:off x="1876423" y="2900580"/>
            <a:ext cx="8791575" cy="2723606"/>
          </a:xfrm>
        </p:spPr>
        <p:txBody>
          <a:bodyPr>
            <a:normAutofit/>
          </a:bodyPr>
          <a:lstStyle/>
          <a:p>
            <a:r>
              <a:rPr lang="es-GT" dirty="0" smtClean="0"/>
              <a:t>Lo que se mostrara a continuación será una breve información sobre lo que trata el Bachillerato en Computación con Orientación Científica.</a:t>
            </a:r>
          </a:p>
          <a:p>
            <a:pPr marL="457200" indent="-457200">
              <a:buAutoNum type="arabicPeriod"/>
            </a:pPr>
            <a:r>
              <a:rPr lang="es-GT" dirty="0" smtClean="0"/>
              <a:t>Historia de la computadora.</a:t>
            </a:r>
          </a:p>
          <a:p>
            <a:pPr marL="457200" indent="-457200">
              <a:buAutoNum type="arabicPeriod"/>
            </a:pPr>
            <a:r>
              <a:rPr lang="es-GT" dirty="0" smtClean="0"/>
              <a:t>Historia de la programación.</a:t>
            </a:r>
          </a:p>
          <a:p>
            <a:pPr marL="457200" indent="-457200">
              <a:buAutoNum type="arabicPeriod"/>
            </a:pPr>
            <a:r>
              <a:rPr lang="es-GT" dirty="0" smtClean="0"/>
              <a:t>Mantenimiento Preventivo.</a:t>
            </a:r>
          </a:p>
          <a:p>
            <a:endParaRPr lang="es-GT" dirty="0"/>
          </a:p>
        </p:txBody>
      </p:sp>
    </p:spTree>
    <p:extLst>
      <p:ext uri="{BB962C8B-B14F-4D97-AF65-F5344CB8AC3E}">
        <p14:creationId xmlns:p14="http://schemas.microsoft.com/office/powerpoint/2010/main" val="3159577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Historia de la computadora</a:t>
            </a:r>
            <a:endParaRPr lang="es-GT" dirty="0"/>
          </a:p>
        </p:txBody>
      </p:sp>
      <p:pic>
        <p:nvPicPr>
          <p:cNvPr id="9" name="Marcador de posición de imagen 8"/>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
        <p:nvSpPr>
          <p:cNvPr id="4" name="Marcador de texto 3"/>
          <p:cNvSpPr>
            <a:spLocks noGrp="1"/>
          </p:cNvSpPr>
          <p:nvPr>
            <p:ph type="body" sz="half" idx="2"/>
          </p:nvPr>
        </p:nvSpPr>
        <p:spPr/>
        <p:txBody>
          <a:bodyPr/>
          <a:lstStyle/>
          <a:p>
            <a:r>
              <a:rPr lang="es-GT" dirty="0"/>
              <a:t>En</a:t>
            </a:r>
            <a:r>
              <a:rPr lang="es-GT" b="1" dirty="0"/>
              <a:t> 1947</a:t>
            </a:r>
            <a:r>
              <a:rPr lang="es-GT" dirty="0"/>
              <a:t> se construyó la</a:t>
            </a:r>
            <a:r>
              <a:rPr lang="es-GT" i="1" dirty="0"/>
              <a:t> primera computadora electrónica</a:t>
            </a:r>
            <a:r>
              <a:rPr lang="es-GT" dirty="0"/>
              <a:t> en la Universidad de Pennsylvania la ENIAC (</a:t>
            </a:r>
            <a:r>
              <a:rPr lang="es-GT" dirty="0"/>
              <a:t>Electronic</a:t>
            </a:r>
            <a:r>
              <a:rPr lang="es-GT" dirty="0"/>
              <a:t> </a:t>
            </a:r>
            <a:r>
              <a:rPr lang="es-GT" dirty="0"/>
              <a:t>Numerical</a:t>
            </a:r>
            <a:r>
              <a:rPr lang="es-GT" dirty="0"/>
              <a:t> </a:t>
            </a:r>
            <a:r>
              <a:rPr lang="es-GT" dirty="0"/>
              <a:t>Integrator</a:t>
            </a:r>
            <a:r>
              <a:rPr lang="es-GT" dirty="0"/>
              <a:t> And </a:t>
            </a:r>
            <a:r>
              <a:rPr lang="es-GT" dirty="0"/>
              <a:t>Calculator</a:t>
            </a:r>
            <a:r>
              <a:rPr lang="es-GT" dirty="0"/>
              <a:t>), el equipo de diseño lo encabezaron los </a:t>
            </a:r>
            <a:r>
              <a:rPr lang="es-GT" i="1" dirty="0"/>
              <a:t>ingenieros J</a:t>
            </a:r>
            <a:r>
              <a:rPr lang="es-GT" b="1" i="1" dirty="0"/>
              <a:t>ohn </a:t>
            </a:r>
            <a:r>
              <a:rPr lang="es-GT" b="1" i="1" dirty="0"/>
              <a:t>Mauchly</a:t>
            </a:r>
            <a:r>
              <a:rPr lang="es-GT" b="1" i="1" dirty="0"/>
              <a:t> y John </a:t>
            </a:r>
            <a:r>
              <a:rPr lang="es-GT" b="1" i="1" dirty="0"/>
              <a:t>Eckert</a:t>
            </a:r>
            <a:r>
              <a:rPr lang="es-GT" b="1" i="1" dirty="0"/>
              <a:t>.</a:t>
            </a:r>
            <a:r>
              <a:rPr lang="es-GT" dirty="0"/>
              <a:t> Esta máquina ocupaba todo un sótano de la Universidad, tenía más de 18 000 tubos de vacío, consumía 200 KW de energía eléctrica y requería todo un sistema de aire acondicionado, pero tenía la capacidad de realizar cinco mil operaciones aritméticas en un segundo.</a:t>
            </a:r>
            <a:endParaRPr lang="es-GT" dirty="0"/>
          </a:p>
        </p:txBody>
      </p:sp>
    </p:spTree>
    <p:extLst>
      <p:ext uri="{BB962C8B-B14F-4D97-AF65-F5344CB8AC3E}">
        <p14:creationId xmlns:p14="http://schemas.microsoft.com/office/powerpoint/2010/main" val="5326327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182724204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0905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Historia de la programación</a:t>
            </a:r>
            <a:endParaRPr lang="es-GT" dirty="0"/>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8706" r="8706"/>
          <a:stretch>
            <a:fillRect/>
          </a:stretch>
        </p:blipFill>
        <p:spPr/>
      </p:pic>
      <p:sp>
        <p:nvSpPr>
          <p:cNvPr id="4" name="Marcador de texto 3"/>
          <p:cNvSpPr>
            <a:spLocks noGrp="1"/>
          </p:cNvSpPr>
          <p:nvPr>
            <p:ph type="body" sz="half" idx="2"/>
          </p:nvPr>
        </p:nvSpPr>
        <p:spPr/>
        <p:txBody>
          <a:bodyPr>
            <a:normAutofit lnSpcReduction="10000"/>
          </a:bodyPr>
          <a:lstStyle/>
          <a:p>
            <a:r>
              <a:rPr lang="es-GT" dirty="0"/>
              <a:t>Para crear un </a:t>
            </a:r>
            <a:r>
              <a:rPr lang="es-GT" dirty="0">
                <a:hlinkClick r:id="rId3" tooltip="Programa informático"/>
              </a:rPr>
              <a:t>programa</a:t>
            </a:r>
            <a:r>
              <a:rPr lang="es-GT" dirty="0"/>
              <a:t>, y que la computadora lo interprete y ejecute las instrucciones escritas en él, debe escribirse en un </a:t>
            </a:r>
            <a:r>
              <a:rPr lang="es-GT" dirty="0">
                <a:hlinkClick r:id="rId4" tooltip="Lenguaje de programación"/>
              </a:rPr>
              <a:t>lenguaje de programación</a:t>
            </a:r>
            <a:r>
              <a:rPr lang="es-GT" dirty="0"/>
              <a:t>. En sus inicios las computadoras interpretaban solo instrucciones en un lenguaje específico, del más bajo nivel, conocido como </a:t>
            </a:r>
            <a:r>
              <a:rPr lang="es-GT" dirty="0">
                <a:hlinkClick r:id="rId5" tooltip="Código máquina"/>
              </a:rPr>
              <a:t>código máquina</a:t>
            </a:r>
            <a:r>
              <a:rPr lang="es-GT" dirty="0"/>
              <a:t>, siendo éste excesivamente complicado para programar. De hecho solo consiste en cadenas de números 1 y 0 (</a:t>
            </a:r>
            <a:r>
              <a:rPr lang="es-GT" dirty="0">
                <a:hlinkClick r:id="rId6" tooltip="Sistema binario"/>
              </a:rPr>
              <a:t>sistema binario</a:t>
            </a:r>
            <a:r>
              <a:rPr lang="es-GT" dirty="0"/>
              <a:t>). Para facilitar el trabajo de programación, los primeros científicos, que trabajaban en el área, decidieron reemplazar las instrucciones, secuencias de unos y ceros, por palabras o abreviaturas provenientes del </a:t>
            </a:r>
            <a:r>
              <a:rPr lang="es-GT" dirty="0">
                <a:hlinkClick r:id="rId7" tooltip="Idioma inglés"/>
              </a:rPr>
              <a:t>inglés</a:t>
            </a:r>
            <a:r>
              <a:rPr lang="es-GT" dirty="0"/>
              <a:t>; las codificaron y crearon así un lenguaje de mayor nivel, que se conoce como </a:t>
            </a:r>
            <a:r>
              <a:rPr lang="es-GT" dirty="0"/>
              <a:t>Assembly</a:t>
            </a:r>
            <a:r>
              <a:rPr lang="es-GT" dirty="0"/>
              <a:t> o </a:t>
            </a:r>
            <a:r>
              <a:rPr lang="es-GT" dirty="0">
                <a:hlinkClick r:id="rId8" tooltip="Lenguaje ensamblador"/>
              </a:rPr>
              <a:t>lenguaje ensamblador</a:t>
            </a:r>
            <a:r>
              <a:rPr lang="es-GT" dirty="0"/>
              <a:t>.</a:t>
            </a:r>
            <a:endParaRPr lang="es-GT" dirty="0"/>
          </a:p>
        </p:txBody>
      </p:sp>
    </p:spTree>
    <p:extLst>
      <p:ext uri="{BB962C8B-B14F-4D97-AF65-F5344CB8AC3E}">
        <p14:creationId xmlns:p14="http://schemas.microsoft.com/office/powerpoint/2010/main" val="36946706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202478504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172695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preventivo</a:t>
            </a:r>
            <a:endParaRPr lang="es-GT" dirty="0"/>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23460" r="23460"/>
          <a:stretch>
            <a:fillRect/>
          </a:stretch>
        </p:blipFill>
        <p:spPr/>
      </p:pic>
      <p:sp>
        <p:nvSpPr>
          <p:cNvPr id="4" name="Marcador de texto 3"/>
          <p:cNvSpPr>
            <a:spLocks noGrp="1"/>
          </p:cNvSpPr>
          <p:nvPr>
            <p:ph type="body" sz="half" idx="2"/>
          </p:nvPr>
        </p:nvSpPr>
        <p:spPr/>
        <p:txBody>
          <a:bodyPr>
            <a:normAutofit fontScale="92500" lnSpcReduction="10000"/>
          </a:bodyPr>
          <a:lstStyle/>
          <a:p>
            <a:r>
              <a:rPr lang="es-GT" dirty="0"/>
              <a:t>En las operaciones de </a:t>
            </a:r>
            <a:r>
              <a:rPr lang="es-GT" dirty="0">
                <a:hlinkClick r:id="rId3" tooltip="Mantenimiento"/>
              </a:rPr>
              <a:t>mantenimiento</a:t>
            </a:r>
            <a:r>
              <a:rPr lang="es-GT" dirty="0"/>
              <a:t>, el </a:t>
            </a:r>
            <a:r>
              <a:rPr lang="es-GT" b="1" dirty="0"/>
              <a:t>mantenimiento preventivo</a:t>
            </a:r>
            <a:r>
              <a:rPr lang="es-GT" dirty="0"/>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dirty="0">
                <a:hlinkClick r:id="rId4" tooltip="Mantenimiento correctivo"/>
              </a:rPr>
              <a:t>mantenimiento correctivo</a:t>
            </a:r>
            <a:r>
              <a:rPr lang="es-GT" dirty="0"/>
              <a:t> que repara o pone en condiciones de funcionamiento aquellos que dejaron de funcionar o están dañados.</a:t>
            </a:r>
          </a:p>
          <a:p>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endParaRPr lang="es-GT" dirty="0"/>
          </a:p>
        </p:txBody>
      </p:sp>
    </p:spTree>
    <p:extLst>
      <p:ext uri="{BB962C8B-B14F-4D97-AF65-F5344CB8AC3E}">
        <p14:creationId xmlns:p14="http://schemas.microsoft.com/office/powerpoint/2010/main" val="35941790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1410097110"/>
              </p:ext>
            </p:extLst>
          </p:nvPr>
        </p:nvGraphicFramePr>
        <p:xfrm>
          <a:off x="1027134" y="719666"/>
          <a:ext cx="10146082" cy="543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5259951"/>
      </p:ext>
    </p:extLst>
  </p:cSld>
  <p:clrMapOvr>
    <a:masterClrMapping/>
  </p:clrMapOvr>
  <p:transition spd="slow">
    <p:wheel spokes="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37</TotalTime>
  <Words>244</Words>
  <Application>Microsoft Office PowerPoint</Application>
  <PresentationFormat>Panorámica</PresentationFormat>
  <Paragraphs>34</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Trebuchet MS</vt:lpstr>
      <vt:lpstr>Tw Cen MT</vt:lpstr>
      <vt:lpstr>Circuito</vt:lpstr>
      <vt:lpstr>Capacitación</vt:lpstr>
      <vt:lpstr>Presentación de PowerPoint</vt:lpstr>
      <vt:lpstr>Introducción</vt:lpstr>
      <vt:lpstr>Historia de la computadora</vt:lpstr>
      <vt:lpstr>Presentación de PowerPoint</vt:lpstr>
      <vt:lpstr>Historia de la programación</vt:lpstr>
      <vt:lpstr>Presentación de PowerPoint</vt:lpstr>
      <vt:lpstr>Mantenimiento preventivo</vt:lpstr>
      <vt:lpstr>Presentación de PowerPoint</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dc:title>
  <dc:creator>estudiante de Liceo Compu-market</dc:creator>
  <cp:lastModifiedBy>estudiante de Liceo Compu-market</cp:lastModifiedBy>
  <cp:revision>4</cp:revision>
  <dcterms:created xsi:type="dcterms:W3CDTF">2017-04-19T18:53:39Z</dcterms:created>
  <dcterms:modified xsi:type="dcterms:W3CDTF">2017-04-19T19:31:34Z</dcterms:modified>
</cp:coreProperties>
</file>