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0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8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97" r:id="rId32"/>
    <p:sldId id="295" r:id="rId33"/>
    <p:sldId id="296" r:id="rId34"/>
    <p:sldId id="298" r:id="rId35"/>
    <p:sldId id="304" r:id="rId36"/>
    <p:sldId id="301" r:id="rId37"/>
    <p:sldId id="294" r:id="rId38"/>
    <p:sldId id="305" r:id="rId39"/>
    <p:sldId id="306" r:id="rId40"/>
    <p:sldId id="307" r:id="rId41"/>
    <p:sldId id="309" r:id="rId42"/>
    <p:sldId id="310" r:id="rId43"/>
    <p:sldId id="327" r:id="rId44"/>
    <p:sldId id="328" r:id="rId45"/>
    <p:sldId id="302" r:id="rId46"/>
    <p:sldId id="303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2" r:id="rId57"/>
    <p:sldId id="323" r:id="rId58"/>
    <p:sldId id="321" r:id="rId59"/>
    <p:sldId id="325" r:id="rId60"/>
    <p:sldId id="326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43" r:id="rId69"/>
    <p:sldId id="339" r:id="rId70"/>
    <p:sldId id="337" r:id="rId71"/>
    <p:sldId id="338" r:id="rId72"/>
    <p:sldId id="340" r:id="rId73"/>
    <p:sldId id="341" r:id="rId74"/>
    <p:sldId id="342" r:id="rId75"/>
    <p:sldId id="257" r:id="rId76"/>
    <p:sldId id="258" r:id="rId7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30F798-07A9-4F9D-B8C6-9904969326C1}">
          <p14:sldIdLst>
            <p14:sldId id="256"/>
            <p14:sldId id="259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èles" id="{C0190784-8E87-B042-94AE-5B2652527400}">
          <p14:sldIdLst>
            <p14:sldId id="272"/>
            <p14:sldId id="268"/>
            <p14:sldId id="269"/>
            <p14:sldId id="270"/>
            <p14:sldId id="271"/>
          </p14:sldIdLst>
        </p14:section>
        <p14:section name="Méthodes" id="{21D4AF92-64DD-604F-8011-B66B6B94C65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UML" id="{B0CB9C07-DBE3-1E4D-B108-431D375A7FD7}">
          <p14:sldIdLst>
            <p14:sldId id="290"/>
            <p14:sldId id="285"/>
            <p14:sldId id="286"/>
            <p14:sldId id="287"/>
            <p14:sldId id="288"/>
            <p14:sldId id="297"/>
            <p14:sldId id="295"/>
            <p14:sldId id="296"/>
            <p14:sldId id="298"/>
          </p14:sldIdLst>
        </p14:section>
        <p14:section name="Diagrammes de classes" id="{ABBFB617-3740-457A-A516-2BA7F9B97ABD}">
          <p14:sldIdLst>
            <p14:sldId id="304"/>
            <p14:sldId id="301"/>
            <p14:sldId id="294"/>
            <p14:sldId id="305"/>
            <p14:sldId id="306"/>
            <p14:sldId id="307"/>
            <p14:sldId id="309"/>
            <p14:sldId id="310"/>
          </p14:sldIdLst>
        </p14:section>
        <p14:section name="Diagrammes d'objets" id="{A61E82CB-AC34-447A-9887-84C584A0AF0D}">
          <p14:sldIdLst>
            <p14:sldId id="327"/>
            <p14:sldId id="328"/>
            <p14:sldId id="302"/>
            <p14:sldId id="303"/>
          </p14:sldIdLst>
        </p14:section>
        <p14:section name="Cas d'utilisation" id="{A73C5EDB-9381-4A0B-80F8-8AF805E2A53F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2"/>
          </p14:sldIdLst>
        </p14:section>
        <p14:section name="Séquence" id="{1869A9AF-3EE1-4B0B-A5D3-6AF44DB820C4}">
          <p14:sldIdLst>
            <p14:sldId id="323"/>
            <p14:sldId id="321"/>
            <p14:sldId id="325"/>
            <p14:sldId id="326"/>
          </p14:sldIdLst>
        </p14:section>
        <p14:section name="Composants" id="{D342BD0A-80F9-4174-8062-5F9047EF5AE0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43"/>
          </p14:sldIdLst>
        </p14:section>
        <p14:section name="Diagramme de déploiement" id="{499CF705-3CB0-8944-80C2-FB8D154219FA}">
          <p14:sldIdLst>
            <p14:sldId id="339"/>
            <p14:sldId id="337"/>
            <p14:sldId id="338"/>
          </p14:sldIdLst>
        </p14:section>
        <p14:section name="Activité" id="{6FF91477-1CF6-D240-A568-C3E37BF2BA8F}">
          <p14:sldIdLst>
            <p14:sldId id="340"/>
            <p14:sldId id="341"/>
            <p14:sldId id="342"/>
          </p14:sldIdLst>
        </p14:section>
        <p14:section name="Fin" id="{4C33C5F0-C769-4AEA-A889-EAF3CFB2D46C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2586E"/>
    <a:srgbClr val="09669F"/>
    <a:srgbClr val="D20000"/>
    <a:srgbClr val="2C4258"/>
    <a:srgbClr val="374D21"/>
    <a:srgbClr val="213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6" autoAdjust="0"/>
    <p:restoredTop sz="81505" autoAdjust="0"/>
  </p:normalViewPr>
  <p:slideViewPr>
    <p:cSldViewPr snapToGrid="0">
      <p:cViewPr varScale="1">
        <p:scale>
          <a:sx n="122" d="100"/>
          <a:sy n="122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4.wdp"/><Relationship Id="rId5" Type="http://schemas.openxmlformats.org/officeDocument/2006/relationships/image" Target="../media/image18.jpeg"/><Relationship Id="rId6" Type="http://schemas.microsoft.com/office/2007/relationships/hdphoto" Target="../media/hdphoto5.wdp"/><Relationship Id="rId1" Type="http://schemas.openxmlformats.org/officeDocument/2006/relationships/image" Target="../media/image16.png"/><Relationship Id="rId2" Type="http://schemas.microsoft.com/office/2007/relationships/hdphoto" Target="../media/hdphoto3.wdp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4.wdp"/><Relationship Id="rId5" Type="http://schemas.openxmlformats.org/officeDocument/2006/relationships/image" Target="../media/image16.png"/><Relationship Id="rId6" Type="http://schemas.microsoft.com/office/2007/relationships/hdphoto" Target="../media/hdphoto3.wdp"/><Relationship Id="rId1" Type="http://schemas.openxmlformats.org/officeDocument/2006/relationships/image" Target="../media/image18.jpeg"/><Relationship Id="rId2" Type="http://schemas.microsoft.com/office/2007/relationships/hdphoto" Target="../media/hdphoto5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BAA46-EDEF-410F-87B5-8DC817226AF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EFCE4D-259E-4B51-BBAF-E3DEB9F5D213}">
      <dgm:prSet/>
      <dgm:spPr/>
      <dgm:t>
        <a:bodyPr/>
        <a:lstStyle/>
        <a:p>
          <a:r>
            <a:rPr lang="en-US" dirty="0"/>
            <a:t>Augmentation des </a:t>
          </a:r>
          <a:r>
            <a:rPr lang="en-US" dirty="0" err="1"/>
            <a:t>coûts</a:t>
          </a:r>
          <a:endParaRPr lang="en-US" dirty="0"/>
        </a:p>
      </dgm:t>
    </dgm:pt>
    <dgm:pt modelId="{C56EA011-CF45-4D7E-84F6-776B1AB75842}" type="parTrans" cxnId="{86B4EDB6-1D2E-49CC-97F4-BAD9C0A9A169}">
      <dgm:prSet/>
      <dgm:spPr/>
      <dgm:t>
        <a:bodyPr/>
        <a:lstStyle/>
        <a:p>
          <a:endParaRPr lang="en-US"/>
        </a:p>
      </dgm:t>
    </dgm:pt>
    <dgm:pt modelId="{760B6C16-B97A-4039-8882-293A494AC822}" type="sibTrans" cxnId="{86B4EDB6-1D2E-49CC-97F4-BAD9C0A9A169}">
      <dgm:prSet/>
      <dgm:spPr/>
      <dgm:t>
        <a:bodyPr/>
        <a:lstStyle/>
        <a:p>
          <a:endParaRPr lang="en-US"/>
        </a:p>
      </dgm:t>
    </dgm:pt>
    <dgm:pt modelId="{036408F8-9A67-4F6C-94AA-EFC3A6B675E0}">
      <dgm:prSet/>
      <dgm:spPr/>
      <dgm:t>
        <a:bodyPr/>
        <a:lstStyle/>
        <a:p>
          <a:r>
            <a:rPr lang="en-US" dirty="0" err="1"/>
            <a:t>Difficultés</a:t>
          </a:r>
          <a:r>
            <a:rPr lang="en-US" dirty="0"/>
            <a:t> </a:t>
          </a:r>
          <a:r>
            <a:rPr lang="en-US" dirty="0" err="1"/>
            <a:t>d’evolution</a:t>
          </a:r>
          <a:endParaRPr lang="en-US" dirty="0"/>
        </a:p>
      </dgm:t>
    </dgm:pt>
    <dgm:pt modelId="{B97896F3-4778-4648-BD41-0AA210C4BB90}" type="parTrans" cxnId="{D116793A-0912-457E-A898-E27F8CB4A58B}">
      <dgm:prSet/>
      <dgm:spPr/>
      <dgm:t>
        <a:bodyPr/>
        <a:lstStyle/>
        <a:p>
          <a:endParaRPr lang="en-US"/>
        </a:p>
      </dgm:t>
    </dgm:pt>
    <dgm:pt modelId="{9DF3D8FE-EC96-4CB0-9423-0BCEB39178DD}" type="sibTrans" cxnId="{D116793A-0912-457E-A898-E27F8CB4A58B}">
      <dgm:prSet/>
      <dgm:spPr/>
      <dgm:t>
        <a:bodyPr/>
        <a:lstStyle/>
        <a:p>
          <a:endParaRPr lang="en-US"/>
        </a:p>
      </dgm:t>
    </dgm:pt>
    <dgm:pt modelId="{FECB9869-3D33-4ACC-835F-04E056244821}">
      <dgm:prSet/>
      <dgm:spPr/>
      <dgm:t>
        <a:bodyPr/>
        <a:lstStyle/>
        <a:p>
          <a:r>
            <a:rPr lang="en-US" dirty="0"/>
            <a:t>Non </a:t>
          </a:r>
          <a:r>
            <a:rPr lang="en-US" dirty="0" err="1"/>
            <a:t>fiabilité</a:t>
          </a:r>
          <a:endParaRPr lang="en-US" dirty="0"/>
        </a:p>
      </dgm:t>
    </dgm:pt>
    <dgm:pt modelId="{AEC291D5-B239-469E-9FAB-145618B5C43D}" type="parTrans" cxnId="{BB9ADA0D-0107-4F46-A548-7969BE6FB27B}">
      <dgm:prSet/>
      <dgm:spPr/>
      <dgm:t>
        <a:bodyPr/>
        <a:lstStyle/>
        <a:p>
          <a:endParaRPr lang="en-US"/>
        </a:p>
      </dgm:t>
    </dgm:pt>
    <dgm:pt modelId="{C9400E74-4514-4AA5-B625-CA12EAA09993}" type="sibTrans" cxnId="{BB9ADA0D-0107-4F46-A548-7969BE6FB27B}">
      <dgm:prSet/>
      <dgm:spPr/>
      <dgm:t>
        <a:bodyPr/>
        <a:lstStyle/>
        <a:p>
          <a:endParaRPr lang="en-US"/>
        </a:p>
      </dgm:t>
    </dgm:pt>
    <dgm:pt modelId="{ED111C4E-B267-4E8E-84C4-BBE76EBD5B5F}">
      <dgm:prSet/>
      <dgm:spPr/>
      <dgm:t>
        <a:bodyPr/>
        <a:lstStyle/>
        <a:p>
          <a:r>
            <a:rPr lang="en-US" dirty="0"/>
            <a:t>Respect specifications</a:t>
          </a:r>
        </a:p>
      </dgm:t>
    </dgm:pt>
    <dgm:pt modelId="{5203D190-A5AC-4B9A-835D-CF8372695144}" type="parTrans" cxnId="{94CB7700-4CCB-4A7D-A583-FC4F4124ACB9}">
      <dgm:prSet/>
      <dgm:spPr/>
      <dgm:t>
        <a:bodyPr/>
        <a:lstStyle/>
        <a:p>
          <a:endParaRPr lang="en-US"/>
        </a:p>
      </dgm:t>
    </dgm:pt>
    <dgm:pt modelId="{1068435C-D3CD-443E-8F9C-666297231FD2}" type="sibTrans" cxnId="{94CB7700-4CCB-4A7D-A583-FC4F4124ACB9}">
      <dgm:prSet/>
      <dgm:spPr/>
      <dgm:t>
        <a:bodyPr/>
        <a:lstStyle/>
        <a:p>
          <a:endParaRPr lang="en-US"/>
        </a:p>
      </dgm:t>
    </dgm:pt>
    <dgm:pt modelId="{C777BB95-87E9-4680-B889-BAA8375FCAE3}">
      <dgm:prSet/>
      <dgm:spPr/>
      <dgm:t>
        <a:bodyPr/>
        <a:lstStyle/>
        <a:p>
          <a:r>
            <a:rPr lang="en-US" dirty="0"/>
            <a:t>Respect des </a:t>
          </a:r>
          <a:r>
            <a:rPr lang="en-US" dirty="0" err="1"/>
            <a:t>délais</a:t>
          </a:r>
          <a:endParaRPr lang="en-US" dirty="0"/>
        </a:p>
      </dgm:t>
    </dgm:pt>
    <dgm:pt modelId="{2945BC50-9CBF-4349-8120-738AC5DE1351}" type="parTrans" cxnId="{4D193C5A-81D0-4C75-A7A5-86621F45BE97}">
      <dgm:prSet/>
      <dgm:spPr/>
      <dgm:t>
        <a:bodyPr/>
        <a:lstStyle/>
        <a:p>
          <a:endParaRPr lang="en-US"/>
        </a:p>
      </dgm:t>
    </dgm:pt>
    <dgm:pt modelId="{140BDE0B-7684-4DCE-8EEA-BDBC02492339}" type="sibTrans" cxnId="{4D193C5A-81D0-4C75-A7A5-86621F45BE97}">
      <dgm:prSet/>
      <dgm:spPr/>
      <dgm:t>
        <a:bodyPr/>
        <a:lstStyle/>
        <a:p>
          <a:endParaRPr lang="en-US"/>
        </a:p>
      </dgm:t>
    </dgm:pt>
    <dgm:pt modelId="{0B5C5584-03B2-4F3C-82FB-AC5056A91707}" type="pres">
      <dgm:prSet presAssocID="{B7FBAA46-EDEF-410F-87B5-8DC817226A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74726D-A334-4B84-A741-14583297A503}" type="pres">
      <dgm:prSet presAssocID="{E9EFCE4D-259E-4B51-BBAF-E3DEB9F5D2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02131-0841-444D-88E7-2D6684287428}" type="pres">
      <dgm:prSet presAssocID="{760B6C16-B97A-4039-8882-293A494AC822}" presName="sibTrans" presStyleCnt="0"/>
      <dgm:spPr/>
    </dgm:pt>
    <dgm:pt modelId="{24225D30-6F11-4718-8DE7-870E50E96CBE}" type="pres">
      <dgm:prSet presAssocID="{036408F8-9A67-4F6C-94AA-EFC3A6B675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74554-1146-4E97-AFA1-A8141E24E44A}" type="pres">
      <dgm:prSet presAssocID="{9DF3D8FE-EC96-4CB0-9423-0BCEB39178DD}" presName="sibTrans" presStyleCnt="0"/>
      <dgm:spPr/>
    </dgm:pt>
    <dgm:pt modelId="{E35A40C5-E0AC-4391-91C9-B9E51FCC3D54}" type="pres">
      <dgm:prSet presAssocID="{FECB9869-3D33-4ACC-835F-04E0562448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4059F-2C6A-4693-A40C-5402EB606605}" type="pres">
      <dgm:prSet presAssocID="{C9400E74-4514-4AA5-B625-CA12EAA09993}" presName="sibTrans" presStyleCnt="0"/>
      <dgm:spPr/>
    </dgm:pt>
    <dgm:pt modelId="{7BE5F53E-59AD-4A69-95B1-5CDEBF9F0D40}" type="pres">
      <dgm:prSet presAssocID="{ED111C4E-B267-4E8E-84C4-BBE76EBD5B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E6402-F38A-4253-B572-66CD277C1E91}" type="pres">
      <dgm:prSet presAssocID="{1068435C-D3CD-443E-8F9C-666297231FD2}" presName="sibTrans" presStyleCnt="0"/>
      <dgm:spPr/>
    </dgm:pt>
    <dgm:pt modelId="{8588CA9D-44B6-4E48-8144-2EE6D8EE4CF9}" type="pres">
      <dgm:prSet presAssocID="{C777BB95-87E9-4680-B889-BAA8375FCA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B4EDB6-1D2E-49CC-97F4-BAD9C0A9A169}" srcId="{B7FBAA46-EDEF-410F-87B5-8DC817226AFA}" destId="{E9EFCE4D-259E-4B51-BBAF-E3DEB9F5D213}" srcOrd="0" destOrd="0" parTransId="{C56EA011-CF45-4D7E-84F6-776B1AB75842}" sibTransId="{760B6C16-B97A-4039-8882-293A494AC822}"/>
    <dgm:cxn modelId="{BB1F17B6-BF92-4CBD-91EF-B9851CAD3AAF}" type="presOf" srcId="{036408F8-9A67-4F6C-94AA-EFC3A6B675E0}" destId="{24225D30-6F11-4718-8DE7-870E50E96CBE}" srcOrd="0" destOrd="0" presId="urn:microsoft.com/office/officeart/2005/8/layout/default"/>
    <dgm:cxn modelId="{948587A4-17AA-4012-809C-BF66269546CA}" type="presOf" srcId="{E9EFCE4D-259E-4B51-BBAF-E3DEB9F5D213}" destId="{AF74726D-A334-4B84-A741-14583297A503}" srcOrd="0" destOrd="0" presId="urn:microsoft.com/office/officeart/2005/8/layout/default"/>
    <dgm:cxn modelId="{AA26F547-5022-42A8-ACDD-D124A4B09459}" type="presOf" srcId="{FECB9869-3D33-4ACC-835F-04E056244821}" destId="{E35A40C5-E0AC-4391-91C9-B9E51FCC3D54}" srcOrd="0" destOrd="0" presId="urn:microsoft.com/office/officeart/2005/8/layout/default"/>
    <dgm:cxn modelId="{C677A858-6367-45C5-91C2-9CED342798C3}" type="presOf" srcId="{C777BB95-87E9-4680-B889-BAA8375FCAE3}" destId="{8588CA9D-44B6-4E48-8144-2EE6D8EE4CF9}" srcOrd="0" destOrd="0" presId="urn:microsoft.com/office/officeart/2005/8/layout/default"/>
    <dgm:cxn modelId="{D116793A-0912-457E-A898-E27F8CB4A58B}" srcId="{B7FBAA46-EDEF-410F-87B5-8DC817226AFA}" destId="{036408F8-9A67-4F6C-94AA-EFC3A6B675E0}" srcOrd="1" destOrd="0" parTransId="{B97896F3-4778-4648-BD41-0AA210C4BB90}" sibTransId="{9DF3D8FE-EC96-4CB0-9423-0BCEB39178DD}"/>
    <dgm:cxn modelId="{82BAE411-2F1B-47B9-AA26-F74A14E4E44D}" type="presOf" srcId="{ED111C4E-B267-4E8E-84C4-BBE76EBD5B5F}" destId="{7BE5F53E-59AD-4A69-95B1-5CDEBF9F0D40}" srcOrd="0" destOrd="0" presId="urn:microsoft.com/office/officeart/2005/8/layout/default"/>
    <dgm:cxn modelId="{4D193C5A-81D0-4C75-A7A5-86621F45BE97}" srcId="{B7FBAA46-EDEF-410F-87B5-8DC817226AFA}" destId="{C777BB95-87E9-4680-B889-BAA8375FCAE3}" srcOrd="4" destOrd="0" parTransId="{2945BC50-9CBF-4349-8120-738AC5DE1351}" sibTransId="{140BDE0B-7684-4DCE-8EEA-BDBC02492339}"/>
    <dgm:cxn modelId="{94CB7700-4CCB-4A7D-A583-FC4F4124ACB9}" srcId="{B7FBAA46-EDEF-410F-87B5-8DC817226AFA}" destId="{ED111C4E-B267-4E8E-84C4-BBE76EBD5B5F}" srcOrd="3" destOrd="0" parTransId="{5203D190-A5AC-4B9A-835D-CF8372695144}" sibTransId="{1068435C-D3CD-443E-8F9C-666297231FD2}"/>
    <dgm:cxn modelId="{BB9ADA0D-0107-4F46-A548-7969BE6FB27B}" srcId="{B7FBAA46-EDEF-410F-87B5-8DC817226AFA}" destId="{FECB9869-3D33-4ACC-835F-04E056244821}" srcOrd="2" destOrd="0" parTransId="{AEC291D5-B239-469E-9FAB-145618B5C43D}" sibTransId="{C9400E74-4514-4AA5-B625-CA12EAA09993}"/>
    <dgm:cxn modelId="{544E98E4-2584-4CBD-BD64-1372025ACAA8}" type="presOf" srcId="{B7FBAA46-EDEF-410F-87B5-8DC817226AFA}" destId="{0B5C5584-03B2-4F3C-82FB-AC5056A91707}" srcOrd="0" destOrd="0" presId="urn:microsoft.com/office/officeart/2005/8/layout/default"/>
    <dgm:cxn modelId="{68DAD45B-DC67-4E9B-87C2-18B91146C1DB}" type="presParOf" srcId="{0B5C5584-03B2-4F3C-82FB-AC5056A91707}" destId="{AF74726D-A334-4B84-A741-14583297A503}" srcOrd="0" destOrd="0" presId="urn:microsoft.com/office/officeart/2005/8/layout/default"/>
    <dgm:cxn modelId="{3EA9E820-B3EA-4E07-870A-33EB788F1AE3}" type="presParOf" srcId="{0B5C5584-03B2-4F3C-82FB-AC5056A91707}" destId="{53102131-0841-444D-88E7-2D6684287428}" srcOrd="1" destOrd="0" presId="urn:microsoft.com/office/officeart/2005/8/layout/default"/>
    <dgm:cxn modelId="{809A7D18-CA03-4791-895D-3936B6D1D525}" type="presParOf" srcId="{0B5C5584-03B2-4F3C-82FB-AC5056A91707}" destId="{24225D30-6F11-4718-8DE7-870E50E96CBE}" srcOrd="2" destOrd="0" presId="urn:microsoft.com/office/officeart/2005/8/layout/default"/>
    <dgm:cxn modelId="{519BCEF0-3ED0-4B40-B853-990488E3EC70}" type="presParOf" srcId="{0B5C5584-03B2-4F3C-82FB-AC5056A91707}" destId="{6A674554-1146-4E97-AFA1-A8141E24E44A}" srcOrd="3" destOrd="0" presId="urn:microsoft.com/office/officeart/2005/8/layout/default"/>
    <dgm:cxn modelId="{1C0AA70A-8C9E-4B14-931F-A5C86C59E69A}" type="presParOf" srcId="{0B5C5584-03B2-4F3C-82FB-AC5056A91707}" destId="{E35A40C5-E0AC-4391-91C9-B9E51FCC3D54}" srcOrd="4" destOrd="0" presId="urn:microsoft.com/office/officeart/2005/8/layout/default"/>
    <dgm:cxn modelId="{0AB9AEB0-3B48-454D-A192-5925D81EFF20}" type="presParOf" srcId="{0B5C5584-03B2-4F3C-82FB-AC5056A91707}" destId="{0624059F-2C6A-4693-A40C-5402EB606605}" srcOrd="5" destOrd="0" presId="urn:microsoft.com/office/officeart/2005/8/layout/default"/>
    <dgm:cxn modelId="{B46E3B85-D868-41FA-930D-4489B2DE7B5A}" type="presParOf" srcId="{0B5C5584-03B2-4F3C-82FB-AC5056A91707}" destId="{7BE5F53E-59AD-4A69-95B1-5CDEBF9F0D40}" srcOrd="6" destOrd="0" presId="urn:microsoft.com/office/officeart/2005/8/layout/default"/>
    <dgm:cxn modelId="{A3EB6358-2CFB-4786-8683-FD9CF5AC1B96}" type="presParOf" srcId="{0B5C5584-03B2-4F3C-82FB-AC5056A91707}" destId="{C7EE6402-F38A-4253-B572-66CD277C1E91}" srcOrd="7" destOrd="0" presId="urn:microsoft.com/office/officeart/2005/8/layout/default"/>
    <dgm:cxn modelId="{EF1C52EB-1ADE-48E3-BC09-FDBEBCB93D44}" type="presParOf" srcId="{0B5C5584-03B2-4F3C-82FB-AC5056A91707}" destId="{8588CA9D-44B6-4E48-8144-2EE6D8EE4C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541963-2674-4182-B18F-C3E11DDBA49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C91E0-6CB1-4560-866C-E81181FEB934}">
      <dgm:prSet phldrT="[Text]"/>
      <dgm:spPr/>
      <dgm:t>
        <a:bodyPr/>
        <a:lstStyle/>
        <a:p>
          <a:r>
            <a:rPr lang="en-US" dirty="0"/>
            <a:t>OMT</a:t>
          </a:r>
        </a:p>
      </dgm:t>
    </dgm:pt>
    <dgm:pt modelId="{A9A1C8D5-D181-4D62-9463-1A8C24A6FDD9}" type="parTrans" cxnId="{65C858D3-FC4F-4FF2-836A-48AFA856EFD8}">
      <dgm:prSet/>
      <dgm:spPr/>
      <dgm:t>
        <a:bodyPr/>
        <a:lstStyle/>
        <a:p>
          <a:endParaRPr lang="en-US"/>
        </a:p>
      </dgm:t>
    </dgm:pt>
    <dgm:pt modelId="{314CAAD3-76AD-4972-AB08-B59891F15797}" type="sibTrans" cxnId="{65C858D3-FC4F-4FF2-836A-48AFA856EFD8}">
      <dgm:prSet/>
      <dgm:spPr/>
      <dgm:t>
        <a:bodyPr/>
        <a:lstStyle/>
        <a:p>
          <a:endParaRPr lang="en-US"/>
        </a:p>
      </dgm:t>
    </dgm:pt>
    <dgm:pt modelId="{06186872-DAA1-4124-8117-CF8C6890EC87}">
      <dgm:prSet phldrT="[Text]"/>
      <dgm:spPr/>
      <dgm:t>
        <a:bodyPr/>
        <a:lstStyle/>
        <a:p>
          <a:r>
            <a:rPr lang="en-US" dirty="0"/>
            <a:t>Grady </a:t>
          </a:r>
          <a:r>
            <a:rPr lang="en-US" dirty="0" err="1"/>
            <a:t>Booch</a:t>
          </a:r>
          <a:endParaRPr lang="en-US" dirty="0"/>
        </a:p>
      </dgm:t>
    </dgm:pt>
    <dgm:pt modelId="{EA06AF06-D960-4019-90C7-C9952B26FB6D}" type="parTrans" cxnId="{0506E163-88FC-4E99-A153-148031B44115}">
      <dgm:prSet/>
      <dgm:spPr/>
      <dgm:t>
        <a:bodyPr/>
        <a:lstStyle/>
        <a:p>
          <a:endParaRPr lang="en-US"/>
        </a:p>
      </dgm:t>
    </dgm:pt>
    <dgm:pt modelId="{8546CD30-1D06-496C-AF4D-BE5098613316}" type="sibTrans" cxnId="{0506E163-88FC-4E99-A153-148031B44115}">
      <dgm:prSet/>
      <dgm:spPr/>
      <dgm:t>
        <a:bodyPr/>
        <a:lstStyle/>
        <a:p>
          <a:endParaRPr lang="en-US"/>
        </a:p>
      </dgm:t>
    </dgm:pt>
    <dgm:pt modelId="{86F7DB79-E449-4CB5-9292-0E7CDE75A87B}">
      <dgm:prSet phldrT="[Text]"/>
      <dgm:spPr/>
      <dgm:t>
        <a:bodyPr/>
        <a:lstStyle/>
        <a:p>
          <a:r>
            <a:rPr lang="en-US" dirty="0"/>
            <a:t>OOD</a:t>
          </a:r>
        </a:p>
      </dgm:t>
    </dgm:pt>
    <dgm:pt modelId="{66D6871A-115A-4665-94CE-805B34A4A945}" type="parTrans" cxnId="{99CE821F-43B6-4BEA-B5C4-45676BB4F5EE}">
      <dgm:prSet/>
      <dgm:spPr/>
      <dgm:t>
        <a:bodyPr/>
        <a:lstStyle/>
        <a:p>
          <a:endParaRPr lang="en-US"/>
        </a:p>
      </dgm:t>
    </dgm:pt>
    <dgm:pt modelId="{155425F3-D366-4E6B-8D33-90861501726F}" type="sibTrans" cxnId="{99CE821F-43B6-4BEA-B5C4-45676BB4F5EE}">
      <dgm:prSet/>
      <dgm:spPr/>
      <dgm:t>
        <a:bodyPr/>
        <a:lstStyle/>
        <a:p>
          <a:endParaRPr lang="en-US"/>
        </a:p>
      </dgm:t>
    </dgm:pt>
    <dgm:pt modelId="{BF1B967B-1E7B-41F2-9774-F4E2B25F499F}">
      <dgm:prSet phldrT="[Text]"/>
      <dgm:spPr/>
      <dgm:t>
        <a:bodyPr/>
        <a:lstStyle/>
        <a:p>
          <a:r>
            <a:rPr lang="en-US" dirty="0"/>
            <a:t>Ivar Jacobson</a:t>
          </a:r>
        </a:p>
      </dgm:t>
    </dgm:pt>
    <dgm:pt modelId="{ABD40B94-A321-4630-8906-C518DDE7ED0B}" type="parTrans" cxnId="{2282FA37-886E-45C9-B22C-A3E5906D672D}">
      <dgm:prSet/>
      <dgm:spPr/>
      <dgm:t>
        <a:bodyPr/>
        <a:lstStyle/>
        <a:p>
          <a:endParaRPr lang="en-US"/>
        </a:p>
      </dgm:t>
    </dgm:pt>
    <dgm:pt modelId="{C2F183A7-9243-473A-9BB3-6E51DC0572FD}" type="sibTrans" cxnId="{2282FA37-886E-45C9-B22C-A3E5906D672D}">
      <dgm:prSet/>
      <dgm:spPr/>
      <dgm:t>
        <a:bodyPr/>
        <a:lstStyle/>
        <a:p>
          <a:endParaRPr lang="en-US"/>
        </a:p>
      </dgm:t>
    </dgm:pt>
    <dgm:pt modelId="{8E9C618B-5E93-459E-9B0A-DAEE623ACF6C}">
      <dgm:prSet phldrT="[Text]"/>
      <dgm:spPr/>
      <dgm:t>
        <a:bodyPr/>
        <a:lstStyle/>
        <a:p>
          <a:r>
            <a:rPr lang="en-US" dirty="0"/>
            <a:t>OOSE</a:t>
          </a:r>
        </a:p>
      </dgm:t>
    </dgm:pt>
    <dgm:pt modelId="{EC8E50B2-0C5A-4318-B39D-BA21BD327060}" type="parTrans" cxnId="{DCD49A29-824B-4D5E-BECB-0EB100C74107}">
      <dgm:prSet/>
      <dgm:spPr/>
      <dgm:t>
        <a:bodyPr/>
        <a:lstStyle/>
        <a:p>
          <a:endParaRPr lang="en-US"/>
        </a:p>
      </dgm:t>
    </dgm:pt>
    <dgm:pt modelId="{2F3DC71D-F466-43C7-AE70-D8147EC0BF88}" type="sibTrans" cxnId="{DCD49A29-824B-4D5E-BECB-0EB100C74107}">
      <dgm:prSet/>
      <dgm:spPr/>
      <dgm:t>
        <a:bodyPr/>
        <a:lstStyle/>
        <a:p>
          <a:endParaRPr lang="en-US"/>
        </a:p>
      </dgm:t>
    </dgm:pt>
    <dgm:pt modelId="{AF715738-E7FB-4017-A07F-FAEE9FFDD5ED}">
      <dgm:prSet phldrT="[Text]"/>
      <dgm:spPr/>
      <dgm:t>
        <a:bodyPr/>
        <a:lstStyle/>
        <a:p>
          <a:r>
            <a:rPr lang="en-US" dirty="0"/>
            <a:t>James Rumbaugh</a:t>
          </a:r>
        </a:p>
      </dgm:t>
    </dgm:pt>
    <dgm:pt modelId="{0CFA1E76-B7B4-4C6B-B4E9-58C435997E7F}" type="sibTrans" cxnId="{68F7BD68-3C58-4493-98F1-B96DF3128D2C}">
      <dgm:prSet/>
      <dgm:spPr/>
      <dgm:t>
        <a:bodyPr/>
        <a:lstStyle/>
        <a:p>
          <a:endParaRPr lang="en-US"/>
        </a:p>
      </dgm:t>
    </dgm:pt>
    <dgm:pt modelId="{FAC922C7-5FDB-4753-9E84-F5AE9D5584DE}" type="parTrans" cxnId="{68F7BD68-3C58-4493-98F1-B96DF3128D2C}">
      <dgm:prSet/>
      <dgm:spPr/>
      <dgm:t>
        <a:bodyPr/>
        <a:lstStyle/>
        <a:p>
          <a:endParaRPr lang="en-US"/>
        </a:p>
      </dgm:t>
    </dgm:pt>
    <dgm:pt modelId="{6C3716A6-F310-4F4D-A084-EADE079BED89}" type="pres">
      <dgm:prSet presAssocID="{1B541963-2674-4182-B18F-C3E11DDBA49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1DB47DA-3CC9-4C5C-8A94-4F0A84FA27E4}" type="pres">
      <dgm:prSet presAssocID="{AF715738-E7FB-4017-A07F-FAEE9FFDD5ED}" presName="composite" presStyleCnt="0">
        <dgm:presLayoutVars>
          <dgm:chMax val="1"/>
          <dgm:chPref val="1"/>
        </dgm:presLayoutVars>
      </dgm:prSet>
      <dgm:spPr/>
    </dgm:pt>
    <dgm:pt modelId="{1B192E95-20A5-4274-82D5-FAAC1373206B}" type="pres">
      <dgm:prSet presAssocID="{AF715738-E7FB-4017-A07F-FAEE9FFDD5ED}" presName="Accent" presStyleLbl="trAlignAcc1" presStyleIdx="0" presStyleCnt="3">
        <dgm:presLayoutVars>
          <dgm:chMax val="0"/>
          <dgm:chPref val="0"/>
        </dgm:presLayoutVars>
      </dgm:prSet>
      <dgm:spPr/>
    </dgm:pt>
    <dgm:pt modelId="{1B907588-CC78-4E4F-88C0-BBC9004402DF}" type="pres">
      <dgm:prSet presAssocID="{AF715738-E7FB-4017-A07F-FAEE9FFDD5ED}" presName="Image" presStyleLbl="alignImgPlace1" presStyleIdx="0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l="11908" r="11908"/>
          </a:stretch>
        </a:blipFill>
      </dgm:spPr>
    </dgm:pt>
    <dgm:pt modelId="{5050F55B-5154-4CEA-93F5-86F120FA31E4}" type="pres">
      <dgm:prSet presAssocID="{AF715738-E7FB-4017-A07F-FAEE9FFDD5ED}" presName="ChildComposite" presStyleCnt="0"/>
      <dgm:spPr/>
    </dgm:pt>
    <dgm:pt modelId="{7614BE4A-45B3-42B9-AB1C-E5DD9E5C1F68}" type="pres">
      <dgm:prSet presAssocID="{AF715738-E7FB-4017-A07F-FAEE9FFDD5ED}" presName="Child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2135D-FD5D-45D1-B313-746B273A62D5}" type="pres">
      <dgm:prSet presAssocID="{AF715738-E7FB-4017-A07F-FAEE9FFDD5ED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B82F8-FB15-49E7-9FCF-C0AF889FE252}" type="pres">
      <dgm:prSet presAssocID="{0CFA1E76-B7B4-4C6B-B4E9-58C435997E7F}" presName="sibTrans" presStyleCnt="0"/>
      <dgm:spPr/>
    </dgm:pt>
    <dgm:pt modelId="{D18470C1-4A6E-4718-B878-5752798FFF81}" type="pres">
      <dgm:prSet presAssocID="{06186872-DAA1-4124-8117-CF8C6890EC87}" presName="composite" presStyleCnt="0">
        <dgm:presLayoutVars>
          <dgm:chMax val="1"/>
          <dgm:chPref val="1"/>
        </dgm:presLayoutVars>
      </dgm:prSet>
      <dgm:spPr/>
    </dgm:pt>
    <dgm:pt modelId="{5CDFF0B8-0E05-4F58-BB56-E49592F1BF8E}" type="pres">
      <dgm:prSet presAssocID="{06186872-DAA1-4124-8117-CF8C6890EC87}" presName="Accent" presStyleLbl="trAlignAcc1" presStyleIdx="1" presStyleCnt="3">
        <dgm:presLayoutVars>
          <dgm:chMax val="0"/>
          <dgm:chPref val="0"/>
        </dgm:presLayoutVars>
      </dgm:prSet>
      <dgm:spPr/>
    </dgm:pt>
    <dgm:pt modelId="{D81ACFC6-00CB-484A-A335-B905442624D5}" type="pres">
      <dgm:prSet presAssocID="{06186872-DAA1-4124-8117-CF8C6890EC87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/>
          <a:srcRect/>
          <a:stretch>
            <a:fillRect l="20043" r="20043"/>
          </a:stretch>
        </a:blipFill>
      </dgm:spPr>
    </dgm:pt>
    <dgm:pt modelId="{B8522811-4DA2-4C57-8B39-99BA0A9E3F6B}" type="pres">
      <dgm:prSet presAssocID="{06186872-DAA1-4124-8117-CF8C6890EC87}" presName="ChildComposite" presStyleCnt="0"/>
      <dgm:spPr/>
    </dgm:pt>
    <dgm:pt modelId="{680A711C-1F25-4786-B333-3F1B94DD8FCD}" type="pres">
      <dgm:prSet presAssocID="{06186872-DAA1-4124-8117-CF8C6890EC87}" presName="Child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BBC7C-55A1-4CA3-8A7D-AC6E768B59F1}" type="pres">
      <dgm:prSet presAssocID="{06186872-DAA1-4124-8117-CF8C6890EC87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D2EDA-6338-4D88-82E6-30ED44E5D1F9}" type="pres">
      <dgm:prSet presAssocID="{8546CD30-1D06-496C-AF4D-BE5098613316}" presName="sibTrans" presStyleCnt="0"/>
      <dgm:spPr/>
    </dgm:pt>
    <dgm:pt modelId="{4644CFDB-5D27-4980-BDB7-7E239C78FCF7}" type="pres">
      <dgm:prSet presAssocID="{BF1B967B-1E7B-41F2-9774-F4E2B25F499F}" presName="composite" presStyleCnt="0">
        <dgm:presLayoutVars>
          <dgm:chMax val="1"/>
          <dgm:chPref val="1"/>
        </dgm:presLayoutVars>
      </dgm:prSet>
      <dgm:spPr/>
    </dgm:pt>
    <dgm:pt modelId="{B127B1C0-9C0D-44FC-AF5B-FA6F21627130}" type="pres">
      <dgm:prSet presAssocID="{BF1B967B-1E7B-41F2-9774-F4E2B25F499F}" presName="Accent" presStyleLbl="trAlignAcc1" presStyleIdx="2" presStyleCnt="3">
        <dgm:presLayoutVars>
          <dgm:chMax val="0"/>
          <dgm:chPref val="0"/>
        </dgm:presLayoutVars>
      </dgm:prSet>
      <dgm:spPr/>
    </dgm:pt>
    <dgm:pt modelId="{C169893E-C866-496D-891E-993AE53E30A2}" type="pres">
      <dgm:prSet presAssocID="{BF1B967B-1E7B-41F2-9774-F4E2B25F499F}" presName="Image" presStyleLbl="alignImgPlace1" presStyleIdx="2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/>
          <a:srcRect/>
          <a:stretch>
            <a:fillRect l="12898" r="12898"/>
          </a:stretch>
        </a:blipFill>
      </dgm:spPr>
    </dgm:pt>
    <dgm:pt modelId="{5F8933E6-8B13-49A7-A4BB-1A0C198EFE96}" type="pres">
      <dgm:prSet presAssocID="{BF1B967B-1E7B-41F2-9774-F4E2B25F499F}" presName="ChildComposite" presStyleCnt="0"/>
      <dgm:spPr/>
    </dgm:pt>
    <dgm:pt modelId="{983EF716-176A-437D-8014-662DBFBF6AC9}" type="pres">
      <dgm:prSet presAssocID="{BF1B967B-1E7B-41F2-9774-F4E2B25F499F}" presName="Child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C0AF9-CD2E-43BF-8002-6E28F205A4AA}" type="pres">
      <dgm:prSet presAssocID="{BF1B967B-1E7B-41F2-9774-F4E2B25F499F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9B5546-3594-434C-AA20-BCF38D210357}" type="presOf" srcId="{CA6C91E0-6CB1-4560-866C-E81181FEB934}" destId="{7614BE4A-45B3-42B9-AB1C-E5DD9E5C1F68}" srcOrd="0" destOrd="0" presId="urn:microsoft.com/office/officeart/2008/layout/CaptionedPictures"/>
    <dgm:cxn modelId="{68F7BD68-3C58-4493-98F1-B96DF3128D2C}" srcId="{1B541963-2674-4182-B18F-C3E11DDBA49F}" destId="{AF715738-E7FB-4017-A07F-FAEE9FFDD5ED}" srcOrd="0" destOrd="0" parTransId="{FAC922C7-5FDB-4753-9E84-F5AE9D5584DE}" sibTransId="{0CFA1E76-B7B4-4C6B-B4E9-58C435997E7F}"/>
    <dgm:cxn modelId="{99CE821F-43B6-4BEA-B5C4-45676BB4F5EE}" srcId="{06186872-DAA1-4124-8117-CF8C6890EC87}" destId="{86F7DB79-E449-4CB5-9292-0E7CDE75A87B}" srcOrd="0" destOrd="0" parTransId="{66D6871A-115A-4665-94CE-805B34A4A945}" sibTransId="{155425F3-D366-4E6B-8D33-90861501726F}"/>
    <dgm:cxn modelId="{FBC424EE-6100-4AB3-AC95-37512BC5BC8E}" type="presOf" srcId="{1B541963-2674-4182-B18F-C3E11DDBA49F}" destId="{6C3716A6-F310-4F4D-A084-EADE079BED89}" srcOrd="0" destOrd="0" presId="urn:microsoft.com/office/officeart/2008/layout/CaptionedPictures"/>
    <dgm:cxn modelId="{2DA1679A-A518-4C2E-96FD-17A195A11AE0}" type="presOf" srcId="{AF715738-E7FB-4017-A07F-FAEE9FFDD5ED}" destId="{33E2135D-FD5D-45D1-B313-746B273A62D5}" srcOrd="0" destOrd="0" presId="urn:microsoft.com/office/officeart/2008/layout/CaptionedPictures"/>
    <dgm:cxn modelId="{1EAF4323-F4A7-4B11-A53D-C63D9E9B9AC9}" type="presOf" srcId="{8E9C618B-5E93-459E-9B0A-DAEE623ACF6C}" destId="{983EF716-176A-437D-8014-662DBFBF6AC9}" srcOrd="0" destOrd="0" presId="urn:microsoft.com/office/officeart/2008/layout/CaptionedPictures"/>
    <dgm:cxn modelId="{2282FA37-886E-45C9-B22C-A3E5906D672D}" srcId="{1B541963-2674-4182-B18F-C3E11DDBA49F}" destId="{BF1B967B-1E7B-41F2-9774-F4E2B25F499F}" srcOrd="2" destOrd="0" parTransId="{ABD40B94-A321-4630-8906-C518DDE7ED0B}" sibTransId="{C2F183A7-9243-473A-9BB3-6E51DC0572FD}"/>
    <dgm:cxn modelId="{0506E163-88FC-4E99-A153-148031B44115}" srcId="{1B541963-2674-4182-B18F-C3E11DDBA49F}" destId="{06186872-DAA1-4124-8117-CF8C6890EC87}" srcOrd="1" destOrd="0" parTransId="{EA06AF06-D960-4019-90C7-C9952B26FB6D}" sibTransId="{8546CD30-1D06-496C-AF4D-BE5098613316}"/>
    <dgm:cxn modelId="{6702120F-A600-4011-892E-A2354FC562FA}" type="presOf" srcId="{86F7DB79-E449-4CB5-9292-0E7CDE75A87B}" destId="{680A711C-1F25-4786-B333-3F1B94DD8FCD}" srcOrd="0" destOrd="0" presId="urn:microsoft.com/office/officeart/2008/layout/CaptionedPictures"/>
    <dgm:cxn modelId="{DCD49A29-824B-4D5E-BECB-0EB100C74107}" srcId="{BF1B967B-1E7B-41F2-9774-F4E2B25F499F}" destId="{8E9C618B-5E93-459E-9B0A-DAEE623ACF6C}" srcOrd="0" destOrd="0" parTransId="{EC8E50B2-0C5A-4318-B39D-BA21BD327060}" sibTransId="{2F3DC71D-F466-43C7-AE70-D8147EC0BF88}"/>
    <dgm:cxn modelId="{65C858D3-FC4F-4FF2-836A-48AFA856EFD8}" srcId="{AF715738-E7FB-4017-A07F-FAEE9FFDD5ED}" destId="{CA6C91E0-6CB1-4560-866C-E81181FEB934}" srcOrd="0" destOrd="0" parTransId="{A9A1C8D5-D181-4D62-9463-1A8C24A6FDD9}" sibTransId="{314CAAD3-76AD-4972-AB08-B59891F15797}"/>
    <dgm:cxn modelId="{E90537AF-86FE-44F5-946A-A11032A98178}" type="presOf" srcId="{BF1B967B-1E7B-41F2-9774-F4E2B25F499F}" destId="{EEEC0AF9-CD2E-43BF-8002-6E28F205A4AA}" srcOrd="0" destOrd="0" presId="urn:microsoft.com/office/officeart/2008/layout/CaptionedPictures"/>
    <dgm:cxn modelId="{940B6454-50CE-44A0-8CE1-440C3C1E31E7}" type="presOf" srcId="{06186872-DAA1-4124-8117-CF8C6890EC87}" destId="{6E0BBC7C-55A1-4CA3-8A7D-AC6E768B59F1}" srcOrd="0" destOrd="0" presId="urn:microsoft.com/office/officeart/2008/layout/CaptionedPictures"/>
    <dgm:cxn modelId="{5C4D8C34-2FF5-4F72-96BE-CDE4E3D23AB0}" type="presParOf" srcId="{6C3716A6-F310-4F4D-A084-EADE079BED89}" destId="{71DB47DA-3CC9-4C5C-8A94-4F0A84FA27E4}" srcOrd="0" destOrd="0" presId="urn:microsoft.com/office/officeart/2008/layout/CaptionedPictures"/>
    <dgm:cxn modelId="{FE522B8E-8350-4AD8-9EEB-64A2B2CC9851}" type="presParOf" srcId="{71DB47DA-3CC9-4C5C-8A94-4F0A84FA27E4}" destId="{1B192E95-20A5-4274-82D5-FAAC1373206B}" srcOrd="0" destOrd="0" presId="urn:microsoft.com/office/officeart/2008/layout/CaptionedPictures"/>
    <dgm:cxn modelId="{2DAAE9EA-4699-494D-A188-0F78A6C98D35}" type="presParOf" srcId="{71DB47DA-3CC9-4C5C-8A94-4F0A84FA27E4}" destId="{1B907588-CC78-4E4F-88C0-BBC9004402DF}" srcOrd="1" destOrd="0" presId="urn:microsoft.com/office/officeart/2008/layout/CaptionedPictures"/>
    <dgm:cxn modelId="{436C6A9F-89D9-4032-B7CF-A5586E4F4A23}" type="presParOf" srcId="{71DB47DA-3CC9-4C5C-8A94-4F0A84FA27E4}" destId="{5050F55B-5154-4CEA-93F5-86F120FA31E4}" srcOrd="2" destOrd="0" presId="urn:microsoft.com/office/officeart/2008/layout/CaptionedPictures"/>
    <dgm:cxn modelId="{F837166E-C99D-40C9-92F0-2A965A632CFF}" type="presParOf" srcId="{5050F55B-5154-4CEA-93F5-86F120FA31E4}" destId="{7614BE4A-45B3-42B9-AB1C-E5DD9E5C1F68}" srcOrd="0" destOrd="0" presId="urn:microsoft.com/office/officeart/2008/layout/CaptionedPictures"/>
    <dgm:cxn modelId="{D415B05C-813E-4395-A5BA-B7D55C04550A}" type="presParOf" srcId="{5050F55B-5154-4CEA-93F5-86F120FA31E4}" destId="{33E2135D-FD5D-45D1-B313-746B273A62D5}" srcOrd="1" destOrd="0" presId="urn:microsoft.com/office/officeart/2008/layout/CaptionedPictures"/>
    <dgm:cxn modelId="{03034961-E3CF-4245-928A-B23AC916FB69}" type="presParOf" srcId="{6C3716A6-F310-4F4D-A084-EADE079BED89}" destId="{72BB82F8-FB15-49E7-9FCF-C0AF889FE252}" srcOrd="1" destOrd="0" presId="urn:microsoft.com/office/officeart/2008/layout/CaptionedPictures"/>
    <dgm:cxn modelId="{522ADE08-E88C-4626-B5D0-6FF0A7FD1F02}" type="presParOf" srcId="{6C3716A6-F310-4F4D-A084-EADE079BED89}" destId="{D18470C1-4A6E-4718-B878-5752798FFF81}" srcOrd="2" destOrd="0" presId="urn:microsoft.com/office/officeart/2008/layout/CaptionedPictures"/>
    <dgm:cxn modelId="{CAC07879-42B8-4F3E-B7EF-E08EFE238F13}" type="presParOf" srcId="{D18470C1-4A6E-4718-B878-5752798FFF81}" destId="{5CDFF0B8-0E05-4F58-BB56-E49592F1BF8E}" srcOrd="0" destOrd="0" presId="urn:microsoft.com/office/officeart/2008/layout/CaptionedPictures"/>
    <dgm:cxn modelId="{219A48CB-313E-4855-B990-25D1F76CD363}" type="presParOf" srcId="{D18470C1-4A6E-4718-B878-5752798FFF81}" destId="{D81ACFC6-00CB-484A-A335-B905442624D5}" srcOrd="1" destOrd="0" presId="urn:microsoft.com/office/officeart/2008/layout/CaptionedPictures"/>
    <dgm:cxn modelId="{606287C9-CC9B-4B36-AF70-1A4DA615AE46}" type="presParOf" srcId="{D18470C1-4A6E-4718-B878-5752798FFF81}" destId="{B8522811-4DA2-4C57-8B39-99BA0A9E3F6B}" srcOrd="2" destOrd="0" presId="urn:microsoft.com/office/officeart/2008/layout/CaptionedPictures"/>
    <dgm:cxn modelId="{D44FC145-6894-42CF-A0DD-B9DD00506207}" type="presParOf" srcId="{B8522811-4DA2-4C57-8B39-99BA0A9E3F6B}" destId="{680A711C-1F25-4786-B333-3F1B94DD8FCD}" srcOrd="0" destOrd="0" presId="urn:microsoft.com/office/officeart/2008/layout/CaptionedPictures"/>
    <dgm:cxn modelId="{14830903-156F-4C71-AD99-027E155C95D2}" type="presParOf" srcId="{B8522811-4DA2-4C57-8B39-99BA0A9E3F6B}" destId="{6E0BBC7C-55A1-4CA3-8A7D-AC6E768B59F1}" srcOrd="1" destOrd="0" presId="urn:microsoft.com/office/officeart/2008/layout/CaptionedPictures"/>
    <dgm:cxn modelId="{247B5445-C30C-4C59-8A51-4A453C529E90}" type="presParOf" srcId="{6C3716A6-F310-4F4D-A084-EADE079BED89}" destId="{D62D2EDA-6338-4D88-82E6-30ED44E5D1F9}" srcOrd="3" destOrd="0" presId="urn:microsoft.com/office/officeart/2008/layout/CaptionedPictures"/>
    <dgm:cxn modelId="{7173130B-320A-43E0-BB61-BB998A036E50}" type="presParOf" srcId="{6C3716A6-F310-4F4D-A084-EADE079BED89}" destId="{4644CFDB-5D27-4980-BDB7-7E239C78FCF7}" srcOrd="4" destOrd="0" presId="urn:microsoft.com/office/officeart/2008/layout/CaptionedPictures"/>
    <dgm:cxn modelId="{03A3B54E-016D-4A36-A1A9-B89F2E2BBA54}" type="presParOf" srcId="{4644CFDB-5D27-4980-BDB7-7E239C78FCF7}" destId="{B127B1C0-9C0D-44FC-AF5B-FA6F21627130}" srcOrd="0" destOrd="0" presId="urn:microsoft.com/office/officeart/2008/layout/CaptionedPictures"/>
    <dgm:cxn modelId="{96C8CEE8-5F70-46F7-B174-81D84641F49B}" type="presParOf" srcId="{4644CFDB-5D27-4980-BDB7-7E239C78FCF7}" destId="{C169893E-C866-496D-891E-993AE53E30A2}" srcOrd="1" destOrd="0" presId="urn:microsoft.com/office/officeart/2008/layout/CaptionedPictures"/>
    <dgm:cxn modelId="{F2CB5135-2DCB-453B-BF88-63376BE20155}" type="presParOf" srcId="{4644CFDB-5D27-4980-BDB7-7E239C78FCF7}" destId="{5F8933E6-8B13-49A7-A4BB-1A0C198EFE96}" srcOrd="2" destOrd="0" presId="urn:microsoft.com/office/officeart/2008/layout/CaptionedPictures"/>
    <dgm:cxn modelId="{ABE8F583-2979-49F7-9EC2-17AD7C71B208}" type="presParOf" srcId="{5F8933E6-8B13-49A7-A4BB-1A0C198EFE96}" destId="{983EF716-176A-437D-8014-662DBFBF6AC9}" srcOrd="0" destOrd="0" presId="urn:microsoft.com/office/officeart/2008/layout/CaptionedPictures"/>
    <dgm:cxn modelId="{32960696-EC40-4F62-B240-0EE2BB3C3135}" type="presParOf" srcId="{5F8933E6-8B13-49A7-A4BB-1A0C198EFE96}" destId="{EEEC0AF9-CD2E-43BF-8002-6E28F205A4A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E37DDE-8BCB-45B8-8232-EA8C7443ADC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A32CA6-4525-4845-866C-ECC6F8490084}">
      <dgm:prSet phldrT="[Text]"/>
      <dgm:spPr/>
      <dgm:t>
        <a:bodyPr/>
        <a:lstStyle/>
        <a:p>
          <a:r>
            <a:rPr lang="en-US" dirty="0"/>
            <a:t>UML</a:t>
          </a:r>
        </a:p>
      </dgm:t>
    </dgm:pt>
    <dgm:pt modelId="{58C4A468-C37D-4BED-AD03-096D6F2B56A0}" type="parTrans" cxnId="{669B7905-EF03-4D39-B136-6A41E4BA879F}">
      <dgm:prSet/>
      <dgm:spPr/>
      <dgm:t>
        <a:bodyPr/>
        <a:lstStyle/>
        <a:p>
          <a:endParaRPr lang="en-US"/>
        </a:p>
      </dgm:t>
    </dgm:pt>
    <dgm:pt modelId="{DE117BE3-4D32-4142-AAF7-E90B75DA97FB}" type="sibTrans" cxnId="{669B7905-EF03-4D39-B136-6A41E4BA879F}">
      <dgm:prSet/>
      <dgm:spPr/>
      <dgm:t>
        <a:bodyPr/>
        <a:lstStyle/>
        <a:p>
          <a:endParaRPr lang="en-US"/>
        </a:p>
      </dgm:t>
    </dgm:pt>
    <dgm:pt modelId="{65511150-0B94-4D9B-AD3A-37D0C781D17F}">
      <dgm:prSet phldrT="[Text]"/>
      <dgm:spPr/>
      <dgm:t>
        <a:bodyPr/>
        <a:lstStyle/>
        <a:p>
          <a:r>
            <a:rPr lang="en-US" dirty="0" err="1"/>
            <a:t>Fonctionnel</a:t>
          </a:r>
          <a:endParaRPr lang="en-US" dirty="0"/>
        </a:p>
      </dgm:t>
    </dgm:pt>
    <dgm:pt modelId="{70EFCAD1-A3FD-44BF-8BDB-778F7EAFC707}" type="parTrans" cxnId="{5C4C4212-702C-49FF-886D-8A782D87C2F4}">
      <dgm:prSet/>
      <dgm:spPr/>
      <dgm:t>
        <a:bodyPr/>
        <a:lstStyle/>
        <a:p>
          <a:endParaRPr lang="en-US"/>
        </a:p>
      </dgm:t>
    </dgm:pt>
    <dgm:pt modelId="{2772FD14-90B7-425B-8276-42E7F568EB4E}" type="sibTrans" cxnId="{5C4C4212-702C-49FF-886D-8A782D87C2F4}">
      <dgm:prSet/>
      <dgm:spPr/>
      <dgm:t>
        <a:bodyPr/>
        <a:lstStyle/>
        <a:p>
          <a:endParaRPr lang="en-US"/>
        </a:p>
      </dgm:t>
    </dgm:pt>
    <dgm:pt modelId="{A6F8385E-F6B8-4DB2-BD87-6942F34FF2A0}">
      <dgm:prSet phldrT="[Text]"/>
      <dgm:spPr/>
      <dgm:t>
        <a:bodyPr/>
        <a:lstStyle/>
        <a:p>
          <a:r>
            <a:rPr lang="en-US"/>
            <a:t>Statique</a:t>
          </a:r>
          <a:endParaRPr lang="en-US" dirty="0"/>
        </a:p>
      </dgm:t>
    </dgm:pt>
    <dgm:pt modelId="{1AF2116F-CACC-4295-8BBF-BA960FC66A78}" type="parTrans" cxnId="{3DEF2812-F58B-400D-9818-68467BD3B0C1}">
      <dgm:prSet/>
      <dgm:spPr/>
      <dgm:t>
        <a:bodyPr/>
        <a:lstStyle/>
        <a:p>
          <a:endParaRPr lang="en-US"/>
        </a:p>
      </dgm:t>
    </dgm:pt>
    <dgm:pt modelId="{25B1C924-0E6E-44A2-A7FB-1C6A9FF670D1}" type="sibTrans" cxnId="{3DEF2812-F58B-400D-9818-68467BD3B0C1}">
      <dgm:prSet/>
      <dgm:spPr/>
      <dgm:t>
        <a:bodyPr/>
        <a:lstStyle/>
        <a:p>
          <a:endParaRPr lang="en-US"/>
        </a:p>
      </dgm:t>
    </dgm:pt>
    <dgm:pt modelId="{78858CBE-EA8B-4C38-A05A-6D5DE478FC99}">
      <dgm:prSet phldrT="[Text]"/>
      <dgm:spPr/>
      <dgm:t>
        <a:bodyPr/>
        <a:lstStyle/>
        <a:p>
          <a:r>
            <a:rPr lang="en-US" dirty="0" err="1"/>
            <a:t>Dynamique</a:t>
          </a:r>
          <a:endParaRPr lang="en-US" dirty="0"/>
        </a:p>
      </dgm:t>
    </dgm:pt>
    <dgm:pt modelId="{29E51AFC-DABB-4390-BFCF-589F1E997F74}" type="parTrans" cxnId="{9A43C607-B929-44C1-9C24-F742BACDD595}">
      <dgm:prSet/>
      <dgm:spPr/>
      <dgm:t>
        <a:bodyPr/>
        <a:lstStyle/>
        <a:p>
          <a:endParaRPr lang="en-US"/>
        </a:p>
      </dgm:t>
    </dgm:pt>
    <dgm:pt modelId="{F7872D9A-8CBD-4DCB-A63E-39DB505F5431}" type="sibTrans" cxnId="{9A43C607-B929-44C1-9C24-F742BACDD595}">
      <dgm:prSet/>
      <dgm:spPr/>
      <dgm:t>
        <a:bodyPr/>
        <a:lstStyle/>
        <a:p>
          <a:endParaRPr lang="en-US"/>
        </a:p>
      </dgm:t>
    </dgm:pt>
    <dgm:pt modelId="{9E052710-1906-4011-B11E-24DC3CE53160}" type="pres">
      <dgm:prSet presAssocID="{85E37DDE-8BCB-45B8-8232-EA8C7443AD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77AAD9-E6D0-48D6-9EB9-7B05475DA750}" type="pres">
      <dgm:prSet presAssocID="{A7A32CA6-4525-4845-866C-ECC6F8490084}" presName="hierRoot1" presStyleCnt="0">
        <dgm:presLayoutVars>
          <dgm:hierBranch val="init"/>
        </dgm:presLayoutVars>
      </dgm:prSet>
      <dgm:spPr/>
    </dgm:pt>
    <dgm:pt modelId="{6E1AAB0D-556A-4A0B-81C6-B7BB9F7BE03E}" type="pres">
      <dgm:prSet presAssocID="{A7A32CA6-4525-4845-866C-ECC6F8490084}" presName="rootComposite1" presStyleCnt="0"/>
      <dgm:spPr/>
    </dgm:pt>
    <dgm:pt modelId="{55DD8FE5-5317-41C2-B94F-B77F487D4605}" type="pres">
      <dgm:prSet presAssocID="{A7A32CA6-4525-4845-866C-ECC6F84900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C8A5D5-6EFA-4EB6-88A9-A882604BB04D}" type="pres">
      <dgm:prSet presAssocID="{A7A32CA6-4525-4845-866C-ECC6F84900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230D922-0F9C-4FCB-A41B-A227F59E00A4}" type="pres">
      <dgm:prSet presAssocID="{A7A32CA6-4525-4845-866C-ECC6F8490084}" presName="hierChild2" presStyleCnt="0"/>
      <dgm:spPr/>
    </dgm:pt>
    <dgm:pt modelId="{0BA94101-37EC-474D-B7B0-F2CD8767BAFC}" type="pres">
      <dgm:prSet presAssocID="{70EFCAD1-A3FD-44BF-8BDB-778F7EAFC70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293A0E7-F8BD-4A5E-A160-2CEAF5867DA7}" type="pres">
      <dgm:prSet presAssocID="{65511150-0B94-4D9B-AD3A-37D0C781D17F}" presName="hierRoot2" presStyleCnt="0">
        <dgm:presLayoutVars>
          <dgm:hierBranch val="init"/>
        </dgm:presLayoutVars>
      </dgm:prSet>
      <dgm:spPr/>
    </dgm:pt>
    <dgm:pt modelId="{535A9390-5BA1-41D8-84EC-918C79440DC2}" type="pres">
      <dgm:prSet presAssocID="{65511150-0B94-4D9B-AD3A-37D0C781D17F}" presName="rootComposite" presStyleCnt="0"/>
      <dgm:spPr/>
    </dgm:pt>
    <dgm:pt modelId="{48FEB350-C9C1-45D3-B9DC-49013807EE8B}" type="pres">
      <dgm:prSet presAssocID="{65511150-0B94-4D9B-AD3A-37D0C781D17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1FE44-9A67-4B36-A0A8-04D1DB92CEEF}" type="pres">
      <dgm:prSet presAssocID="{65511150-0B94-4D9B-AD3A-37D0C781D1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74E9FE1C-FF49-41D5-B3BC-28487FDCD737}" type="pres">
      <dgm:prSet presAssocID="{65511150-0B94-4D9B-AD3A-37D0C781D17F}" presName="hierChild4" presStyleCnt="0"/>
      <dgm:spPr/>
    </dgm:pt>
    <dgm:pt modelId="{A6A24CF9-6B68-430D-B64E-BF0A36D44B9B}" type="pres">
      <dgm:prSet presAssocID="{65511150-0B94-4D9B-AD3A-37D0C781D17F}" presName="hierChild5" presStyleCnt="0"/>
      <dgm:spPr/>
    </dgm:pt>
    <dgm:pt modelId="{B7D360D9-61AC-4877-85F3-C2151DA67607}" type="pres">
      <dgm:prSet presAssocID="{1AF2116F-CACC-4295-8BBF-BA960FC66A7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E94200D-8A07-4023-9CB2-1C6D072EDAC4}" type="pres">
      <dgm:prSet presAssocID="{A6F8385E-F6B8-4DB2-BD87-6942F34FF2A0}" presName="hierRoot2" presStyleCnt="0">
        <dgm:presLayoutVars>
          <dgm:hierBranch val="init"/>
        </dgm:presLayoutVars>
      </dgm:prSet>
      <dgm:spPr/>
    </dgm:pt>
    <dgm:pt modelId="{F448DDB5-D976-434B-BBE3-CA752269941E}" type="pres">
      <dgm:prSet presAssocID="{A6F8385E-F6B8-4DB2-BD87-6942F34FF2A0}" presName="rootComposite" presStyleCnt="0"/>
      <dgm:spPr/>
    </dgm:pt>
    <dgm:pt modelId="{9462AD56-A5B3-4FB3-8ECD-6C581EF138B8}" type="pres">
      <dgm:prSet presAssocID="{A6F8385E-F6B8-4DB2-BD87-6942F34FF2A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6A789-3AB3-4D06-92DB-918DD23488CD}" type="pres">
      <dgm:prSet presAssocID="{A6F8385E-F6B8-4DB2-BD87-6942F34FF2A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AA17FA3-5057-4B1F-B556-5D52FDCD058B}" type="pres">
      <dgm:prSet presAssocID="{A6F8385E-F6B8-4DB2-BD87-6942F34FF2A0}" presName="hierChild4" presStyleCnt="0"/>
      <dgm:spPr/>
    </dgm:pt>
    <dgm:pt modelId="{D1CBD8D0-9319-4DE1-8CFB-332967067248}" type="pres">
      <dgm:prSet presAssocID="{A6F8385E-F6B8-4DB2-BD87-6942F34FF2A0}" presName="hierChild5" presStyleCnt="0"/>
      <dgm:spPr/>
    </dgm:pt>
    <dgm:pt modelId="{3D628D7A-5786-4C35-B1D4-068EFB29B944}" type="pres">
      <dgm:prSet presAssocID="{29E51AFC-DABB-4390-BFCF-589F1E997F7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0F4DAA9-2517-4513-A085-025727B647BB}" type="pres">
      <dgm:prSet presAssocID="{78858CBE-EA8B-4C38-A05A-6D5DE478FC99}" presName="hierRoot2" presStyleCnt="0">
        <dgm:presLayoutVars>
          <dgm:hierBranch val="init"/>
        </dgm:presLayoutVars>
      </dgm:prSet>
      <dgm:spPr/>
    </dgm:pt>
    <dgm:pt modelId="{1F1CD117-821C-49B4-83B3-880B7E6C7B78}" type="pres">
      <dgm:prSet presAssocID="{78858CBE-EA8B-4C38-A05A-6D5DE478FC99}" presName="rootComposite" presStyleCnt="0"/>
      <dgm:spPr/>
    </dgm:pt>
    <dgm:pt modelId="{897BFEA4-90B6-40CB-AB18-832C722405DD}" type="pres">
      <dgm:prSet presAssocID="{78858CBE-EA8B-4C38-A05A-6D5DE478FC9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F991E-16D0-4E73-8E95-EFFD7FC70486}" type="pres">
      <dgm:prSet presAssocID="{78858CBE-EA8B-4C38-A05A-6D5DE478FC99}" presName="rootConnector" presStyleLbl="node2" presStyleIdx="2" presStyleCnt="3"/>
      <dgm:spPr/>
      <dgm:t>
        <a:bodyPr/>
        <a:lstStyle/>
        <a:p>
          <a:endParaRPr lang="en-US"/>
        </a:p>
      </dgm:t>
    </dgm:pt>
    <dgm:pt modelId="{07501EF9-2ACA-492F-84DF-7C4CA315316E}" type="pres">
      <dgm:prSet presAssocID="{78858CBE-EA8B-4C38-A05A-6D5DE478FC99}" presName="hierChild4" presStyleCnt="0"/>
      <dgm:spPr/>
    </dgm:pt>
    <dgm:pt modelId="{9EE6B53A-02F3-4C37-8CDF-D9B01E1ACED5}" type="pres">
      <dgm:prSet presAssocID="{78858CBE-EA8B-4C38-A05A-6D5DE478FC99}" presName="hierChild5" presStyleCnt="0"/>
      <dgm:spPr/>
    </dgm:pt>
    <dgm:pt modelId="{69DB96E8-ABE1-4C5C-A8D4-D4CA6306FF64}" type="pres">
      <dgm:prSet presAssocID="{A7A32CA6-4525-4845-866C-ECC6F8490084}" presName="hierChild3" presStyleCnt="0"/>
      <dgm:spPr/>
    </dgm:pt>
  </dgm:ptLst>
  <dgm:cxnLst>
    <dgm:cxn modelId="{5C4C4212-702C-49FF-886D-8A782D87C2F4}" srcId="{A7A32CA6-4525-4845-866C-ECC6F8490084}" destId="{65511150-0B94-4D9B-AD3A-37D0C781D17F}" srcOrd="0" destOrd="0" parTransId="{70EFCAD1-A3FD-44BF-8BDB-778F7EAFC707}" sibTransId="{2772FD14-90B7-425B-8276-42E7F568EB4E}"/>
    <dgm:cxn modelId="{4019E2E2-BCDF-444F-ADA4-6392B4B3EB1B}" type="presOf" srcId="{65511150-0B94-4D9B-AD3A-37D0C781D17F}" destId="{48FEB350-C9C1-45D3-B9DC-49013807EE8B}" srcOrd="0" destOrd="0" presId="urn:microsoft.com/office/officeart/2005/8/layout/orgChart1"/>
    <dgm:cxn modelId="{FE7AFAC8-A37F-4F06-A5FA-6EB3E5887D5B}" type="presOf" srcId="{85E37DDE-8BCB-45B8-8232-EA8C7443ADC9}" destId="{9E052710-1906-4011-B11E-24DC3CE53160}" srcOrd="0" destOrd="0" presId="urn:microsoft.com/office/officeart/2005/8/layout/orgChart1"/>
    <dgm:cxn modelId="{6C8F3B35-42D4-47C6-A99F-DFAAA0945DB6}" type="presOf" srcId="{A6F8385E-F6B8-4DB2-BD87-6942F34FF2A0}" destId="{6B26A789-3AB3-4D06-92DB-918DD23488CD}" srcOrd="1" destOrd="0" presId="urn:microsoft.com/office/officeart/2005/8/layout/orgChart1"/>
    <dgm:cxn modelId="{3DEF2812-F58B-400D-9818-68467BD3B0C1}" srcId="{A7A32CA6-4525-4845-866C-ECC6F8490084}" destId="{A6F8385E-F6B8-4DB2-BD87-6942F34FF2A0}" srcOrd="1" destOrd="0" parTransId="{1AF2116F-CACC-4295-8BBF-BA960FC66A78}" sibTransId="{25B1C924-0E6E-44A2-A7FB-1C6A9FF670D1}"/>
    <dgm:cxn modelId="{339B5DCA-EBB2-473D-A7D1-EBB6BE8DBF90}" type="presOf" srcId="{A7A32CA6-4525-4845-866C-ECC6F8490084}" destId="{55DD8FE5-5317-41C2-B94F-B77F487D4605}" srcOrd="0" destOrd="0" presId="urn:microsoft.com/office/officeart/2005/8/layout/orgChart1"/>
    <dgm:cxn modelId="{7BF3ED2E-C734-460E-AE0E-D5082810B2E6}" type="presOf" srcId="{A7A32CA6-4525-4845-866C-ECC6F8490084}" destId="{EFC8A5D5-6EFA-4EB6-88A9-A882604BB04D}" srcOrd="1" destOrd="0" presId="urn:microsoft.com/office/officeart/2005/8/layout/orgChart1"/>
    <dgm:cxn modelId="{6C7583B9-1F2F-4B08-BA92-1D3A65FFF79F}" type="presOf" srcId="{78858CBE-EA8B-4C38-A05A-6D5DE478FC99}" destId="{4A1F991E-16D0-4E73-8E95-EFFD7FC70486}" srcOrd="1" destOrd="0" presId="urn:microsoft.com/office/officeart/2005/8/layout/orgChart1"/>
    <dgm:cxn modelId="{669B7905-EF03-4D39-B136-6A41E4BA879F}" srcId="{85E37DDE-8BCB-45B8-8232-EA8C7443ADC9}" destId="{A7A32CA6-4525-4845-866C-ECC6F8490084}" srcOrd="0" destOrd="0" parTransId="{58C4A468-C37D-4BED-AD03-096D6F2B56A0}" sibTransId="{DE117BE3-4D32-4142-AAF7-E90B75DA97FB}"/>
    <dgm:cxn modelId="{9A43C607-B929-44C1-9C24-F742BACDD595}" srcId="{A7A32CA6-4525-4845-866C-ECC6F8490084}" destId="{78858CBE-EA8B-4C38-A05A-6D5DE478FC99}" srcOrd="2" destOrd="0" parTransId="{29E51AFC-DABB-4390-BFCF-589F1E997F74}" sibTransId="{F7872D9A-8CBD-4DCB-A63E-39DB505F5431}"/>
    <dgm:cxn modelId="{6E0E7906-EDB3-4571-93ED-524485AB0E00}" type="presOf" srcId="{29E51AFC-DABB-4390-BFCF-589F1E997F74}" destId="{3D628D7A-5786-4C35-B1D4-068EFB29B944}" srcOrd="0" destOrd="0" presId="urn:microsoft.com/office/officeart/2005/8/layout/orgChart1"/>
    <dgm:cxn modelId="{19D95B32-44D6-460A-965E-AFDB7241BF4B}" type="presOf" srcId="{78858CBE-EA8B-4C38-A05A-6D5DE478FC99}" destId="{897BFEA4-90B6-40CB-AB18-832C722405DD}" srcOrd="0" destOrd="0" presId="urn:microsoft.com/office/officeart/2005/8/layout/orgChart1"/>
    <dgm:cxn modelId="{5F0633E4-2000-4EDB-964C-FF094A8B1D37}" type="presOf" srcId="{70EFCAD1-A3FD-44BF-8BDB-778F7EAFC707}" destId="{0BA94101-37EC-474D-B7B0-F2CD8767BAFC}" srcOrd="0" destOrd="0" presId="urn:microsoft.com/office/officeart/2005/8/layout/orgChart1"/>
    <dgm:cxn modelId="{C60E6E6F-9D2B-4DAA-ADB4-215751900995}" type="presOf" srcId="{65511150-0B94-4D9B-AD3A-37D0C781D17F}" destId="{7171FE44-9A67-4B36-A0A8-04D1DB92CEEF}" srcOrd="1" destOrd="0" presId="urn:microsoft.com/office/officeart/2005/8/layout/orgChart1"/>
    <dgm:cxn modelId="{10F4C78A-1B1F-4781-BD3F-960BDD0E1E3B}" type="presOf" srcId="{1AF2116F-CACC-4295-8BBF-BA960FC66A78}" destId="{B7D360D9-61AC-4877-85F3-C2151DA67607}" srcOrd="0" destOrd="0" presId="urn:microsoft.com/office/officeart/2005/8/layout/orgChart1"/>
    <dgm:cxn modelId="{460FA5EA-1B78-4D7F-8338-CA7343ADF8EF}" type="presOf" srcId="{A6F8385E-F6B8-4DB2-BD87-6942F34FF2A0}" destId="{9462AD56-A5B3-4FB3-8ECD-6C581EF138B8}" srcOrd="0" destOrd="0" presId="urn:microsoft.com/office/officeart/2005/8/layout/orgChart1"/>
    <dgm:cxn modelId="{4D4A897C-EA9E-422A-8F15-7EE3B82BF9C6}" type="presParOf" srcId="{9E052710-1906-4011-B11E-24DC3CE53160}" destId="{4977AAD9-E6D0-48D6-9EB9-7B05475DA750}" srcOrd="0" destOrd="0" presId="urn:microsoft.com/office/officeart/2005/8/layout/orgChart1"/>
    <dgm:cxn modelId="{D3EDA974-ABD2-4B96-A3BF-4E2BACFC0B26}" type="presParOf" srcId="{4977AAD9-E6D0-48D6-9EB9-7B05475DA750}" destId="{6E1AAB0D-556A-4A0B-81C6-B7BB9F7BE03E}" srcOrd="0" destOrd="0" presId="urn:microsoft.com/office/officeart/2005/8/layout/orgChart1"/>
    <dgm:cxn modelId="{EFD36B8C-FC23-4288-B8F4-65C0459BCCD8}" type="presParOf" srcId="{6E1AAB0D-556A-4A0B-81C6-B7BB9F7BE03E}" destId="{55DD8FE5-5317-41C2-B94F-B77F487D4605}" srcOrd="0" destOrd="0" presId="urn:microsoft.com/office/officeart/2005/8/layout/orgChart1"/>
    <dgm:cxn modelId="{A1262821-613F-424C-8DCF-2B56E2BA59DF}" type="presParOf" srcId="{6E1AAB0D-556A-4A0B-81C6-B7BB9F7BE03E}" destId="{EFC8A5D5-6EFA-4EB6-88A9-A882604BB04D}" srcOrd="1" destOrd="0" presId="urn:microsoft.com/office/officeart/2005/8/layout/orgChart1"/>
    <dgm:cxn modelId="{86395645-00AF-4B4D-B153-ACDA19B2CEB5}" type="presParOf" srcId="{4977AAD9-E6D0-48D6-9EB9-7B05475DA750}" destId="{A230D922-0F9C-4FCB-A41B-A227F59E00A4}" srcOrd="1" destOrd="0" presId="urn:microsoft.com/office/officeart/2005/8/layout/orgChart1"/>
    <dgm:cxn modelId="{FDAE9400-50C9-4254-80B2-850F7663A89A}" type="presParOf" srcId="{A230D922-0F9C-4FCB-A41B-A227F59E00A4}" destId="{0BA94101-37EC-474D-B7B0-F2CD8767BAFC}" srcOrd="0" destOrd="0" presId="urn:microsoft.com/office/officeart/2005/8/layout/orgChart1"/>
    <dgm:cxn modelId="{657283A5-2679-44E5-9AAA-DD6C0725B6E0}" type="presParOf" srcId="{A230D922-0F9C-4FCB-A41B-A227F59E00A4}" destId="{A293A0E7-F8BD-4A5E-A160-2CEAF5867DA7}" srcOrd="1" destOrd="0" presId="urn:microsoft.com/office/officeart/2005/8/layout/orgChart1"/>
    <dgm:cxn modelId="{30C7AE88-5112-497A-B321-10CF94CD68E3}" type="presParOf" srcId="{A293A0E7-F8BD-4A5E-A160-2CEAF5867DA7}" destId="{535A9390-5BA1-41D8-84EC-918C79440DC2}" srcOrd="0" destOrd="0" presId="urn:microsoft.com/office/officeart/2005/8/layout/orgChart1"/>
    <dgm:cxn modelId="{3B9EA413-6AB0-4207-8722-7CD1F5A230D0}" type="presParOf" srcId="{535A9390-5BA1-41D8-84EC-918C79440DC2}" destId="{48FEB350-C9C1-45D3-B9DC-49013807EE8B}" srcOrd="0" destOrd="0" presId="urn:microsoft.com/office/officeart/2005/8/layout/orgChart1"/>
    <dgm:cxn modelId="{56374767-C971-4B04-85FC-310F523419AB}" type="presParOf" srcId="{535A9390-5BA1-41D8-84EC-918C79440DC2}" destId="{7171FE44-9A67-4B36-A0A8-04D1DB92CEEF}" srcOrd="1" destOrd="0" presId="urn:microsoft.com/office/officeart/2005/8/layout/orgChart1"/>
    <dgm:cxn modelId="{4CBD4403-F22D-4A44-B570-2494D9E4CC48}" type="presParOf" srcId="{A293A0E7-F8BD-4A5E-A160-2CEAF5867DA7}" destId="{74E9FE1C-FF49-41D5-B3BC-28487FDCD737}" srcOrd="1" destOrd="0" presId="urn:microsoft.com/office/officeart/2005/8/layout/orgChart1"/>
    <dgm:cxn modelId="{29BA16E0-C098-4AE8-92C5-FA6C2E3C6D02}" type="presParOf" srcId="{A293A0E7-F8BD-4A5E-A160-2CEAF5867DA7}" destId="{A6A24CF9-6B68-430D-B64E-BF0A36D44B9B}" srcOrd="2" destOrd="0" presId="urn:microsoft.com/office/officeart/2005/8/layout/orgChart1"/>
    <dgm:cxn modelId="{1D2F5D3C-92BF-4846-B68C-DABB5E31D81C}" type="presParOf" srcId="{A230D922-0F9C-4FCB-A41B-A227F59E00A4}" destId="{B7D360D9-61AC-4877-85F3-C2151DA67607}" srcOrd="2" destOrd="0" presId="urn:microsoft.com/office/officeart/2005/8/layout/orgChart1"/>
    <dgm:cxn modelId="{2E111411-5DD2-4AAF-B5E8-BBECDE3880FE}" type="presParOf" srcId="{A230D922-0F9C-4FCB-A41B-A227F59E00A4}" destId="{8E94200D-8A07-4023-9CB2-1C6D072EDAC4}" srcOrd="3" destOrd="0" presId="urn:microsoft.com/office/officeart/2005/8/layout/orgChart1"/>
    <dgm:cxn modelId="{C8B7D0A8-D5E5-445C-8311-7A59D4E32BEC}" type="presParOf" srcId="{8E94200D-8A07-4023-9CB2-1C6D072EDAC4}" destId="{F448DDB5-D976-434B-BBE3-CA752269941E}" srcOrd="0" destOrd="0" presId="urn:microsoft.com/office/officeart/2005/8/layout/orgChart1"/>
    <dgm:cxn modelId="{1D6CDD9B-3972-411F-9A4B-E3E2A35CD3F4}" type="presParOf" srcId="{F448DDB5-D976-434B-BBE3-CA752269941E}" destId="{9462AD56-A5B3-4FB3-8ECD-6C581EF138B8}" srcOrd="0" destOrd="0" presId="urn:microsoft.com/office/officeart/2005/8/layout/orgChart1"/>
    <dgm:cxn modelId="{4CE7DB2D-A0AB-4145-BE57-398A664EEDD7}" type="presParOf" srcId="{F448DDB5-D976-434B-BBE3-CA752269941E}" destId="{6B26A789-3AB3-4D06-92DB-918DD23488CD}" srcOrd="1" destOrd="0" presId="urn:microsoft.com/office/officeart/2005/8/layout/orgChart1"/>
    <dgm:cxn modelId="{9DBF02A4-C10D-4B18-8A39-32A7042F279A}" type="presParOf" srcId="{8E94200D-8A07-4023-9CB2-1C6D072EDAC4}" destId="{9AA17FA3-5057-4B1F-B556-5D52FDCD058B}" srcOrd="1" destOrd="0" presId="urn:microsoft.com/office/officeart/2005/8/layout/orgChart1"/>
    <dgm:cxn modelId="{BFCE1D73-0226-4E2A-8A51-80BAF0F720E0}" type="presParOf" srcId="{8E94200D-8A07-4023-9CB2-1C6D072EDAC4}" destId="{D1CBD8D0-9319-4DE1-8CFB-332967067248}" srcOrd="2" destOrd="0" presId="urn:microsoft.com/office/officeart/2005/8/layout/orgChart1"/>
    <dgm:cxn modelId="{730F1421-F2BA-4F0F-963E-833E7948A4D4}" type="presParOf" srcId="{A230D922-0F9C-4FCB-A41B-A227F59E00A4}" destId="{3D628D7A-5786-4C35-B1D4-068EFB29B944}" srcOrd="4" destOrd="0" presId="urn:microsoft.com/office/officeart/2005/8/layout/orgChart1"/>
    <dgm:cxn modelId="{ACA4D216-7161-42B6-835F-C298696D2C9B}" type="presParOf" srcId="{A230D922-0F9C-4FCB-A41B-A227F59E00A4}" destId="{30F4DAA9-2517-4513-A085-025727B647BB}" srcOrd="5" destOrd="0" presId="urn:microsoft.com/office/officeart/2005/8/layout/orgChart1"/>
    <dgm:cxn modelId="{EA0938B4-2369-4302-AA95-010DA012250E}" type="presParOf" srcId="{30F4DAA9-2517-4513-A085-025727B647BB}" destId="{1F1CD117-821C-49B4-83B3-880B7E6C7B78}" srcOrd="0" destOrd="0" presId="urn:microsoft.com/office/officeart/2005/8/layout/orgChart1"/>
    <dgm:cxn modelId="{AF19D0D6-8919-4839-93FD-7487A67BA87E}" type="presParOf" srcId="{1F1CD117-821C-49B4-83B3-880B7E6C7B78}" destId="{897BFEA4-90B6-40CB-AB18-832C722405DD}" srcOrd="0" destOrd="0" presId="urn:microsoft.com/office/officeart/2005/8/layout/orgChart1"/>
    <dgm:cxn modelId="{E6D6AEAA-464C-4287-BA63-F9DCB04D98B8}" type="presParOf" srcId="{1F1CD117-821C-49B4-83B3-880B7E6C7B78}" destId="{4A1F991E-16D0-4E73-8E95-EFFD7FC70486}" srcOrd="1" destOrd="0" presId="urn:microsoft.com/office/officeart/2005/8/layout/orgChart1"/>
    <dgm:cxn modelId="{246388E5-3C44-4051-B82F-9DB85D5EE5A3}" type="presParOf" srcId="{30F4DAA9-2517-4513-A085-025727B647BB}" destId="{07501EF9-2ACA-492F-84DF-7C4CA315316E}" srcOrd="1" destOrd="0" presId="urn:microsoft.com/office/officeart/2005/8/layout/orgChart1"/>
    <dgm:cxn modelId="{36CEE85C-81C5-4358-9E9D-23D81475DBF6}" type="presParOf" srcId="{30F4DAA9-2517-4513-A085-025727B647BB}" destId="{9EE6B53A-02F3-4C37-8CDF-D9B01E1ACED5}" srcOrd="2" destOrd="0" presId="urn:microsoft.com/office/officeart/2005/8/layout/orgChart1"/>
    <dgm:cxn modelId="{123321DC-957D-4998-A64B-E871EE6D4490}" type="presParOf" srcId="{4977AAD9-E6D0-48D6-9EB9-7B05475DA750}" destId="{69DB96E8-ABE1-4C5C-A8D4-D4CA6306FF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A0E745-2272-D34E-BF41-E693E947396C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17B7D8-4118-4745-A18D-401175AFFFDE}">
      <dgm:prSet phldrT="[Text]"/>
      <dgm:spPr/>
      <dgm:t>
        <a:bodyPr/>
        <a:lstStyle/>
        <a:p>
          <a:r>
            <a:rPr lang="en-US" dirty="0" err="1"/>
            <a:t>Cas</a:t>
          </a:r>
          <a:r>
            <a:rPr lang="en-US" dirty="0"/>
            <a:t> </a:t>
          </a:r>
          <a:r>
            <a:rPr lang="en-US" dirty="0" err="1"/>
            <a:t>d'utilisation</a:t>
          </a:r>
          <a:endParaRPr lang="en-US" dirty="0"/>
        </a:p>
      </dgm:t>
    </dgm:pt>
    <dgm:pt modelId="{969C3836-28FE-0147-B9B5-6F17CB08050A}" type="parTrans" cxnId="{DEE5C5C3-11A8-A946-B6FF-79D5A8028963}">
      <dgm:prSet/>
      <dgm:spPr/>
      <dgm:t>
        <a:bodyPr/>
        <a:lstStyle/>
        <a:p>
          <a:endParaRPr lang="en-US"/>
        </a:p>
      </dgm:t>
    </dgm:pt>
    <dgm:pt modelId="{99FC30D6-DD02-CB48-BB5D-E6A87E669603}" type="sibTrans" cxnId="{DEE5C5C3-11A8-A946-B6FF-79D5A8028963}">
      <dgm:prSet/>
      <dgm:spPr/>
      <dgm:t>
        <a:bodyPr/>
        <a:lstStyle/>
        <a:p>
          <a:endParaRPr lang="en-US"/>
        </a:p>
      </dgm:t>
    </dgm:pt>
    <dgm:pt modelId="{91DE5227-6B52-9C47-AE24-E9583FE486A1}">
      <dgm:prSet phldrT="[Text]"/>
      <dgm:spPr/>
      <dgm:t>
        <a:bodyPr/>
        <a:lstStyle/>
        <a:p>
          <a:r>
            <a:rPr lang="en-US" dirty="0" err="1"/>
            <a:t>Activité</a:t>
          </a:r>
          <a:endParaRPr lang="en-US" dirty="0"/>
        </a:p>
      </dgm:t>
    </dgm:pt>
    <dgm:pt modelId="{1BA54726-4812-0C43-AD10-9B62543A6BC0}" type="parTrans" cxnId="{9CA6EE93-674D-1B41-8DFB-FC69E7E57905}">
      <dgm:prSet/>
      <dgm:spPr/>
      <dgm:t>
        <a:bodyPr/>
        <a:lstStyle/>
        <a:p>
          <a:endParaRPr lang="en-US"/>
        </a:p>
      </dgm:t>
    </dgm:pt>
    <dgm:pt modelId="{F1A99889-F89E-6D45-8285-62B2919A450A}" type="sibTrans" cxnId="{9CA6EE93-674D-1B41-8DFB-FC69E7E57905}">
      <dgm:prSet/>
      <dgm:spPr/>
      <dgm:t>
        <a:bodyPr/>
        <a:lstStyle/>
        <a:p>
          <a:endParaRPr lang="en-US"/>
        </a:p>
      </dgm:t>
    </dgm:pt>
    <dgm:pt modelId="{3D8530A9-8F39-8D4C-9B95-44D3297F9455}" type="pres">
      <dgm:prSet presAssocID="{98A0E745-2272-D34E-BF41-E693E94739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CF8FE-9F0C-C84F-B7C8-F3A2D283A0B6}" type="pres">
      <dgm:prSet presAssocID="{8617B7D8-4118-4745-A18D-401175AFFF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A8941-BF23-094C-8CAB-D671686F9356}" type="pres">
      <dgm:prSet presAssocID="{99FC30D6-DD02-CB48-BB5D-E6A87E669603}" presName="sibTrans" presStyleCnt="0"/>
      <dgm:spPr/>
    </dgm:pt>
    <dgm:pt modelId="{25190A25-F4F3-3D47-867A-3C707F1F3342}" type="pres">
      <dgm:prSet presAssocID="{91DE5227-6B52-9C47-AE24-E9583FE486A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6E31E-0B1F-384C-9F2A-6D9DCB6A586B}" type="presOf" srcId="{91DE5227-6B52-9C47-AE24-E9583FE486A1}" destId="{25190A25-F4F3-3D47-867A-3C707F1F3342}" srcOrd="0" destOrd="0" presId="urn:microsoft.com/office/officeart/2005/8/layout/default"/>
    <dgm:cxn modelId="{221A9956-9B6A-B642-AC42-B2A7ECB23193}" type="presOf" srcId="{8617B7D8-4118-4745-A18D-401175AFFFDE}" destId="{97DCF8FE-9F0C-C84F-B7C8-F3A2D283A0B6}" srcOrd="0" destOrd="0" presId="urn:microsoft.com/office/officeart/2005/8/layout/default"/>
    <dgm:cxn modelId="{DEE5C5C3-11A8-A946-B6FF-79D5A8028963}" srcId="{98A0E745-2272-D34E-BF41-E693E947396C}" destId="{8617B7D8-4118-4745-A18D-401175AFFFDE}" srcOrd="0" destOrd="0" parTransId="{969C3836-28FE-0147-B9B5-6F17CB08050A}" sibTransId="{99FC30D6-DD02-CB48-BB5D-E6A87E669603}"/>
    <dgm:cxn modelId="{9CA6EE93-674D-1B41-8DFB-FC69E7E57905}" srcId="{98A0E745-2272-D34E-BF41-E693E947396C}" destId="{91DE5227-6B52-9C47-AE24-E9583FE486A1}" srcOrd="1" destOrd="0" parTransId="{1BA54726-4812-0C43-AD10-9B62543A6BC0}" sibTransId="{F1A99889-F89E-6D45-8285-62B2919A450A}"/>
    <dgm:cxn modelId="{103384C7-6B40-B144-9ECC-8F4E540A9A81}" type="presOf" srcId="{98A0E745-2272-D34E-BF41-E693E947396C}" destId="{3D8530A9-8F39-8D4C-9B95-44D3297F9455}" srcOrd="0" destOrd="0" presId="urn:microsoft.com/office/officeart/2005/8/layout/default"/>
    <dgm:cxn modelId="{76D46E50-A40A-5841-8965-E0B5BB8B41E9}" type="presParOf" srcId="{3D8530A9-8F39-8D4C-9B95-44D3297F9455}" destId="{97DCF8FE-9F0C-C84F-B7C8-F3A2D283A0B6}" srcOrd="0" destOrd="0" presId="urn:microsoft.com/office/officeart/2005/8/layout/default"/>
    <dgm:cxn modelId="{1CE04315-69C9-6B45-B37C-ABBE910BF6C8}" type="presParOf" srcId="{3D8530A9-8F39-8D4C-9B95-44D3297F9455}" destId="{7A3A8941-BF23-094C-8CAB-D671686F9356}" srcOrd="1" destOrd="0" presId="urn:microsoft.com/office/officeart/2005/8/layout/default"/>
    <dgm:cxn modelId="{18CE8DDF-E3D5-CE4F-8979-BADBDE151F36}" type="presParOf" srcId="{3D8530A9-8F39-8D4C-9B95-44D3297F9455}" destId="{25190A25-F4F3-3D47-867A-3C707F1F334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45614C2-70B1-FF46-A3BD-913932E6FF12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EF8E86-7A56-484E-8144-2B2524CAB665}">
      <dgm:prSet phldrT="[Text]"/>
      <dgm:spPr/>
      <dgm:t>
        <a:bodyPr/>
        <a:lstStyle/>
        <a:p>
          <a:r>
            <a:rPr lang="en-US" dirty="0"/>
            <a:t>Classes</a:t>
          </a:r>
        </a:p>
      </dgm:t>
    </dgm:pt>
    <dgm:pt modelId="{84404B21-DA73-4E47-8E1F-513B85BD7858}" type="parTrans" cxnId="{2582393F-6EEE-AD42-B7A2-9C426C25F7AC}">
      <dgm:prSet/>
      <dgm:spPr/>
      <dgm:t>
        <a:bodyPr/>
        <a:lstStyle/>
        <a:p>
          <a:endParaRPr lang="en-US"/>
        </a:p>
      </dgm:t>
    </dgm:pt>
    <dgm:pt modelId="{5ACCD3C7-184F-7E47-9A6D-A684C4AF9CD5}" type="sibTrans" cxnId="{2582393F-6EEE-AD42-B7A2-9C426C25F7AC}">
      <dgm:prSet/>
      <dgm:spPr/>
      <dgm:t>
        <a:bodyPr/>
        <a:lstStyle/>
        <a:p>
          <a:endParaRPr lang="en-US"/>
        </a:p>
      </dgm:t>
    </dgm:pt>
    <dgm:pt modelId="{4B27073E-243C-9346-8913-B150D17D3594}">
      <dgm:prSet phldrT="[Text]"/>
      <dgm:spPr/>
      <dgm:t>
        <a:bodyPr/>
        <a:lstStyle/>
        <a:p>
          <a:r>
            <a:rPr lang="en-US" dirty="0" err="1"/>
            <a:t>Objets</a:t>
          </a:r>
          <a:endParaRPr lang="en-US" dirty="0"/>
        </a:p>
      </dgm:t>
    </dgm:pt>
    <dgm:pt modelId="{28A07D4E-F470-7A46-BEEA-47EFF1B4DB5C}" type="parTrans" cxnId="{B546BE57-2805-714B-8310-C2177095B81C}">
      <dgm:prSet/>
      <dgm:spPr/>
      <dgm:t>
        <a:bodyPr/>
        <a:lstStyle/>
        <a:p>
          <a:endParaRPr lang="en-US"/>
        </a:p>
      </dgm:t>
    </dgm:pt>
    <dgm:pt modelId="{3262B5BF-AFB5-9747-A520-29E242E983B1}" type="sibTrans" cxnId="{B546BE57-2805-714B-8310-C2177095B81C}">
      <dgm:prSet/>
      <dgm:spPr/>
      <dgm:t>
        <a:bodyPr/>
        <a:lstStyle/>
        <a:p>
          <a:endParaRPr lang="en-US"/>
        </a:p>
      </dgm:t>
    </dgm:pt>
    <dgm:pt modelId="{C1C9B69A-4AB3-FA4F-9E99-F20C25021A12}">
      <dgm:prSet phldrT="[Text]"/>
      <dgm:spPr/>
      <dgm:t>
        <a:bodyPr/>
        <a:lstStyle/>
        <a:p>
          <a:r>
            <a:rPr lang="en-US" dirty="0" err="1"/>
            <a:t>Composants</a:t>
          </a:r>
          <a:endParaRPr lang="en-US" dirty="0"/>
        </a:p>
      </dgm:t>
    </dgm:pt>
    <dgm:pt modelId="{8793BD61-23FC-3D4C-8048-3704DED43B03}" type="parTrans" cxnId="{ECDB20FE-497E-EE44-A534-1D68E09E2387}">
      <dgm:prSet/>
      <dgm:spPr/>
      <dgm:t>
        <a:bodyPr/>
        <a:lstStyle/>
        <a:p>
          <a:endParaRPr lang="en-US"/>
        </a:p>
      </dgm:t>
    </dgm:pt>
    <dgm:pt modelId="{15FB21D7-0DB2-A940-9FDB-B2BFDB9E7645}" type="sibTrans" cxnId="{ECDB20FE-497E-EE44-A534-1D68E09E2387}">
      <dgm:prSet/>
      <dgm:spPr/>
      <dgm:t>
        <a:bodyPr/>
        <a:lstStyle/>
        <a:p>
          <a:endParaRPr lang="en-US"/>
        </a:p>
      </dgm:t>
    </dgm:pt>
    <dgm:pt modelId="{BC53CA01-4BF2-6B47-A2E5-C305DCC0F319}">
      <dgm:prSet phldrT="[Text]"/>
      <dgm:spPr/>
      <dgm:t>
        <a:bodyPr/>
        <a:lstStyle/>
        <a:p>
          <a:r>
            <a:rPr lang="en-US" dirty="0" err="1"/>
            <a:t>Déploiement</a:t>
          </a:r>
          <a:endParaRPr lang="en-US" dirty="0"/>
        </a:p>
      </dgm:t>
    </dgm:pt>
    <dgm:pt modelId="{973A1AE3-A602-0A48-9904-491E7C7E1DA0}" type="parTrans" cxnId="{AE217735-944A-1E43-B0DD-690CF6F3A249}">
      <dgm:prSet/>
      <dgm:spPr/>
      <dgm:t>
        <a:bodyPr/>
        <a:lstStyle/>
        <a:p>
          <a:endParaRPr lang="en-US"/>
        </a:p>
      </dgm:t>
    </dgm:pt>
    <dgm:pt modelId="{3249FB86-FC26-A54A-A337-3812A5201B9D}" type="sibTrans" cxnId="{AE217735-944A-1E43-B0DD-690CF6F3A249}">
      <dgm:prSet/>
      <dgm:spPr/>
      <dgm:t>
        <a:bodyPr/>
        <a:lstStyle/>
        <a:p>
          <a:endParaRPr lang="en-US"/>
        </a:p>
      </dgm:t>
    </dgm:pt>
    <dgm:pt modelId="{1B19A950-2C1F-9646-B728-51319026132B}" type="pres">
      <dgm:prSet presAssocID="{845614C2-70B1-FF46-A3BD-913932E6FF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AAE0D7-C1D0-214C-B2DC-D3061188DAFD}" type="pres">
      <dgm:prSet presAssocID="{4AEF8E86-7A56-484E-8144-2B2524CAB66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FC557-BB59-0F42-9E63-50D6F9378E58}" type="pres">
      <dgm:prSet presAssocID="{5ACCD3C7-184F-7E47-9A6D-A684C4AF9CD5}" presName="sibTrans" presStyleCnt="0"/>
      <dgm:spPr/>
    </dgm:pt>
    <dgm:pt modelId="{25A52B0F-1C84-7B43-85B3-C2F0A25030F7}" type="pres">
      <dgm:prSet presAssocID="{4B27073E-243C-9346-8913-B150D17D359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548F4-0798-9144-87C8-6C4B8CB93CC8}" type="pres">
      <dgm:prSet presAssocID="{3262B5BF-AFB5-9747-A520-29E242E983B1}" presName="sibTrans" presStyleCnt="0"/>
      <dgm:spPr/>
    </dgm:pt>
    <dgm:pt modelId="{3DB00696-F6A5-9944-A359-C21566D89E37}" type="pres">
      <dgm:prSet presAssocID="{C1C9B69A-4AB3-FA4F-9E99-F20C25021A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A71E4-DCAD-AE4D-8966-7E27E693EB00}" type="pres">
      <dgm:prSet presAssocID="{15FB21D7-0DB2-A940-9FDB-B2BFDB9E7645}" presName="sibTrans" presStyleCnt="0"/>
      <dgm:spPr/>
    </dgm:pt>
    <dgm:pt modelId="{DF477B1A-CA10-A840-B439-070D83C395AB}" type="pres">
      <dgm:prSet presAssocID="{BC53CA01-4BF2-6B47-A2E5-C305DCC0F3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6BE57-2805-714B-8310-C2177095B81C}" srcId="{845614C2-70B1-FF46-A3BD-913932E6FF12}" destId="{4B27073E-243C-9346-8913-B150D17D3594}" srcOrd="1" destOrd="0" parTransId="{28A07D4E-F470-7A46-BEEA-47EFF1B4DB5C}" sibTransId="{3262B5BF-AFB5-9747-A520-29E242E983B1}"/>
    <dgm:cxn modelId="{2582393F-6EEE-AD42-B7A2-9C426C25F7AC}" srcId="{845614C2-70B1-FF46-A3BD-913932E6FF12}" destId="{4AEF8E86-7A56-484E-8144-2B2524CAB665}" srcOrd="0" destOrd="0" parTransId="{84404B21-DA73-4E47-8E1F-513B85BD7858}" sibTransId="{5ACCD3C7-184F-7E47-9A6D-A684C4AF9CD5}"/>
    <dgm:cxn modelId="{35D1E18B-371B-5D4B-8EE5-CA8B23AC16CD}" type="presOf" srcId="{BC53CA01-4BF2-6B47-A2E5-C305DCC0F319}" destId="{DF477B1A-CA10-A840-B439-070D83C395AB}" srcOrd="0" destOrd="0" presId="urn:microsoft.com/office/officeart/2005/8/layout/default"/>
    <dgm:cxn modelId="{AE217735-944A-1E43-B0DD-690CF6F3A249}" srcId="{845614C2-70B1-FF46-A3BD-913932E6FF12}" destId="{BC53CA01-4BF2-6B47-A2E5-C305DCC0F319}" srcOrd="3" destOrd="0" parTransId="{973A1AE3-A602-0A48-9904-491E7C7E1DA0}" sibTransId="{3249FB86-FC26-A54A-A337-3812A5201B9D}"/>
    <dgm:cxn modelId="{08FEBB56-096F-9A44-9DEF-F017B90132CB}" type="presOf" srcId="{C1C9B69A-4AB3-FA4F-9E99-F20C25021A12}" destId="{3DB00696-F6A5-9944-A359-C21566D89E37}" srcOrd="0" destOrd="0" presId="urn:microsoft.com/office/officeart/2005/8/layout/default"/>
    <dgm:cxn modelId="{C69A48F7-19B4-D947-B650-431E481707FD}" type="presOf" srcId="{4AEF8E86-7A56-484E-8144-2B2524CAB665}" destId="{BAAAE0D7-C1D0-214C-B2DC-D3061188DAFD}" srcOrd="0" destOrd="0" presId="urn:microsoft.com/office/officeart/2005/8/layout/default"/>
    <dgm:cxn modelId="{ECDB20FE-497E-EE44-A534-1D68E09E2387}" srcId="{845614C2-70B1-FF46-A3BD-913932E6FF12}" destId="{C1C9B69A-4AB3-FA4F-9E99-F20C25021A12}" srcOrd="2" destOrd="0" parTransId="{8793BD61-23FC-3D4C-8048-3704DED43B03}" sibTransId="{15FB21D7-0DB2-A940-9FDB-B2BFDB9E7645}"/>
    <dgm:cxn modelId="{A6ADE53A-1196-174D-9BE2-DEA404E74525}" type="presOf" srcId="{845614C2-70B1-FF46-A3BD-913932E6FF12}" destId="{1B19A950-2C1F-9646-B728-51319026132B}" srcOrd="0" destOrd="0" presId="urn:microsoft.com/office/officeart/2005/8/layout/default"/>
    <dgm:cxn modelId="{26C0A3F6-21C3-8141-AD2A-1C7B65E7A27F}" type="presOf" srcId="{4B27073E-243C-9346-8913-B150D17D3594}" destId="{25A52B0F-1C84-7B43-85B3-C2F0A25030F7}" srcOrd="0" destOrd="0" presId="urn:microsoft.com/office/officeart/2005/8/layout/default"/>
    <dgm:cxn modelId="{5A24D646-E655-F442-95CD-FBBAE3280BB1}" type="presParOf" srcId="{1B19A950-2C1F-9646-B728-51319026132B}" destId="{BAAAE0D7-C1D0-214C-B2DC-D3061188DAFD}" srcOrd="0" destOrd="0" presId="urn:microsoft.com/office/officeart/2005/8/layout/default"/>
    <dgm:cxn modelId="{50C70A19-1D1E-AE47-BD37-932113CBD8FC}" type="presParOf" srcId="{1B19A950-2C1F-9646-B728-51319026132B}" destId="{E0AFC557-BB59-0F42-9E63-50D6F9378E58}" srcOrd="1" destOrd="0" presId="urn:microsoft.com/office/officeart/2005/8/layout/default"/>
    <dgm:cxn modelId="{260AC35F-10B0-F943-A923-C86E607FC097}" type="presParOf" srcId="{1B19A950-2C1F-9646-B728-51319026132B}" destId="{25A52B0F-1C84-7B43-85B3-C2F0A25030F7}" srcOrd="2" destOrd="0" presId="urn:microsoft.com/office/officeart/2005/8/layout/default"/>
    <dgm:cxn modelId="{B49C2A79-AF8A-4745-94A8-051487322A7E}" type="presParOf" srcId="{1B19A950-2C1F-9646-B728-51319026132B}" destId="{B4A548F4-0798-9144-87C8-6C4B8CB93CC8}" srcOrd="3" destOrd="0" presId="urn:microsoft.com/office/officeart/2005/8/layout/default"/>
    <dgm:cxn modelId="{CCA912C9-8C1A-FE48-A8C8-2A89DC85AEDF}" type="presParOf" srcId="{1B19A950-2C1F-9646-B728-51319026132B}" destId="{3DB00696-F6A5-9944-A359-C21566D89E37}" srcOrd="4" destOrd="0" presId="urn:microsoft.com/office/officeart/2005/8/layout/default"/>
    <dgm:cxn modelId="{20F05A31-5B0A-8B4A-A92E-2D639FB2BC9B}" type="presParOf" srcId="{1B19A950-2C1F-9646-B728-51319026132B}" destId="{457A71E4-DCAD-AE4D-8966-7E27E693EB00}" srcOrd="5" destOrd="0" presId="urn:microsoft.com/office/officeart/2005/8/layout/default"/>
    <dgm:cxn modelId="{2DBF1E24-1A67-214D-BAEE-6BB7D052ED84}" type="presParOf" srcId="{1B19A950-2C1F-9646-B728-51319026132B}" destId="{DF477B1A-CA10-A840-B439-070D83C395A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D14A92-96C4-3B44-9A4A-42DC38D0C4A9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74C93E-ADAE-1342-8C5C-EA755F0BA240}">
      <dgm:prSet phldrT="[Text]"/>
      <dgm:spPr/>
      <dgm:t>
        <a:bodyPr/>
        <a:lstStyle/>
        <a:p>
          <a:r>
            <a:rPr lang="en-US" dirty="0" err="1"/>
            <a:t>États</a:t>
          </a:r>
          <a:r>
            <a:rPr lang="en-US" dirty="0"/>
            <a:t>-transitions</a:t>
          </a:r>
        </a:p>
      </dgm:t>
    </dgm:pt>
    <dgm:pt modelId="{E5B54C8B-A20B-FD4C-A251-0EB52A2D72A4}" type="parTrans" cxnId="{F045D18D-7135-F94D-AF4C-C292C1BCE724}">
      <dgm:prSet/>
      <dgm:spPr/>
      <dgm:t>
        <a:bodyPr/>
        <a:lstStyle/>
        <a:p>
          <a:endParaRPr lang="en-US"/>
        </a:p>
      </dgm:t>
    </dgm:pt>
    <dgm:pt modelId="{0E4094D7-E9E1-904E-981F-18291C785C96}" type="sibTrans" cxnId="{F045D18D-7135-F94D-AF4C-C292C1BCE724}">
      <dgm:prSet/>
      <dgm:spPr/>
      <dgm:t>
        <a:bodyPr/>
        <a:lstStyle/>
        <a:p>
          <a:endParaRPr lang="en-US"/>
        </a:p>
      </dgm:t>
    </dgm:pt>
    <dgm:pt modelId="{31D5F8FE-F9C4-614A-9FE1-0F538E931072}">
      <dgm:prSet phldrT="[Text]"/>
      <dgm:spPr/>
      <dgm:t>
        <a:bodyPr/>
        <a:lstStyle/>
        <a:p>
          <a:r>
            <a:rPr lang="en-US" dirty="0" err="1"/>
            <a:t>Séquence</a:t>
          </a:r>
          <a:endParaRPr lang="en-US" dirty="0"/>
        </a:p>
      </dgm:t>
    </dgm:pt>
    <dgm:pt modelId="{8A880BF6-C2EA-CD4D-AB15-838D22F8BC91}" type="parTrans" cxnId="{D5696D70-CC2E-644F-993B-ECC5B4A128E7}">
      <dgm:prSet/>
      <dgm:spPr/>
      <dgm:t>
        <a:bodyPr/>
        <a:lstStyle/>
        <a:p>
          <a:endParaRPr lang="en-US"/>
        </a:p>
      </dgm:t>
    </dgm:pt>
    <dgm:pt modelId="{F9B8F14C-DF84-6343-A33E-33F5B7AAAD38}" type="sibTrans" cxnId="{D5696D70-CC2E-644F-993B-ECC5B4A128E7}">
      <dgm:prSet/>
      <dgm:spPr/>
      <dgm:t>
        <a:bodyPr/>
        <a:lstStyle/>
        <a:p>
          <a:endParaRPr lang="en-US"/>
        </a:p>
      </dgm:t>
    </dgm:pt>
    <dgm:pt modelId="{36AF056B-ECE0-BF4A-90E8-8DEE8D77810F}">
      <dgm:prSet phldrT="[Text]"/>
      <dgm:spPr/>
      <dgm:t>
        <a:bodyPr/>
        <a:lstStyle/>
        <a:p>
          <a:r>
            <a:rPr lang="en-US" dirty="0"/>
            <a:t>Collaboration</a:t>
          </a:r>
        </a:p>
      </dgm:t>
    </dgm:pt>
    <dgm:pt modelId="{BA2CE407-E0E7-5847-BCFE-5B7798FF9013}" type="parTrans" cxnId="{5507075F-FB47-7749-A539-FD0857A05F4E}">
      <dgm:prSet/>
      <dgm:spPr/>
      <dgm:t>
        <a:bodyPr/>
        <a:lstStyle/>
        <a:p>
          <a:endParaRPr lang="en-US"/>
        </a:p>
      </dgm:t>
    </dgm:pt>
    <dgm:pt modelId="{51BDE91C-2416-C040-944F-AF95589F77BE}" type="sibTrans" cxnId="{5507075F-FB47-7749-A539-FD0857A05F4E}">
      <dgm:prSet/>
      <dgm:spPr/>
      <dgm:t>
        <a:bodyPr/>
        <a:lstStyle/>
        <a:p>
          <a:endParaRPr lang="en-US"/>
        </a:p>
      </dgm:t>
    </dgm:pt>
    <dgm:pt modelId="{CAE84FF0-B066-384C-A13B-83925EC62B29}" type="pres">
      <dgm:prSet presAssocID="{CED14A92-96C4-3B44-9A4A-42DC38D0C4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03D0A-2705-F742-8F8D-AD1B59035A77}" type="pres">
      <dgm:prSet presAssocID="{1774C93E-ADAE-1342-8C5C-EA755F0BA2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80F3-F3A8-CA42-A288-9C4A6DDE3FD6}" type="pres">
      <dgm:prSet presAssocID="{0E4094D7-E9E1-904E-981F-18291C785C96}" presName="sibTrans" presStyleCnt="0"/>
      <dgm:spPr/>
    </dgm:pt>
    <dgm:pt modelId="{2DCCDBB6-5F06-4840-9EFB-8DE595B67D56}" type="pres">
      <dgm:prSet presAssocID="{31D5F8FE-F9C4-614A-9FE1-0F538E93107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14B21-9A9A-534B-B9CF-F598F0C2D3E0}" type="pres">
      <dgm:prSet presAssocID="{F9B8F14C-DF84-6343-A33E-33F5B7AAAD38}" presName="sibTrans" presStyleCnt="0"/>
      <dgm:spPr/>
    </dgm:pt>
    <dgm:pt modelId="{11E34CD0-B024-F14E-A6BB-3D96AE47CA6A}" type="pres">
      <dgm:prSet presAssocID="{36AF056B-ECE0-BF4A-90E8-8DEE8D77810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B6C551-F609-4440-92AC-5DA75C5CDE31}" type="presOf" srcId="{31D5F8FE-F9C4-614A-9FE1-0F538E931072}" destId="{2DCCDBB6-5F06-4840-9EFB-8DE595B67D56}" srcOrd="0" destOrd="0" presId="urn:microsoft.com/office/officeart/2005/8/layout/default"/>
    <dgm:cxn modelId="{D5696D70-CC2E-644F-993B-ECC5B4A128E7}" srcId="{CED14A92-96C4-3B44-9A4A-42DC38D0C4A9}" destId="{31D5F8FE-F9C4-614A-9FE1-0F538E931072}" srcOrd="1" destOrd="0" parTransId="{8A880BF6-C2EA-CD4D-AB15-838D22F8BC91}" sibTransId="{F9B8F14C-DF84-6343-A33E-33F5B7AAAD38}"/>
    <dgm:cxn modelId="{0F2EBB8C-30B2-B341-B068-8C5AA901A296}" type="presOf" srcId="{CED14A92-96C4-3B44-9A4A-42DC38D0C4A9}" destId="{CAE84FF0-B066-384C-A13B-83925EC62B29}" srcOrd="0" destOrd="0" presId="urn:microsoft.com/office/officeart/2005/8/layout/default"/>
    <dgm:cxn modelId="{7B6F2735-FD49-FF4B-AC58-F7964731DFBF}" type="presOf" srcId="{36AF056B-ECE0-BF4A-90E8-8DEE8D77810F}" destId="{11E34CD0-B024-F14E-A6BB-3D96AE47CA6A}" srcOrd="0" destOrd="0" presId="urn:microsoft.com/office/officeart/2005/8/layout/default"/>
    <dgm:cxn modelId="{4DC4BCE8-DEB9-AD48-9C66-811C7600C35E}" type="presOf" srcId="{1774C93E-ADAE-1342-8C5C-EA755F0BA240}" destId="{6CA03D0A-2705-F742-8F8D-AD1B59035A77}" srcOrd="0" destOrd="0" presId="urn:microsoft.com/office/officeart/2005/8/layout/default"/>
    <dgm:cxn modelId="{5507075F-FB47-7749-A539-FD0857A05F4E}" srcId="{CED14A92-96C4-3B44-9A4A-42DC38D0C4A9}" destId="{36AF056B-ECE0-BF4A-90E8-8DEE8D77810F}" srcOrd="2" destOrd="0" parTransId="{BA2CE407-E0E7-5847-BCFE-5B7798FF9013}" sibTransId="{51BDE91C-2416-C040-944F-AF95589F77BE}"/>
    <dgm:cxn modelId="{F045D18D-7135-F94D-AF4C-C292C1BCE724}" srcId="{CED14A92-96C4-3B44-9A4A-42DC38D0C4A9}" destId="{1774C93E-ADAE-1342-8C5C-EA755F0BA240}" srcOrd="0" destOrd="0" parTransId="{E5B54C8B-A20B-FD4C-A251-0EB52A2D72A4}" sibTransId="{0E4094D7-E9E1-904E-981F-18291C785C96}"/>
    <dgm:cxn modelId="{D68F4079-1ED7-A344-BE11-121B269673B2}" type="presParOf" srcId="{CAE84FF0-B066-384C-A13B-83925EC62B29}" destId="{6CA03D0A-2705-F742-8F8D-AD1B59035A77}" srcOrd="0" destOrd="0" presId="urn:microsoft.com/office/officeart/2005/8/layout/default"/>
    <dgm:cxn modelId="{DCA5680C-74BF-B445-84BC-659C172446FF}" type="presParOf" srcId="{CAE84FF0-B066-384C-A13B-83925EC62B29}" destId="{14A280F3-F3A8-CA42-A288-9C4A6DDE3FD6}" srcOrd="1" destOrd="0" presId="urn:microsoft.com/office/officeart/2005/8/layout/default"/>
    <dgm:cxn modelId="{A4B6653F-76C8-554C-B6E5-10AE3ED08676}" type="presParOf" srcId="{CAE84FF0-B066-384C-A13B-83925EC62B29}" destId="{2DCCDBB6-5F06-4840-9EFB-8DE595B67D56}" srcOrd="2" destOrd="0" presId="urn:microsoft.com/office/officeart/2005/8/layout/default"/>
    <dgm:cxn modelId="{ECB4AE96-7933-2741-9009-800B7022659F}" type="presParOf" srcId="{CAE84FF0-B066-384C-A13B-83925EC62B29}" destId="{A6114B21-9A9A-534B-B9CF-F598F0C2D3E0}" srcOrd="3" destOrd="0" presId="urn:microsoft.com/office/officeart/2005/8/layout/default"/>
    <dgm:cxn modelId="{75E8DACB-392A-5F41-8626-18BC2BCE3C1F}" type="presParOf" srcId="{CAE84FF0-B066-384C-A13B-83925EC62B29}" destId="{11E34CD0-B024-F14E-A6BB-3D96AE47CA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B02E23-B844-5A49-A568-66BC877B9C1A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3E6125-0586-3F40-9CAA-DA6F634EC4DB}">
      <dgm:prSet phldrT="[Text]"/>
      <dgm:spPr/>
      <dgm:t>
        <a:bodyPr/>
        <a:lstStyle/>
        <a:p>
          <a:r>
            <a:rPr lang="en-US" dirty="0"/>
            <a:t>Modules</a:t>
          </a:r>
        </a:p>
      </dgm:t>
    </dgm:pt>
    <dgm:pt modelId="{07BD472E-1BB4-BF48-82D4-AA752E63D3CC}" type="parTrans" cxnId="{696F4E75-2B08-924C-BCD8-C867535C9293}">
      <dgm:prSet/>
      <dgm:spPr/>
      <dgm:t>
        <a:bodyPr/>
        <a:lstStyle/>
        <a:p>
          <a:endParaRPr lang="en-US"/>
        </a:p>
      </dgm:t>
    </dgm:pt>
    <dgm:pt modelId="{C3433097-DDC5-184A-A109-18506027E0AD}" type="sibTrans" cxnId="{696F4E75-2B08-924C-BCD8-C867535C9293}">
      <dgm:prSet/>
      <dgm:spPr/>
      <dgm:t>
        <a:bodyPr/>
        <a:lstStyle/>
        <a:p>
          <a:endParaRPr lang="en-US"/>
        </a:p>
      </dgm:t>
    </dgm:pt>
    <dgm:pt modelId="{5721ABC4-2452-4B41-B372-260FAD799E27}">
      <dgm:prSet phldrT="[Text]"/>
      <dgm:spPr/>
      <dgm:t>
        <a:bodyPr/>
        <a:lstStyle/>
        <a:p>
          <a:r>
            <a:rPr lang="en-US" dirty="0"/>
            <a:t>Structure composite</a:t>
          </a:r>
        </a:p>
      </dgm:t>
    </dgm:pt>
    <dgm:pt modelId="{E5359DFF-730C-0946-8BCE-34328F6EAA39}" type="parTrans" cxnId="{3EE89BCD-3621-BA41-B13C-627FCA6DA62C}">
      <dgm:prSet/>
      <dgm:spPr/>
      <dgm:t>
        <a:bodyPr/>
        <a:lstStyle/>
        <a:p>
          <a:endParaRPr lang="en-US"/>
        </a:p>
      </dgm:t>
    </dgm:pt>
    <dgm:pt modelId="{FD274E62-1B13-7B4B-81FD-B8DA0340D0BA}" type="sibTrans" cxnId="{3EE89BCD-3621-BA41-B13C-627FCA6DA62C}">
      <dgm:prSet/>
      <dgm:spPr/>
      <dgm:t>
        <a:bodyPr/>
        <a:lstStyle/>
        <a:p>
          <a:endParaRPr lang="en-US"/>
        </a:p>
      </dgm:t>
    </dgm:pt>
    <dgm:pt modelId="{2F8BBB46-F789-384A-8E55-FD84C9014E8D}">
      <dgm:prSet phldrT="[Text]"/>
      <dgm:spPr/>
      <dgm:t>
        <a:bodyPr/>
        <a:lstStyle/>
        <a:p>
          <a:r>
            <a:rPr lang="en-US" dirty="0"/>
            <a:t>Interactions</a:t>
          </a:r>
        </a:p>
      </dgm:t>
    </dgm:pt>
    <dgm:pt modelId="{94EA75CE-DFBE-264E-9236-C223A5FF747B}" type="parTrans" cxnId="{82AFCAE8-576A-BE46-B787-E19BCC20B854}">
      <dgm:prSet/>
      <dgm:spPr/>
      <dgm:t>
        <a:bodyPr/>
        <a:lstStyle/>
        <a:p>
          <a:endParaRPr lang="en-US"/>
        </a:p>
      </dgm:t>
    </dgm:pt>
    <dgm:pt modelId="{B60C67E6-0E4F-3A47-A1D3-A104A525F652}" type="sibTrans" cxnId="{82AFCAE8-576A-BE46-B787-E19BCC20B854}">
      <dgm:prSet/>
      <dgm:spPr/>
      <dgm:t>
        <a:bodyPr/>
        <a:lstStyle/>
        <a:p>
          <a:endParaRPr lang="en-US"/>
        </a:p>
      </dgm:t>
    </dgm:pt>
    <dgm:pt modelId="{841AA318-741A-0142-8B18-C5E570056C63}">
      <dgm:prSet phldrT="[Text]"/>
      <dgm:spPr/>
      <dgm:t>
        <a:bodyPr/>
        <a:lstStyle/>
        <a:p>
          <a:r>
            <a:rPr lang="en-US" dirty="0"/>
            <a:t>Temps</a:t>
          </a:r>
        </a:p>
      </dgm:t>
    </dgm:pt>
    <dgm:pt modelId="{41C0F8B5-2276-694D-BA6C-AF732D420C18}" type="parTrans" cxnId="{C06BC80A-305D-B643-8ADD-2C0443B61065}">
      <dgm:prSet/>
      <dgm:spPr/>
      <dgm:t>
        <a:bodyPr/>
        <a:lstStyle/>
        <a:p>
          <a:endParaRPr lang="en-US"/>
        </a:p>
      </dgm:t>
    </dgm:pt>
    <dgm:pt modelId="{7C27D432-C255-8540-90A2-771B443BF8DA}" type="sibTrans" cxnId="{C06BC80A-305D-B643-8ADD-2C0443B61065}">
      <dgm:prSet/>
      <dgm:spPr/>
      <dgm:t>
        <a:bodyPr/>
        <a:lstStyle/>
        <a:p>
          <a:endParaRPr lang="en-US"/>
        </a:p>
      </dgm:t>
    </dgm:pt>
    <dgm:pt modelId="{5789E7BA-D65E-974F-B01E-508447472FD7}" type="pres">
      <dgm:prSet presAssocID="{F2B02E23-B844-5A49-A568-66BC877B9C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4E77FC-E485-674E-AE2D-08B0C6104013}" type="pres">
      <dgm:prSet presAssocID="{A13E6125-0586-3F40-9CAA-DA6F634EC4D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91D76-09CA-5E4F-B130-0EE7E575587F}" type="pres">
      <dgm:prSet presAssocID="{C3433097-DDC5-184A-A109-18506027E0AD}" presName="sibTrans" presStyleCnt="0"/>
      <dgm:spPr/>
    </dgm:pt>
    <dgm:pt modelId="{7C63E75E-2739-3D48-AD4E-6276D9722364}" type="pres">
      <dgm:prSet presAssocID="{5721ABC4-2452-4B41-B372-260FAD799E2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CB042-0605-A94B-B743-3113D7253AAE}" type="pres">
      <dgm:prSet presAssocID="{FD274E62-1B13-7B4B-81FD-B8DA0340D0BA}" presName="sibTrans" presStyleCnt="0"/>
      <dgm:spPr/>
    </dgm:pt>
    <dgm:pt modelId="{B1A66A1E-2399-2842-BC5A-CA8044793576}" type="pres">
      <dgm:prSet presAssocID="{2F8BBB46-F789-384A-8E55-FD84C9014E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6FC0A-B42A-A849-8146-603394ECA985}" type="pres">
      <dgm:prSet presAssocID="{B60C67E6-0E4F-3A47-A1D3-A104A525F652}" presName="sibTrans" presStyleCnt="0"/>
      <dgm:spPr/>
    </dgm:pt>
    <dgm:pt modelId="{AB7E892D-6695-8F42-947B-1DA9D86BAC15}" type="pres">
      <dgm:prSet presAssocID="{841AA318-741A-0142-8B18-C5E570056C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89BCD-3621-BA41-B13C-627FCA6DA62C}" srcId="{F2B02E23-B844-5A49-A568-66BC877B9C1A}" destId="{5721ABC4-2452-4B41-B372-260FAD799E27}" srcOrd="1" destOrd="0" parTransId="{E5359DFF-730C-0946-8BCE-34328F6EAA39}" sibTransId="{FD274E62-1B13-7B4B-81FD-B8DA0340D0BA}"/>
    <dgm:cxn modelId="{8587E5DE-8A5F-5049-B29A-FDC067D03295}" type="presOf" srcId="{A13E6125-0586-3F40-9CAA-DA6F634EC4DB}" destId="{084E77FC-E485-674E-AE2D-08B0C6104013}" srcOrd="0" destOrd="0" presId="urn:microsoft.com/office/officeart/2005/8/layout/default"/>
    <dgm:cxn modelId="{05A59440-283E-6E42-956D-ACC2AEE5E3A3}" type="presOf" srcId="{841AA318-741A-0142-8B18-C5E570056C63}" destId="{AB7E892D-6695-8F42-947B-1DA9D86BAC15}" srcOrd="0" destOrd="0" presId="urn:microsoft.com/office/officeart/2005/8/layout/default"/>
    <dgm:cxn modelId="{C06BC80A-305D-B643-8ADD-2C0443B61065}" srcId="{F2B02E23-B844-5A49-A568-66BC877B9C1A}" destId="{841AA318-741A-0142-8B18-C5E570056C63}" srcOrd="3" destOrd="0" parTransId="{41C0F8B5-2276-694D-BA6C-AF732D420C18}" sibTransId="{7C27D432-C255-8540-90A2-771B443BF8DA}"/>
    <dgm:cxn modelId="{388A37D9-9476-E543-B4CE-0F647DED59F8}" type="presOf" srcId="{F2B02E23-B844-5A49-A568-66BC877B9C1A}" destId="{5789E7BA-D65E-974F-B01E-508447472FD7}" srcOrd="0" destOrd="0" presId="urn:microsoft.com/office/officeart/2005/8/layout/default"/>
    <dgm:cxn modelId="{696F4E75-2B08-924C-BCD8-C867535C9293}" srcId="{F2B02E23-B844-5A49-A568-66BC877B9C1A}" destId="{A13E6125-0586-3F40-9CAA-DA6F634EC4DB}" srcOrd="0" destOrd="0" parTransId="{07BD472E-1BB4-BF48-82D4-AA752E63D3CC}" sibTransId="{C3433097-DDC5-184A-A109-18506027E0AD}"/>
    <dgm:cxn modelId="{82AFCAE8-576A-BE46-B787-E19BCC20B854}" srcId="{F2B02E23-B844-5A49-A568-66BC877B9C1A}" destId="{2F8BBB46-F789-384A-8E55-FD84C9014E8D}" srcOrd="2" destOrd="0" parTransId="{94EA75CE-DFBE-264E-9236-C223A5FF747B}" sibTransId="{B60C67E6-0E4F-3A47-A1D3-A104A525F652}"/>
    <dgm:cxn modelId="{60BB491B-FB97-6148-9263-7F4226E94D87}" type="presOf" srcId="{2F8BBB46-F789-384A-8E55-FD84C9014E8D}" destId="{B1A66A1E-2399-2842-BC5A-CA8044793576}" srcOrd="0" destOrd="0" presId="urn:microsoft.com/office/officeart/2005/8/layout/default"/>
    <dgm:cxn modelId="{4469FC71-4549-7A4E-83FC-D203D83E8A0D}" type="presOf" srcId="{5721ABC4-2452-4B41-B372-260FAD799E27}" destId="{7C63E75E-2739-3D48-AD4E-6276D9722364}" srcOrd="0" destOrd="0" presId="urn:microsoft.com/office/officeart/2005/8/layout/default"/>
    <dgm:cxn modelId="{02DA54B7-8F8B-5F47-AEF7-66C3FE0F169E}" type="presParOf" srcId="{5789E7BA-D65E-974F-B01E-508447472FD7}" destId="{084E77FC-E485-674E-AE2D-08B0C6104013}" srcOrd="0" destOrd="0" presId="urn:microsoft.com/office/officeart/2005/8/layout/default"/>
    <dgm:cxn modelId="{7B699021-EF24-5E4E-8D58-98F46E02E91E}" type="presParOf" srcId="{5789E7BA-D65E-974F-B01E-508447472FD7}" destId="{63F91D76-09CA-5E4F-B130-0EE7E575587F}" srcOrd="1" destOrd="0" presId="urn:microsoft.com/office/officeart/2005/8/layout/default"/>
    <dgm:cxn modelId="{A3E115A2-9FFF-6149-A720-E6710BDF0D44}" type="presParOf" srcId="{5789E7BA-D65E-974F-B01E-508447472FD7}" destId="{7C63E75E-2739-3D48-AD4E-6276D9722364}" srcOrd="2" destOrd="0" presId="urn:microsoft.com/office/officeart/2005/8/layout/default"/>
    <dgm:cxn modelId="{B8A8B9EF-A93A-604A-86A9-E552FAC28BC7}" type="presParOf" srcId="{5789E7BA-D65E-974F-B01E-508447472FD7}" destId="{DB1CB042-0605-A94B-B743-3113D7253AAE}" srcOrd="3" destOrd="0" presId="urn:microsoft.com/office/officeart/2005/8/layout/default"/>
    <dgm:cxn modelId="{C60BBF64-81F9-974A-ABB8-7BEE5B0E3E9A}" type="presParOf" srcId="{5789E7BA-D65E-974F-B01E-508447472FD7}" destId="{B1A66A1E-2399-2842-BC5A-CA8044793576}" srcOrd="4" destOrd="0" presId="urn:microsoft.com/office/officeart/2005/8/layout/default"/>
    <dgm:cxn modelId="{9E9297F9-81ED-7647-90DF-0364E2BFA24C}" type="presParOf" srcId="{5789E7BA-D65E-974F-B01E-508447472FD7}" destId="{D4A6FC0A-B42A-A849-8146-603394ECA985}" srcOrd="5" destOrd="0" presId="urn:microsoft.com/office/officeart/2005/8/layout/default"/>
    <dgm:cxn modelId="{7E1F6F50-1A9A-E343-A79F-81DDEDF8E741}" type="presParOf" srcId="{5789E7BA-D65E-974F-B01E-508447472FD7}" destId="{AB7E892D-6695-8F42-947B-1DA9D86BAC1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4E8690-4B99-1549-A302-4B154620F5DF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91D49B-C394-E045-8889-F649DB159B24}">
      <dgm:prSet/>
      <dgm:spPr/>
      <dgm:t>
        <a:bodyPr/>
        <a:lstStyle/>
        <a:p>
          <a:r>
            <a:rPr lang="en-US" dirty="0"/>
            <a:t>Interfaces</a:t>
          </a:r>
        </a:p>
      </dgm:t>
    </dgm:pt>
    <dgm:pt modelId="{BCBE7DAD-8664-4549-93D9-616800DA3845}" type="parTrans" cxnId="{B2F39138-68F6-AA48-B681-2B946520D28D}">
      <dgm:prSet/>
      <dgm:spPr/>
      <dgm:t>
        <a:bodyPr/>
        <a:lstStyle/>
        <a:p>
          <a:endParaRPr lang="en-US"/>
        </a:p>
      </dgm:t>
    </dgm:pt>
    <dgm:pt modelId="{B7391BD1-9F58-D643-A57F-AC82FDCB3F19}" type="sibTrans" cxnId="{B2F39138-68F6-AA48-B681-2B946520D28D}">
      <dgm:prSet/>
      <dgm:spPr/>
      <dgm:t>
        <a:bodyPr/>
        <a:lstStyle/>
        <a:p>
          <a:endParaRPr lang="en-US"/>
        </a:p>
      </dgm:t>
    </dgm:pt>
    <dgm:pt modelId="{79B57FE6-A57B-1544-9EAA-E7537A5C57E9}">
      <dgm:prSet/>
      <dgm:spPr/>
      <dgm:t>
        <a:bodyPr/>
        <a:lstStyle/>
        <a:p>
          <a:r>
            <a:rPr lang="en-US" dirty="0"/>
            <a:t>Classes</a:t>
          </a:r>
          <a:br>
            <a:rPr lang="en-US" dirty="0"/>
          </a:br>
          <a:r>
            <a:rPr lang="en-US" dirty="0"/>
            <a:t>+, -, #</a:t>
          </a:r>
        </a:p>
      </dgm:t>
    </dgm:pt>
    <dgm:pt modelId="{E325B754-E161-3F4F-8CCB-0876D32303B5}" type="parTrans" cxnId="{4F6B6D4C-1C49-A642-ACD5-2C7CAE0D5690}">
      <dgm:prSet/>
      <dgm:spPr/>
      <dgm:t>
        <a:bodyPr/>
        <a:lstStyle/>
        <a:p>
          <a:endParaRPr lang="en-US"/>
        </a:p>
      </dgm:t>
    </dgm:pt>
    <dgm:pt modelId="{FBBC5A78-3C14-3246-838C-1B07ED7BF7C7}" type="sibTrans" cxnId="{4F6B6D4C-1C49-A642-ACD5-2C7CAE0D5690}">
      <dgm:prSet/>
      <dgm:spPr/>
      <dgm:t>
        <a:bodyPr/>
        <a:lstStyle/>
        <a:p>
          <a:endParaRPr lang="en-US"/>
        </a:p>
      </dgm:t>
    </dgm:pt>
    <dgm:pt modelId="{593CF41C-375C-5B49-BC4D-4D7E396C38E9}">
      <dgm:prSet/>
      <dgm:spPr/>
      <dgm:t>
        <a:bodyPr/>
        <a:lstStyle/>
        <a:p>
          <a:r>
            <a:rPr lang="en-US" dirty="0" err="1"/>
            <a:t>Héritage</a:t>
          </a: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3F643478-F9DB-CF4F-9288-163EC5CD907B}" type="parTrans" cxnId="{28BBE004-F614-6240-8D06-DB1D1386DF1C}">
      <dgm:prSet/>
      <dgm:spPr/>
      <dgm:t>
        <a:bodyPr/>
        <a:lstStyle/>
        <a:p>
          <a:endParaRPr lang="en-US"/>
        </a:p>
      </dgm:t>
    </dgm:pt>
    <dgm:pt modelId="{7CD92A11-8A9A-774A-89D3-84A12B66961A}" type="sibTrans" cxnId="{28BBE004-F614-6240-8D06-DB1D1386DF1C}">
      <dgm:prSet/>
      <dgm:spPr/>
      <dgm:t>
        <a:bodyPr/>
        <a:lstStyle/>
        <a:p>
          <a:endParaRPr lang="en-US"/>
        </a:p>
      </dgm:t>
    </dgm:pt>
    <dgm:pt modelId="{1A0E5673-21C2-1048-AA79-1AFA31BB4F01}">
      <dgm:prSet/>
      <dgm:spPr/>
      <dgm:t>
        <a:bodyPr/>
        <a:lstStyle/>
        <a:p>
          <a:r>
            <a:rPr lang="en-US" dirty="0"/>
            <a:t>Associations</a:t>
          </a:r>
          <a:br>
            <a:rPr lang="en-US" dirty="0"/>
          </a:br>
          <a:r>
            <a:rPr lang="en-US" dirty="0"/>
            <a:t>1, 1..*, 0..*</a:t>
          </a:r>
        </a:p>
      </dgm:t>
    </dgm:pt>
    <dgm:pt modelId="{E7A0C7F3-4B03-CE47-8254-EA199C44E05C}" type="parTrans" cxnId="{0ABB4566-C709-244C-883D-91B9AE0DBCF0}">
      <dgm:prSet/>
      <dgm:spPr/>
      <dgm:t>
        <a:bodyPr/>
        <a:lstStyle/>
        <a:p>
          <a:endParaRPr lang="en-US"/>
        </a:p>
      </dgm:t>
    </dgm:pt>
    <dgm:pt modelId="{E4DE4134-47B9-E842-90AB-156D4E125899}" type="sibTrans" cxnId="{0ABB4566-C709-244C-883D-91B9AE0DBCF0}">
      <dgm:prSet/>
      <dgm:spPr/>
      <dgm:t>
        <a:bodyPr/>
        <a:lstStyle/>
        <a:p>
          <a:endParaRPr lang="en-US"/>
        </a:p>
      </dgm:t>
    </dgm:pt>
    <dgm:pt modelId="{123B5FB7-FEF2-5E48-BD68-206A997B5F5E}">
      <dgm:prSet/>
      <dgm:spPr/>
      <dgm:t>
        <a:bodyPr/>
        <a:lstStyle/>
        <a:p>
          <a:r>
            <a:rPr lang="en-US" dirty="0" err="1"/>
            <a:t>Dépendance</a:t>
          </a: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04698244-1B36-C24C-8043-F4B6B0B7A841}" type="parTrans" cxnId="{D31AE512-0736-FB48-BA77-E3DCA22F167E}">
      <dgm:prSet/>
      <dgm:spPr/>
      <dgm:t>
        <a:bodyPr/>
        <a:lstStyle/>
        <a:p>
          <a:endParaRPr lang="en-US"/>
        </a:p>
      </dgm:t>
    </dgm:pt>
    <dgm:pt modelId="{B3B06475-BBE6-3A4C-98A3-EC14577451C6}" type="sibTrans" cxnId="{D31AE512-0736-FB48-BA77-E3DCA22F167E}">
      <dgm:prSet/>
      <dgm:spPr/>
      <dgm:t>
        <a:bodyPr/>
        <a:lstStyle/>
        <a:p>
          <a:endParaRPr lang="en-US"/>
        </a:p>
      </dgm:t>
    </dgm:pt>
    <dgm:pt modelId="{7FE183E9-7C7C-214A-8309-60EAF51F3FA6}">
      <dgm:prSet/>
      <dgm:spPr/>
      <dgm:t>
        <a:bodyPr/>
        <a:lstStyle/>
        <a:p>
          <a:r>
            <a:rPr lang="en-US" dirty="0" err="1"/>
            <a:t>Aggrégation</a:t>
          </a: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2559EB8E-EF7B-3F4B-885F-0E2C5D48E068}" type="parTrans" cxnId="{496C8C66-338E-4740-8465-7EE952C91B10}">
      <dgm:prSet/>
      <dgm:spPr/>
      <dgm:t>
        <a:bodyPr/>
        <a:lstStyle/>
        <a:p>
          <a:endParaRPr lang="en-US"/>
        </a:p>
      </dgm:t>
    </dgm:pt>
    <dgm:pt modelId="{F5B81A77-15B8-6B4B-9C08-1FEF54CF46FA}" type="sibTrans" cxnId="{496C8C66-338E-4740-8465-7EE952C91B10}">
      <dgm:prSet/>
      <dgm:spPr/>
      <dgm:t>
        <a:bodyPr/>
        <a:lstStyle/>
        <a:p>
          <a:endParaRPr lang="en-US"/>
        </a:p>
      </dgm:t>
    </dgm:pt>
    <dgm:pt modelId="{A80C4C84-DDE5-5E4A-B647-91BDE698675B}">
      <dgm:prSet/>
      <dgm:spPr/>
      <dgm:t>
        <a:bodyPr/>
        <a:lstStyle/>
        <a:p>
          <a:r>
            <a:rPr lang="en-US" dirty="0"/>
            <a:t>Composition</a:t>
          </a:r>
          <a:br>
            <a:rPr lang="en-US" dirty="0"/>
          </a:br>
          <a:endParaRPr lang="en-US" dirty="0"/>
        </a:p>
      </dgm:t>
    </dgm:pt>
    <dgm:pt modelId="{15886722-0668-C045-A15F-A5E0A06422E8}" type="parTrans" cxnId="{88C02503-4A02-7C49-8130-9FA506CA53DD}">
      <dgm:prSet/>
      <dgm:spPr/>
      <dgm:t>
        <a:bodyPr/>
        <a:lstStyle/>
        <a:p>
          <a:endParaRPr lang="en-US"/>
        </a:p>
      </dgm:t>
    </dgm:pt>
    <dgm:pt modelId="{EFE25406-BDF7-9942-9E18-FAE39ED015C2}" type="sibTrans" cxnId="{88C02503-4A02-7C49-8130-9FA506CA53DD}">
      <dgm:prSet/>
      <dgm:spPr/>
      <dgm:t>
        <a:bodyPr/>
        <a:lstStyle/>
        <a:p>
          <a:endParaRPr lang="en-US"/>
        </a:p>
      </dgm:t>
    </dgm:pt>
    <dgm:pt modelId="{88993487-0EDB-6E45-8477-5F573CED5728}" type="pres">
      <dgm:prSet presAssocID="{B24E8690-4B99-1549-A302-4B154620F5D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A96397-FFF9-8447-A166-17FFB056B13E}" type="pres">
      <dgm:prSet presAssocID="{9191D49B-C394-E045-8889-F649DB159B24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3E2178E-610F-124A-942B-54ECE79E88A7}" type="pres">
      <dgm:prSet presAssocID="{B7391BD1-9F58-D643-A57F-AC82FDCB3F19}" presName="sibTrans" presStyleCnt="0"/>
      <dgm:spPr/>
    </dgm:pt>
    <dgm:pt modelId="{6EA9CB44-DAF2-D04F-A2A9-7B3291A2A4A7}" type="pres">
      <dgm:prSet presAssocID="{79B57FE6-A57B-1544-9EAA-E7537A5C57E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14954-2303-5D4A-8580-DDCAD21E0109}" type="pres">
      <dgm:prSet presAssocID="{FBBC5A78-3C14-3246-838C-1B07ED7BF7C7}" presName="sibTrans" presStyleCnt="0"/>
      <dgm:spPr/>
    </dgm:pt>
    <dgm:pt modelId="{287B21B5-7E4B-5143-80AA-12E9A9F4591D}" type="pres">
      <dgm:prSet presAssocID="{593CF41C-375C-5B49-BC4D-4D7E396C38E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723B0-0E64-9149-B8DF-909C655879B4}" type="pres">
      <dgm:prSet presAssocID="{7CD92A11-8A9A-774A-89D3-84A12B66961A}" presName="sibTrans" presStyleCnt="0"/>
      <dgm:spPr/>
    </dgm:pt>
    <dgm:pt modelId="{42F693B3-6359-3D4C-AE89-16F0B3A858AB}" type="pres">
      <dgm:prSet presAssocID="{1A0E5673-21C2-1048-AA79-1AFA31BB4F0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6BAB0-DBC9-7D4A-9B8A-80E4C923E33B}" type="pres">
      <dgm:prSet presAssocID="{E4DE4134-47B9-E842-90AB-156D4E125899}" presName="sibTrans" presStyleCnt="0"/>
      <dgm:spPr/>
    </dgm:pt>
    <dgm:pt modelId="{F4045EBE-2A81-5149-997D-1140D4A3CB28}" type="pres">
      <dgm:prSet presAssocID="{123B5FB7-FEF2-5E48-BD68-206A997B5F5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C396F-D52C-6348-87BD-4FE5D650D11C}" type="pres">
      <dgm:prSet presAssocID="{B3B06475-BBE6-3A4C-98A3-EC14577451C6}" presName="sibTrans" presStyleCnt="0"/>
      <dgm:spPr/>
    </dgm:pt>
    <dgm:pt modelId="{71AA2312-B711-B64F-B185-FA61CEE2C6F0}" type="pres">
      <dgm:prSet presAssocID="{7FE183E9-7C7C-214A-8309-60EAF51F3FA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3D24-75A6-EC41-8C1A-2607EEB622F5}" type="pres">
      <dgm:prSet presAssocID="{F5B81A77-15B8-6B4B-9C08-1FEF54CF46FA}" presName="sibTrans" presStyleCnt="0"/>
      <dgm:spPr/>
    </dgm:pt>
    <dgm:pt modelId="{09DA7B42-A34C-0B47-AFB8-FA78DC78B9D5}" type="pres">
      <dgm:prSet presAssocID="{A80C4C84-DDE5-5E4A-B647-91BDE698675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119DB-CAF6-4C48-BF02-3ECDE204BCC9}" type="presOf" srcId="{1A0E5673-21C2-1048-AA79-1AFA31BB4F01}" destId="{42F693B3-6359-3D4C-AE89-16F0B3A858AB}" srcOrd="0" destOrd="0" presId="urn:microsoft.com/office/officeart/2005/8/layout/default"/>
    <dgm:cxn modelId="{B2F39138-68F6-AA48-B681-2B946520D28D}" srcId="{B24E8690-4B99-1549-A302-4B154620F5DF}" destId="{9191D49B-C394-E045-8889-F649DB159B24}" srcOrd="0" destOrd="0" parTransId="{BCBE7DAD-8664-4549-93D9-616800DA3845}" sibTransId="{B7391BD1-9F58-D643-A57F-AC82FDCB3F19}"/>
    <dgm:cxn modelId="{2F998EB7-E341-BB40-B012-63A639428491}" type="presOf" srcId="{9191D49B-C394-E045-8889-F649DB159B24}" destId="{A7A96397-FFF9-8447-A166-17FFB056B13E}" srcOrd="0" destOrd="0" presId="urn:microsoft.com/office/officeart/2005/8/layout/default"/>
    <dgm:cxn modelId="{6C0F2AFD-EC0D-1447-BE11-AD4759C7B083}" type="presOf" srcId="{593CF41C-375C-5B49-BC4D-4D7E396C38E9}" destId="{287B21B5-7E4B-5143-80AA-12E9A9F4591D}" srcOrd="0" destOrd="0" presId="urn:microsoft.com/office/officeart/2005/8/layout/default"/>
    <dgm:cxn modelId="{496C8C66-338E-4740-8465-7EE952C91B10}" srcId="{B24E8690-4B99-1549-A302-4B154620F5DF}" destId="{7FE183E9-7C7C-214A-8309-60EAF51F3FA6}" srcOrd="5" destOrd="0" parTransId="{2559EB8E-EF7B-3F4B-885F-0E2C5D48E068}" sibTransId="{F5B81A77-15B8-6B4B-9C08-1FEF54CF46FA}"/>
    <dgm:cxn modelId="{E86B648A-03BF-7547-A84A-6545BE4AD47D}" type="presOf" srcId="{7FE183E9-7C7C-214A-8309-60EAF51F3FA6}" destId="{71AA2312-B711-B64F-B185-FA61CEE2C6F0}" srcOrd="0" destOrd="0" presId="urn:microsoft.com/office/officeart/2005/8/layout/default"/>
    <dgm:cxn modelId="{FC506D54-A3C2-8F4B-A29B-913C38EF8316}" type="presOf" srcId="{B24E8690-4B99-1549-A302-4B154620F5DF}" destId="{88993487-0EDB-6E45-8477-5F573CED5728}" srcOrd="0" destOrd="0" presId="urn:microsoft.com/office/officeart/2005/8/layout/default"/>
    <dgm:cxn modelId="{807A3034-42CB-1449-BE2C-3786C5A64426}" type="presOf" srcId="{79B57FE6-A57B-1544-9EAA-E7537A5C57E9}" destId="{6EA9CB44-DAF2-D04F-A2A9-7B3291A2A4A7}" srcOrd="0" destOrd="0" presId="urn:microsoft.com/office/officeart/2005/8/layout/default"/>
    <dgm:cxn modelId="{53364B3F-55B1-084E-9147-4CD719174F9E}" type="presOf" srcId="{A80C4C84-DDE5-5E4A-B647-91BDE698675B}" destId="{09DA7B42-A34C-0B47-AFB8-FA78DC78B9D5}" srcOrd="0" destOrd="0" presId="urn:microsoft.com/office/officeart/2005/8/layout/default"/>
    <dgm:cxn modelId="{28BBE004-F614-6240-8D06-DB1D1386DF1C}" srcId="{B24E8690-4B99-1549-A302-4B154620F5DF}" destId="{593CF41C-375C-5B49-BC4D-4D7E396C38E9}" srcOrd="2" destOrd="0" parTransId="{3F643478-F9DB-CF4F-9288-163EC5CD907B}" sibTransId="{7CD92A11-8A9A-774A-89D3-84A12B66961A}"/>
    <dgm:cxn modelId="{0ABB4566-C709-244C-883D-91B9AE0DBCF0}" srcId="{B24E8690-4B99-1549-A302-4B154620F5DF}" destId="{1A0E5673-21C2-1048-AA79-1AFA31BB4F01}" srcOrd="3" destOrd="0" parTransId="{E7A0C7F3-4B03-CE47-8254-EA199C44E05C}" sibTransId="{E4DE4134-47B9-E842-90AB-156D4E125899}"/>
    <dgm:cxn modelId="{88C02503-4A02-7C49-8130-9FA506CA53DD}" srcId="{B24E8690-4B99-1549-A302-4B154620F5DF}" destId="{A80C4C84-DDE5-5E4A-B647-91BDE698675B}" srcOrd="6" destOrd="0" parTransId="{15886722-0668-C045-A15F-A5E0A06422E8}" sibTransId="{EFE25406-BDF7-9942-9E18-FAE39ED015C2}"/>
    <dgm:cxn modelId="{A7F910C4-9AE1-E34E-A2DB-BADFCAAB85D6}" type="presOf" srcId="{123B5FB7-FEF2-5E48-BD68-206A997B5F5E}" destId="{F4045EBE-2A81-5149-997D-1140D4A3CB28}" srcOrd="0" destOrd="0" presId="urn:microsoft.com/office/officeart/2005/8/layout/default"/>
    <dgm:cxn modelId="{D31AE512-0736-FB48-BA77-E3DCA22F167E}" srcId="{B24E8690-4B99-1549-A302-4B154620F5DF}" destId="{123B5FB7-FEF2-5E48-BD68-206A997B5F5E}" srcOrd="4" destOrd="0" parTransId="{04698244-1B36-C24C-8043-F4B6B0B7A841}" sibTransId="{B3B06475-BBE6-3A4C-98A3-EC14577451C6}"/>
    <dgm:cxn modelId="{4F6B6D4C-1C49-A642-ACD5-2C7CAE0D5690}" srcId="{B24E8690-4B99-1549-A302-4B154620F5DF}" destId="{79B57FE6-A57B-1544-9EAA-E7537A5C57E9}" srcOrd="1" destOrd="0" parTransId="{E325B754-E161-3F4F-8CCB-0876D32303B5}" sibTransId="{FBBC5A78-3C14-3246-838C-1B07ED7BF7C7}"/>
    <dgm:cxn modelId="{4B10C497-90C9-0541-90BD-571F03D47623}" type="presParOf" srcId="{88993487-0EDB-6E45-8477-5F573CED5728}" destId="{A7A96397-FFF9-8447-A166-17FFB056B13E}" srcOrd="0" destOrd="0" presId="urn:microsoft.com/office/officeart/2005/8/layout/default"/>
    <dgm:cxn modelId="{48560700-DA11-5D4A-88C7-C4E21C881697}" type="presParOf" srcId="{88993487-0EDB-6E45-8477-5F573CED5728}" destId="{63E2178E-610F-124A-942B-54ECE79E88A7}" srcOrd="1" destOrd="0" presId="urn:microsoft.com/office/officeart/2005/8/layout/default"/>
    <dgm:cxn modelId="{6DBCA6F7-D171-1D46-AE1C-01FAF9F271C4}" type="presParOf" srcId="{88993487-0EDB-6E45-8477-5F573CED5728}" destId="{6EA9CB44-DAF2-D04F-A2A9-7B3291A2A4A7}" srcOrd="2" destOrd="0" presId="urn:microsoft.com/office/officeart/2005/8/layout/default"/>
    <dgm:cxn modelId="{4E6EF7AD-1C25-7749-A0C6-486251D92700}" type="presParOf" srcId="{88993487-0EDB-6E45-8477-5F573CED5728}" destId="{C0214954-2303-5D4A-8580-DDCAD21E0109}" srcOrd="3" destOrd="0" presId="urn:microsoft.com/office/officeart/2005/8/layout/default"/>
    <dgm:cxn modelId="{F5FAB86A-E266-F64C-95FE-B00B9AD10651}" type="presParOf" srcId="{88993487-0EDB-6E45-8477-5F573CED5728}" destId="{287B21B5-7E4B-5143-80AA-12E9A9F4591D}" srcOrd="4" destOrd="0" presId="urn:microsoft.com/office/officeart/2005/8/layout/default"/>
    <dgm:cxn modelId="{3D09D804-15AC-F447-9B48-99A60BE6F459}" type="presParOf" srcId="{88993487-0EDB-6E45-8477-5F573CED5728}" destId="{043723B0-0E64-9149-B8DF-909C655879B4}" srcOrd="5" destOrd="0" presId="urn:microsoft.com/office/officeart/2005/8/layout/default"/>
    <dgm:cxn modelId="{EC4C634C-2366-6348-8CD4-37D3E26008A0}" type="presParOf" srcId="{88993487-0EDB-6E45-8477-5F573CED5728}" destId="{42F693B3-6359-3D4C-AE89-16F0B3A858AB}" srcOrd="6" destOrd="0" presId="urn:microsoft.com/office/officeart/2005/8/layout/default"/>
    <dgm:cxn modelId="{E53347DA-B65F-3640-B9D9-8AA58CD047CB}" type="presParOf" srcId="{88993487-0EDB-6E45-8477-5F573CED5728}" destId="{1826BAB0-DBC9-7D4A-9B8A-80E4C923E33B}" srcOrd="7" destOrd="0" presId="urn:microsoft.com/office/officeart/2005/8/layout/default"/>
    <dgm:cxn modelId="{6E3BF87B-CCB6-444D-AEA2-899C6E4A5F40}" type="presParOf" srcId="{88993487-0EDB-6E45-8477-5F573CED5728}" destId="{F4045EBE-2A81-5149-997D-1140D4A3CB28}" srcOrd="8" destOrd="0" presId="urn:microsoft.com/office/officeart/2005/8/layout/default"/>
    <dgm:cxn modelId="{D837B177-1407-B149-AE8D-8B79CB8AB41F}" type="presParOf" srcId="{88993487-0EDB-6E45-8477-5F573CED5728}" destId="{04AC396F-D52C-6348-87BD-4FE5D650D11C}" srcOrd="9" destOrd="0" presId="urn:microsoft.com/office/officeart/2005/8/layout/default"/>
    <dgm:cxn modelId="{FBC86828-C61E-4D42-8F37-A70316A909F1}" type="presParOf" srcId="{88993487-0EDB-6E45-8477-5F573CED5728}" destId="{71AA2312-B711-B64F-B185-FA61CEE2C6F0}" srcOrd="10" destOrd="0" presId="urn:microsoft.com/office/officeart/2005/8/layout/default"/>
    <dgm:cxn modelId="{6E1CD5FC-ACBF-D445-9AB8-4D9F5039BA1F}" type="presParOf" srcId="{88993487-0EDB-6E45-8477-5F573CED5728}" destId="{E3923D24-75A6-EC41-8C1A-2607EEB622F5}" srcOrd="11" destOrd="0" presId="urn:microsoft.com/office/officeart/2005/8/layout/default"/>
    <dgm:cxn modelId="{0B3DA8F8-E524-5F48-8DD7-CA950B02CE42}" type="presParOf" srcId="{88993487-0EDB-6E45-8477-5F573CED5728}" destId="{09DA7B42-A34C-0B47-AFB8-FA78DC78B9D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4AE4AE6-CC98-3F43-BE67-E947104C68C9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92C12F-67AF-BA48-9FD1-337E7BBAB6D7}">
      <dgm:prSet phldrT="[Text]"/>
      <dgm:spPr/>
      <dgm:t>
        <a:bodyPr/>
        <a:lstStyle/>
        <a:p>
          <a:r>
            <a:rPr lang="en-US" dirty="0"/>
            <a:t>N </a:t>
          </a:r>
          <a:r>
            <a:rPr lang="en-US" dirty="0" err="1"/>
            <a:t>ou</a:t>
          </a:r>
          <a:r>
            <a:rPr lang="en-US" dirty="0"/>
            <a:t> N..N</a:t>
          </a:r>
        </a:p>
      </dgm:t>
    </dgm:pt>
    <dgm:pt modelId="{F441F1B3-B16F-7340-A489-6D7DF1272A4A}" type="parTrans" cxnId="{8EE0BCE7-6D22-8C46-8D38-D876AAD8D98D}">
      <dgm:prSet/>
      <dgm:spPr/>
      <dgm:t>
        <a:bodyPr/>
        <a:lstStyle/>
        <a:p>
          <a:endParaRPr lang="en-US"/>
        </a:p>
      </dgm:t>
    </dgm:pt>
    <dgm:pt modelId="{9F0FD59F-9CF6-A643-BA86-5C14D573C00A}" type="sibTrans" cxnId="{8EE0BCE7-6D22-8C46-8D38-D876AAD8D98D}">
      <dgm:prSet/>
      <dgm:spPr/>
      <dgm:t>
        <a:bodyPr/>
        <a:lstStyle/>
        <a:p>
          <a:endParaRPr lang="en-US"/>
        </a:p>
      </dgm:t>
    </dgm:pt>
    <dgm:pt modelId="{11DF7EE0-AF52-3F4C-BEC6-15B13006B432}">
      <dgm:prSet phldrT="[Text]"/>
      <dgm:spPr/>
      <dgm:t>
        <a:bodyPr/>
        <a:lstStyle/>
        <a:p>
          <a:r>
            <a:rPr lang="en-US" dirty="0"/>
            <a:t>0..1</a:t>
          </a:r>
        </a:p>
      </dgm:t>
    </dgm:pt>
    <dgm:pt modelId="{C29651CB-B687-E648-9E5B-2EFD18684BC3}" type="parTrans" cxnId="{F43A1828-AE43-7F4A-9F12-A8EFB789F0A5}">
      <dgm:prSet/>
      <dgm:spPr/>
      <dgm:t>
        <a:bodyPr/>
        <a:lstStyle/>
        <a:p>
          <a:endParaRPr lang="en-US"/>
        </a:p>
      </dgm:t>
    </dgm:pt>
    <dgm:pt modelId="{5DF73F04-B72E-CF49-9561-A1C190AEA564}" type="sibTrans" cxnId="{F43A1828-AE43-7F4A-9F12-A8EFB789F0A5}">
      <dgm:prSet/>
      <dgm:spPr/>
      <dgm:t>
        <a:bodyPr/>
        <a:lstStyle/>
        <a:p>
          <a:endParaRPr lang="en-US"/>
        </a:p>
      </dgm:t>
    </dgm:pt>
    <dgm:pt modelId="{184D93D9-D8C8-9142-84CF-34D9C70F8D76}">
      <dgm:prSet phldrT="[Text]"/>
      <dgm:spPr/>
      <dgm:t>
        <a:bodyPr/>
        <a:lstStyle/>
        <a:p>
          <a:r>
            <a:rPr lang="en-US" dirty="0"/>
            <a:t>1..*</a:t>
          </a:r>
        </a:p>
      </dgm:t>
    </dgm:pt>
    <dgm:pt modelId="{796D7293-9292-7A49-959D-6E90C4B21D90}" type="parTrans" cxnId="{F236AE55-42F0-9F43-BE66-A4770228DE1B}">
      <dgm:prSet/>
      <dgm:spPr/>
      <dgm:t>
        <a:bodyPr/>
        <a:lstStyle/>
        <a:p>
          <a:endParaRPr lang="en-US"/>
        </a:p>
      </dgm:t>
    </dgm:pt>
    <dgm:pt modelId="{A264F191-2B86-3944-9DBA-5DFEB3B39E5F}" type="sibTrans" cxnId="{F236AE55-42F0-9F43-BE66-A4770228DE1B}">
      <dgm:prSet/>
      <dgm:spPr/>
      <dgm:t>
        <a:bodyPr/>
        <a:lstStyle/>
        <a:p>
          <a:endParaRPr lang="en-US"/>
        </a:p>
      </dgm:t>
    </dgm:pt>
    <dgm:pt modelId="{EB436BE3-C335-1D45-AEA1-5FDCA66A9853}">
      <dgm:prSet phldrT="[Text]"/>
      <dgm:spPr/>
      <dgm:t>
        <a:bodyPr/>
        <a:lstStyle/>
        <a:p>
          <a:r>
            <a:rPr lang="en-US" dirty="0"/>
            <a:t>0..*</a:t>
          </a:r>
        </a:p>
      </dgm:t>
    </dgm:pt>
    <dgm:pt modelId="{21EABB78-64EE-2440-888A-32B1962D5D4A}" type="parTrans" cxnId="{2B41F864-3D23-FE4B-B8F8-7AA1CFD42AAC}">
      <dgm:prSet/>
      <dgm:spPr/>
      <dgm:t>
        <a:bodyPr/>
        <a:lstStyle/>
        <a:p>
          <a:endParaRPr lang="en-US"/>
        </a:p>
      </dgm:t>
    </dgm:pt>
    <dgm:pt modelId="{DDCB378A-CEA6-BB4F-8D90-40FE9E9E3B2E}" type="sibTrans" cxnId="{2B41F864-3D23-FE4B-B8F8-7AA1CFD42AAC}">
      <dgm:prSet/>
      <dgm:spPr/>
      <dgm:t>
        <a:bodyPr/>
        <a:lstStyle/>
        <a:p>
          <a:endParaRPr lang="en-US"/>
        </a:p>
      </dgm:t>
    </dgm:pt>
    <dgm:pt modelId="{6DAE2F90-0404-0D47-A4A4-26D6621A8BE3}">
      <dgm:prSet phldrT="[Text]"/>
      <dgm:spPr/>
      <dgm:t>
        <a:bodyPr/>
        <a:lstStyle/>
        <a:p>
          <a:r>
            <a:rPr lang="en-US" dirty="0"/>
            <a:t>M..N</a:t>
          </a:r>
        </a:p>
      </dgm:t>
    </dgm:pt>
    <dgm:pt modelId="{879BEC5F-9C08-9244-B41A-DEB456A8FA43}" type="parTrans" cxnId="{489A837D-1B59-2C47-AE61-B83350C9E51E}">
      <dgm:prSet/>
      <dgm:spPr/>
      <dgm:t>
        <a:bodyPr/>
        <a:lstStyle/>
        <a:p>
          <a:endParaRPr lang="en-US"/>
        </a:p>
      </dgm:t>
    </dgm:pt>
    <dgm:pt modelId="{01ECA6B7-A913-F640-BC18-D8C523BB6565}" type="sibTrans" cxnId="{489A837D-1B59-2C47-AE61-B83350C9E51E}">
      <dgm:prSet/>
      <dgm:spPr/>
      <dgm:t>
        <a:bodyPr/>
        <a:lstStyle/>
        <a:p>
          <a:endParaRPr lang="en-US"/>
        </a:p>
      </dgm:t>
    </dgm:pt>
    <dgm:pt modelId="{25EBF202-A2B0-6948-B5A5-FF5F80D24E9A}">
      <dgm:prSet phldrT="[Text]"/>
      <dgm:spPr/>
      <dgm:t>
        <a:bodyPr/>
        <a:lstStyle/>
        <a:p>
          <a:r>
            <a:rPr lang="en-US" dirty="0"/>
            <a:t>N1, N2, ..NP</a:t>
          </a:r>
        </a:p>
      </dgm:t>
    </dgm:pt>
    <dgm:pt modelId="{AA913822-3B80-3941-8FB0-398C87C78729}" type="parTrans" cxnId="{270460A9-1A33-C74F-A11C-388047451384}">
      <dgm:prSet/>
      <dgm:spPr/>
      <dgm:t>
        <a:bodyPr/>
        <a:lstStyle/>
        <a:p>
          <a:endParaRPr lang="en-US"/>
        </a:p>
      </dgm:t>
    </dgm:pt>
    <dgm:pt modelId="{B89073F2-FE2B-BF4C-9F55-85F7589EAF71}" type="sibTrans" cxnId="{270460A9-1A33-C74F-A11C-388047451384}">
      <dgm:prSet/>
      <dgm:spPr/>
      <dgm:t>
        <a:bodyPr/>
        <a:lstStyle/>
        <a:p>
          <a:endParaRPr lang="en-US"/>
        </a:p>
      </dgm:t>
    </dgm:pt>
    <dgm:pt modelId="{584A1429-1C6A-0B44-8049-4B8F5B85F15A}" type="pres">
      <dgm:prSet presAssocID="{14AE4AE6-CC98-3F43-BE67-E947104C68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19D048-03E3-5F49-9A50-990D82E499D7}" type="pres">
      <dgm:prSet presAssocID="{6D92C12F-67AF-BA48-9FD1-337E7BBAB6D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7D3EE-3E26-9042-B0B8-EE96BE210942}" type="pres">
      <dgm:prSet presAssocID="{9F0FD59F-9CF6-A643-BA86-5C14D573C00A}" presName="sibTrans" presStyleCnt="0"/>
      <dgm:spPr/>
    </dgm:pt>
    <dgm:pt modelId="{30C741CE-6887-9941-AD3B-8928F2421DA8}" type="pres">
      <dgm:prSet presAssocID="{11DF7EE0-AF52-3F4C-BEC6-15B13006B43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77C58-0ED1-EF49-86D6-C1ADD886FD2D}" type="pres">
      <dgm:prSet presAssocID="{5DF73F04-B72E-CF49-9561-A1C190AEA564}" presName="sibTrans" presStyleCnt="0"/>
      <dgm:spPr/>
    </dgm:pt>
    <dgm:pt modelId="{5E9D0234-6413-BD4A-AED5-35B04E4FCE24}" type="pres">
      <dgm:prSet presAssocID="{184D93D9-D8C8-9142-84CF-34D9C70F8D7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CC1AF-D57D-DB48-A5E7-774FD170E33C}" type="pres">
      <dgm:prSet presAssocID="{A264F191-2B86-3944-9DBA-5DFEB3B39E5F}" presName="sibTrans" presStyleCnt="0"/>
      <dgm:spPr/>
    </dgm:pt>
    <dgm:pt modelId="{FC30500E-CCDB-754C-BA43-EFC840F8C820}" type="pres">
      <dgm:prSet presAssocID="{EB436BE3-C335-1D45-AEA1-5FDCA66A985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8B2C6-2884-1E43-B823-9BD0A40B6993}" type="pres">
      <dgm:prSet presAssocID="{DDCB378A-CEA6-BB4F-8D90-40FE9E9E3B2E}" presName="sibTrans" presStyleCnt="0"/>
      <dgm:spPr/>
    </dgm:pt>
    <dgm:pt modelId="{9DFCEA02-BEF2-4D48-BCE6-191D7E0B43F0}" type="pres">
      <dgm:prSet presAssocID="{6DAE2F90-0404-0D47-A4A4-26D6621A8B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92A31-BC69-6D4D-9F19-17372F6D14F9}" type="pres">
      <dgm:prSet presAssocID="{01ECA6B7-A913-F640-BC18-D8C523BB6565}" presName="sibTrans" presStyleCnt="0"/>
      <dgm:spPr/>
    </dgm:pt>
    <dgm:pt modelId="{18813B57-1770-1D40-B67E-0E4067795AD4}" type="pres">
      <dgm:prSet presAssocID="{25EBF202-A2B0-6948-B5A5-FF5F80D24E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E0BCE7-6D22-8C46-8D38-D876AAD8D98D}" srcId="{14AE4AE6-CC98-3F43-BE67-E947104C68C9}" destId="{6D92C12F-67AF-BA48-9FD1-337E7BBAB6D7}" srcOrd="0" destOrd="0" parTransId="{F441F1B3-B16F-7340-A489-6D7DF1272A4A}" sibTransId="{9F0FD59F-9CF6-A643-BA86-5C14D573C00A}"/>
    <dgm:cxn modelId="{0E6B4D3E-A675-EE42-A723-904CB553A988}" type="presOf" srcId="{11DF7EE0-AF52-3F4C-BEC6-15B13006B432}" destId="{30C741CE-6887-9941-AD3B-8928F2421DA8}" srcOrd="0" destOrd="0" presId="urn:microsoft.com/office/officeart/2005/8/layout/default"/>
    <dgm:cxn modelId="{8B7FE2D1-C39C-4A4E-BFD7-2561C09858B1}" type="presOf" srcId="{EB436BE3-C335-1D45-AEA1-5FDCA66A9853}" destId="{FC30500E-CCDB-754C-BA43-EFC840F8C820}" srcOrd="0" destOrd="0" presId="urn:microsoft.com/office/officeart/2005/8/layout/default"/>
    <dgm:cxn modelId="{72253D53-5BB3-1B47-80F2-424FFE3756F5}" type="presOf" srcId="{14AE4AE6-CC98-3F43-BE67-E947104C68C9}" destId="{584A1429-1C6A-0B44-8049-4B8F5B85F15A}" srcOrd="0" destOrd="0" presId="urn:microsoft.com/office/officeart/2005/8/layout/default"/>
    <dgm:cxn modelId="{E26DEBDE-AB8D-C847-B173-0CB386DF1BA4}" type="presOf" srcId="{6D92C12F-67AF-BA48-9FD1-337E7BBAB6D7}" destId="{F019D048-03E3-5F49-9A50-990D82E499D7}" srcOrd="0" destOrd="0" presId="urn:microsoft.com/office/officeart/2005/8/layout/default"/>
    <dgm:cxn modelId="{9CC96ACC-6D6A-C745-8E87-564C48CF8484}" type="presOf" srcId="{25EBF202-A2B0-6948-B5A5-FF5F80D24E9A}" destId="{18813B57-1770-1D40-B67E-0E4067795AD4}" srcOrd="0" destOrd="0" presId="urn:microsoft.com/office/officeart/2005/8/layout/default"/>
    <dgm:cxn modelId="{270460A9-1A33-C74F-A11C-388047451384}" srcId="{14AE4AE6-CC98-3F43-BE67-E947104C68C9}" destId="{25EBF202-A2B0-6948-B5A5-FF5F80D24E9A}" srcOrd="5" destOrd="0" parTransId="{AA913822-3B80-3941-8FB0-398C87C78729}" sibTransId="{B89073F2-FE2B-BF4C-9F55-85F7589EAF71}"/>
    <dgm:cxn modelId="{489A837D-1B59-2C47-AE61-B83350C9E51E}" srcId="{14AE4AE6-CC98-3F43-BE67-E947104C68C9}" destId="{6DAE2F90-0404-0D47-A4A4-26D6621A8BE3}" srcOrd="4" destOrd="0" parTransId="{879BEC5F-9C08-9244-B41A-DEB456A8FA43}" sibTransId="{01ECA6B7-A913-F640-BC18-D8C523BB6565}"/>
    <dgm:cxn modelId="{F43A1828-AE43-7F4A-9F12-A8EFB789F0A5}" srcId="{14AE4AE6-CC98-3F43-BE67-E947104C68C9}" destId="{11DF7EE0-AF52-3F4C-BEC6-15B13006B432}" srcOrd="1" destOrd="0" parTransId="{C29651CB-B687-E648-9E5B-2EFD18684BC3}" sibTransId="{5DF73F04-B72E-CF49-9561-A1C190AEA564}"/>
    <dgm:cxn modelId="{EAB32844-8244-DD4D-979E-0DAE529664D4}" type="presOf" srcId="{184D93D9-D8C8-9142-84CF-34D9C70F8D76}" destId="{5E9D0234-6413-BD4A-AED5-35B04E4FCE24}" srcOrd="0" destOrd="0" presId="urn:microsoft.com/office/officeart/2005/8/layout/default"/>
    <dgm:cxn modelId="{2B41F864-3D23-FE4B-B8F8-7AA1CFD42AAC}" srcId="{14AE4AE6-CC98-3F43-BE67-E947104C68C9}" destId="{EB436BE3-C335-1D45-AEA1-5FDCA66A9853}" srcOrd="3" destOrd="0" parTransId="{21EABB78-64EE-2440-888A-32B1962D5D4A}" sibTransId="{DDCB378A-CEA6-BB4F-8D90-40FE9E9E3B2E}"/>
    <dgm:cxn modelId="{F236AE55-42F0-9F43-BE66-A4770228DE1B}" srcId="{14AE4AE6-CC98-3F43-BE67-E947104C68C9}" destId="{184D93D9-D8C8-9142-84CF-34D9C70F8D76}" srcOrd="2" destOrd="0" parTransId="{796D7293-9292-7A49-959D-6E90C4B21D90}" sibTransId="{A264F191-2B86-3944-9DBA-5DFEB3B39E5F}"/>
    <dgm:cxn modelId="{32EC4D24-7E4B-294B-A742-D25582214C85}" type="presOf" srcId="{6DAE2F90-0404-0D47-A4A4-26D6621A8BE3}" destId="{9DFCEA02-BEF2-4D48-BCE6-191D7E0B43F0}" srcOrd="0" destOrd="0" presId="urn:microsoft.com/office/officeart/2005/8/layout/default"/>
    <dgm:cxn modelId="{836650D9-DE3B-7043-AF94-BD1A13CA2388}" type="presParOf" srcId="{584A1429-1C6A-0B44-8049-4B8F5B85F15A}" destId="{F019D048-03E3-5F49-9A50-990D82E499D7}" srcOrd="0" destOrd="0" presId="urn:microsoft.com/office/officeart/2005/8/layout/default"/>
    <dgm:cxn modelId="{38940CE7-50E7-8445-B05D-0E1A688332B1}" type="presParOf" srcId="{584A1429-1C6A-0B44-8049-4B8F5B85F15A}" destId="{D347D3EE-3E26-9042-B0B8-EE96BE210942}" srcOrd="1" destOrd="0" presId="urn:microsoft.com/office/officeart/2005/8/layout/default"/>
    <dgm:cxn modelId="{2D718391-267C-AA48-9B43-4B3BC690999D}" type="presParOf" srcId="{584A1429-1C6A-0B44-8049-4B8F5B85F15A}" destId="{30C741CE-6887-9941-AD3B-8928F2421DA8}" srcOrd="2" destOrd="0" presId="urn:microsoft.com/office/officeart/2005/8/layout/default"/>
    <dgm:cxn modelId="{635FE2C0-F6F3-A642-9040-BBBE47B7AF7D}" type="presParOf" srcId="{584A1429-1C6A-0B44-8049-4B8F5B85F15A}" destId="{6A677C58-0ED1-EF49-86D6-C1ADD886FD2D}" srcOrd="3" destOrd="0" presId="urn:microsoft.com/office/officeart/2005/8/layout/default"/>
    <dgm:cxn modelId="{0DD10977-C8E9-0540-B183-321897576AAC}" type="presParOf" srcId="{584A1429-1C6A-0B44-8049-4B8F5B85F15A}" destId="{5E9D0234-6413-BD4A-AED5-35B04E4FCE24}" srcOrd="4" destOrd="0" presId="urn:microsoft.com/office/officeart/2005/8/layout/default"/>
    <dgm:cxn modelId="{D71BCC85-CA19-BC4F-8C75-F0FB24124492}" type="presParOf" srcId="{584A1429-1C6A-0B44-8049-4B8F5B85F15A}" destId="{B20CC1AF-D57D-DB48-A5E7-774FD170E33C}" srcOrd="5" destOrd="0" presId="urn:microsoft.com/office/officeart/2005/8/layout/default"/>
    <dgm:cxn modelId="{A243B314-AB77-6D40-8E3A-307740869B97}" type="presParOf" srcId="{584A1429-1C6A-0B44-8049-4B8F5B85F15A}" destId="{FC30500E-CCDB-754C-BA43-EFC840F8C820}" srcOrd="6" destOrd="0" presId="urn:microsoft.com/office/officeart/2005/8/layout/default"/>
    <dgm:cxn modelId="{3C0EADF4-4087-6747-888F-E194312E21D0}" type="presParOf" srcId="{584A1429-1C6A-0B44-8049-4B8F5B85F15A}" destId="{23D8B2C6-2884-1E43-B823-9BD0A40B6993}" srcOrd="7" destOrd="0" presId="urn:microsoft.com/office/officeart/2005/8/layout/default"/>
    <dgm:cxn modelId="{0BF2AB44-314F-7C4F-AB98-CA898C91CFF2}" type="presParOf" srcId="{584A1429-1C6A-0B44-8049-4B8F5B85F15A}" destId="{9DFCEA02-BEF2-4D48-BCE6-191D7E0B43F0}" srcOrd="8" destOrd="0" presId="urn:microsoft.com/office/officeart/2005/8/layout/default"/>
    <dgm:cxn modelId="{C028162C-7771-8E4B-972D-25904B5A98F8}" type="presParOf" srcId="{584A1429-1C6A-0B44-8049-4B8F5B85F15A}" destId="{65F92A31-BC69-6D4D-9F19-17372F6D14F9}" srcOrd="9" destOrd="0" presId="urn:microsoft.com/office/officeart/2005/8/layout/default"/>
    <dgm:cxn modelId="{027C6872-58CA-A744-9718-BA613610F310}" type="presParOf" srcId="{584A1429-1C6A-0B44-8049-4B8F5B85F15A}" destId="{18813B57-1770-1D40-B67E-0E4067795A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7A47133-D851-FE40-9586-84ECC2FFBE8C}" type="doc">
      <dgm:prSet loTypeId="urn:microsoft.com/office/officeart/2005/8/layout/equation2" loCatId="" qsTypeId="urn:microsoft.com/office/officeart/2005/8/quickstyle/simple1" qsCatId="simple" csTypeId="urn:microsoft.com/office/officeart/2005/8/colors/colorful5" csCatId="colorful" phldr="1"/>
      <dgm:spPr/>
    </dgm:pt>
    <dgm:pt modelId="{8CA5D312-3F32-CB42-B321-3B49F05EFCCD}">
      <dgm:prSet phldrT="[Text]"/>
      <dgm:spPr/>
      <dgm:t>
        <a:bodyPr/>
        <a:lstStyle/>
        <a:p>
          <a:r>
            <a:rPr lang="en-US" dirty="0" err="1"/>
            <a:t>État</a:t>
          </a:r>
          <a:endParaRPr lang="en-US" dirty="0"/>
        </a:p>
      </dgm:t>
    </dgm:pt>
    <dgm:pt modelId="{CCDF3167-2FEB-1C43-B772-9919DE666475}" type="parTrans" cxnId="{12CE0D69-7F84-6542-A022-E119F4A1B035}">
      <dgm:prSet/>
      <dgm:spPr/>
      <dgm:t>
        <a:bodyPr/>
        <a:lstStyle/>
        <a:p>
          <a:endParaRPr lang="en-US"/>
        </a:p>
      </dgm:t>
    </dgm:pt>
    <dgm:pt modelId="{4604ACDA-28A1-8345-90C3-CAA58F8CA146}" type="sibTrans" cxnId="{12CE0D69-7F84-6542-A022-E119F4A1B035}">
      <dgm:prSet/>
      <dgm:spPr/>
      <dgm:t>
        <a:bodyPr/>
        <a:lstStyle/>
        <a:p>
          <a:endParaRPr lang="en-US"/>
        </a:p>
      </dgm:t>
    </dgm:pt>
    <dgm:pt modelId="{4A5013A2-627C-DD42-89A3-8CCEE3DD2FFE}">
      <dgm:prSet phldrT="[Text]"/>
      <dgm:spPr/>
      <dgm:t>
        <a:bodyPr/>
        <a:lstStyle/>
        <a:p>
          <a:r>
            <a:rPr lang="en-US" dirty="0" err="1"/>
            <a:t>Identité</a:t>
          </a:r>
          <a:endParaRPr lang="en-US" dirty="0"/>
        </a:p>
      </dgm:t>
    </dgm:pt>
    <dgm:pt modelId="{984B4C42-16F5-8E4E-BB89-9EC2D7341129}" type="parTrans" cxnId="{8CC12B91-3229-904C-A87E-AFD8AEECF709}">
      <dgm:prSet/>
      <dgm:spPr/>
      <dgm:t>
        <a:bodyPr/>
        <a:lstStyle/>
        <a:p>
          <a:endParaRPr lang="en-US"/>
        </a:p>
      </dgm:t>
    </dgm:pt>
    <dgm:pt modelId="{82E25F10-9142-0248-8D5D-994517895020}" type="sibTrans" cxnId="{8CC12B91-3229-904C-A87E-AFD8AEECF709}">
      <dgm:prSet/>
      <dgm:spPr/>
      <dgm:t>
        <a:bodyPr/>
        <a:lstStyle/>
        <a:p>
          <a:endParaRPr lang="en-US"/>
        </a:p>
      </dgm:t>
    </dgm:pt>
    <dgm:pt modelId="{B3284B5D-FA14-CB49-8E59-CE86F3C56DC4}">
      <dgm:prSet phldrT="[Text]"/>
      <dgm:spPr/>
      <dgm:t>
        <a:bodyPr/>
        <a:lstStyle/>
        <a:p>
          <a:r>
            <a:rPr lang="en-US" dirty="0"/>
            <a:t>Objet</a:t>
          </a:r>
        </a:p>
      </dgm:t>
    </dgm:pt>
    <dgm:pt modelId="{97202E56-1EC7-164D-84A6-D47D0DFEE2DC}" type="parTrans" cxnId="{3CCA29B1-F2E6-F744-8432-9103330AC0B4}">
      <dgm:prSet/>
      <dgm:spPr/>
      <dgm:t>
        <a:bodyPr/>
        <a:lstStyle/>
        <a:p>
          <a:endParaRPr lang="en-US"/>
        </a:p>
      </dgm:t>
    </dgm:pt>
    <dgm:pt modelId="{7DF8B0A5-2E70-8D43-8643-3CC6175AEB5F}" type="sibTrans" cxnId="{3CCA29B1-F2E6-F744-8432-9103330AC0B4}">
      <dgm:prSet/>
      <dgm:spPr/>
      <dgm:t>
        <a:bodyPr/>
        <a:lstStyle/>
        <a:p>
          <a:endParaRPr lang="en-US"/>
        </a:p>
      </dgm:t>
    </dgm:pt>
    <dgm:pt modelId="{F7F4F3F6-5353-4F4F-8A89-65BA9FE267BE}">
      <dgm:prSet phldrT="[Text]"/>
      <dgm:spPr/>
      <dgm:t>
        <a:bodyPr/>
        <a:lstStyle/>
        <a:p>
          <a:r>
            <a:rPr lang="en-US" dirty="0" err="1"/>
            <a:t>Comportement</a:t>
          </a:r>
          <a:endParaRPr lang="en-US" dirty="0"/>
        </a:p>
      </dgm:t>
    </dgm:pt>
    <dgm:pt modelId="{1740EDF4-A840-F544-94AD-2135B352FAE5}" type="parTrans" cxnId="{ADC19443-AA71-4F48-AE1B-4CEE02446503}">
      <dgm:prSet/>
      <dgm:spPr/>
      <dgm:t>
        <a:bodyPr/>
        <a:lstStyle/>
        <a:p>
          <a:endParaRPr lang="en-US"/>
        </a:p>
      </dgm:t>
    </dgm:pt>
    <dgm:pt modelId="{5F652E88-8AB8-8D4D-A316-637F206756D4}" type="sibTrans" cxnId="{ADC19443-AA71-4F48-AE1B-4CEE02446503}">
      <dgm:prSet/>
      <dgm:spPr/>
      <dgm:t>
        <a:bodyPr/>
        <a:lstStyle/>
        <a:p>
          <a:endParaRPr lang="en-US"/>
        </a:p>
      </dgm:t>
    </dgm:pt>
    <dgm:pt modelId="{C8545929-0242-5640-9973-C0F7124FFCBE}" type="pres">
      <dgm:prSet presAssocID="{B7A47133-D851-FE40-9586-84ECC2FFBE8C}" presName="Name0" presStyleCnt="0">
        <dgm:presLayoutVars>
          <dgm:dir/>
          <dgm:resizeHandles val="exact"/>
        </dgm:presLayoutVars>
      </dgm:prSet>
      <dgm:spPr/>
    </dgm:pt>
    <dgm:pt modelId="{AC771C6E-D87A-024B-B3E5-6FEECB1D44ED}" type="pres">
      <dgm:prSet presAssocID="{B7A47133-D851-FE40-9586-84ECC2FFBE8C}" presName="vNodes" presStyleCnt="0"/>
      <dgm:spPr/>
    </dgm:pt>
    <dgm:pt modelId="{F0C10794-5919-2D4F-819A-25B40ACDFA43}" type="pres">
      <dgm:prSet presAssocID="{8CA5D312-3F32-CB42-B321-3B49F05EFCCD}" presName="node" presStyleLbl="node1" presStyleIdx="0" presStyleCnt="4" custScaleX="378217" custScaleY="8104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D0312A-D50C-424B-980D-E7F9C11D69DE}" type="pres">
      <dgm:prSet presAssocID="{4604ACDA-28A1-8345-90C3-CAA58F8CA146}" presName="spacerT" presStyleCnt="0"/>
      <dgm:spPr/>
    </dgm:pt>
    <dgm:pt modelId="{09C822E8-A798-8349-B81C-45D424493797}" type="pres">
      <dgm:prSet presAssocID="{4604ACDA-28A1-8345-90C3-CAA58F8CA146}" presName="sibTrans" presStyleLbl="sibTrans2D1" presStyleIdx="0" presStyleCnt="3" custScaleX="95960" custScaleY="90528"/>
      <dgm:spPr/>
      <dgm:t>
        <a:bodyPr/>
        <a:lstStyle/>
        <a:p>
          <a:endParaRPr lang="en-US"/>
        </a:p>
      </dgm:t>
    </dgm:pt>
    <dgm:pt modelId="{3E3DC7E8-8A3F-E649-8610-B96F8BF1C52C}" type="pres">
      <dgm:prSet presAssocID="{4604ACDA-28A1-8345-90C3-CAA58F8CA146}" presName="spacerB" presStyleCnt="0"/>
      <dgm:spPr/>
    </dgm:pt>
    <dgm:pt modelId="{4D10BA94-873F-E94E-96C7-343509E436B4}" type="pres">
      <dgm:prSet presAssocID="{F7F4F3F6-5353-4F4F-8A89-65BA9FE267BE}" presName="node" presStyleLbl="node1" presStyleIdx="1" presStyleCnt="4" custScaleX="378217" custScaleY="8104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E7133CE-DE76-B04E-9D3B-196826CDB431}" type="pres">
      <dgm:prSet presAssocID="{5F652E88-8AB8-8D4D-A316-637F206756D4}" presName="spacerT" presStyleCnt="0"/>
      <dgm:spPr/>
    </dgm:pt>
    <dgm:pt modelId="{539DD874-6418-0449-B86B-AD23F46D6771}" type="pres">
      <dgm:prSet presAssocID="{5F652E88-8AB8-8D4D-A316-637F206756D4}" presName="sibTrans" presStyleLbl="sibTrans2D1" presStyleIdx="1" presStyleCnt="3" custScaleX="95960" custScaleY="90528"/>
      <dgm:spPr/>
      <dgm:t>
        <a:bodyPr/>
        <a:lstStyle/>
        <a:p>
          <a:endParaRPr lang="en-US"/>
        </a:p>
      </dgm:t>
    </dgm:pt>
    <dgm:pt modelId="{99D45696-6155-DB4B-81DA-08D44E4393B4}" type="pres">
      <dgm:prSet presAssocID="{5F652E88-8AB8-8D4D-A316-637F206756D4}" presName="spacerB" presStyleCnt="0"/>
      <dgm:spPr/>
    </dgm:pt>
    <dgm:pt modelId="{E3B4B990-F972-CB47-80CF-530E0E01C757}" type="pres">
      <dgm:prSet presAssocID="{4A5013A2-627C-DD42-89A3-8CCEE3DD2FFE}" presName="node" presStyleLbl="node1" presStyleIdx="2" presStyleCnt="4" custScaleX="378217" custScaleY="8104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A5CDD48-D732-4040-842B-922924F6300E}" type="pres">
      <dgm:prSet presAssocID="{B7A47133-D851-FE40-9586-84ECC2FFBE8C}" presName="sibTransLast" presStyleLbl="sibTrans2D1" presStyleIdx="2" presStyleCnt="3" custScaleX="169909" custScaleY="145244"/>
      <dgm:spPr>
        <a:prstGeom prst="mathEqual">
          <a:avLst/>
        </a:prstGeom>
      </dgm:spPr>
      <dgm:t>
        <a:bodyPr/>
        <a:lstStyle/>
        <a:p>
          <a:endParaRPr lang="en-US"/>
        </a:p>
      </dgm:t>
    </dgm:pt>
    <dgm:pt modelId="{D8FDDFC4-E176-6649-89DD-B0ACC0752B91}" type="pres">
      <dgm:prSet presAssocID="{B7A47133-D851-FE40-9586-84ECC2FFBE8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68059E5-71A1-BC45-96C4-F179B266843D}" type="pres">
      <dgm:prSet presAssocID="{B7A47133-D851-FE40-9586-84ECC2FFBE8C}" presName="last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D2D57DDF-8148-6845-9580-F483688D54CB}" type="presOf" srcId="{F7F4F3F6-5353-4F4F-8A89-65BA9FE267BE}" destId="{4D10BA94-873F-E94E-96C7-343509E436B4}" srcOrd="0" destOrd="0" presId="urn:microsoft.com/office/officeart/2005/8/layout/equation2"/>
    <dgm:cxn modelId="{3D7CCC95-CADD-8B41-91A9-DAEECF4FAB27}" type="presOf" srcId="{5F652E88-8AB8-8D4D-A316-637F206756D4}" destId="{539DD874-6418-0449-B86B-AD23F46D6771}" srcOrd="0" destOrd="0" presId="urn:microsoft.com/office/officeart/2005/8/layout/equation2"/>
    <dgm:cxn modelId="{28DE6676-B3F0-5948-9D93-2D22BB10B96E}" type="presOf" srcId="{4A5013A2-627C-DD42-89A3-8CCEE3DD2FFE}" destId="{E3B4B990-F972-CB47-80CF-530E0E01C757}" srcOrd="0" destOrd="0" presId="urn:microsoft.com/office/officeart/2005/8/layout/equation2"/>
    <dgm:cxn modelId="{8CC12B91-3229-904C-A87E-AFD8AEECF709}" srcId="{B7A47133-D851-FE40-9586-84ECC2FFBE8C}" destId="{4A5013A2-627C-DD42-89A3-8CCEE3DD2FFE}" srcOrd="2" destOrd="0" parTransId="{984B4C42-16F5-8E4E-BB89-9EC2D7341129}" sibTransId="{82E25F10-9142-0248-8D5D-994517895020}"/>
    <dgm:cxn modelId="{635390F5-2BEE-714C-946C-5C35A562FB60}" type="presOf" srcId="{4604ACDA-28A1-8345-90C3-CAA58F8CA146}" destId="{09C822E8-A798-8349-B81C-45D424493797}" srcOrd="0" destOrd="0" presId="urn:microsoft.com/office/officeart/2005/8/layout/equation2"/>
    <dgm:cxn modelId="{AA5CC242-F371-DE44-A6CE-E23BE47CE187}" type="presOf" srcId="{82E25F10-9142-0248-8D5D-994517895020}" destId="{EA5CDD48-D732-4040-842B-922924F6300E}" srcOrd="0" destOrd="0" presId="urn:microsoft.com/office/officeart/2005/8/layout/equation2"/>
    <dgm:cxn modelId="{ADC19443-AA71-4F48-AE1B-4CEE02446503}" srcId="{B7A47133-D851-FE40-9586-84ECC2FFBE8C}" destId="{F7F4F3F6-5353-4F4F-8A89-65BA9FE267BE}" srcOrd="1" destOrd="0" parTransId="{1740EDF4-A840-F544-94AD-2135B352FAE5}" sibTransId="{5F652E88-8AB8-8D4D-A316-637F206756D4}"/>
    <dgm:cxn modelId="{AAE69B7E-C2EF-7245-8966-69C877EB17CE}" type="presOf" srcId="{8CA5D312-3F32-CB42-B321-3B49F05EFCCD}" destId="{F0C10794-5919-2D4F-819A-25B40ACDFA43}" srcOrd="0" destOrd="0" presId="urn:microsoft.com/office/officeart/2005/8/layout/equation2"/>
    <dgm:cxn modelId="{65758548-D7A9-034D-9CC6-1F24D16700A5}" type="presOf" srcId="{B7A47133-D851-FE40-9586-84ECC2FFBE8C}" destId="{C8545929-0242-5640-9973-C0F7124FFCBE}" srcOrd="0" destOrd="0" presId="urn:microsoft.com/office/officeart/2005/8/layout/equation2"/>
    <dgm:cxn modelId="{12CE0D69-7F84-6542-A022-E119F4A1B035}" srcId="{B7A47133-D851-FE40-9586-84ECC2FFBE8C}" destId="{8CA5D312-3F32-CB42-B321-3B49F05EFCCD}" srcOrd="0" destOrd="0" parTransId="{CCDF3167-2FEB-1C43-B772-9919DE666475}" sibTransId="{4604ACDA-28A1-8345-90C3-CAA58F8CA146}"/>
    <dgm:cxn modelId="{824B7466-D70E-7B46-ABA8-3DAC5488DA18}" type="presOf" srcId="{B3284B5D-FA14-CB49-8E59-CE86F3C56DC4}" destId="{268059E5-71A1-BC45-96C4-F179B266843D}" srcOrd="0" destOrd="0" presId="urn:microsoft.com/office/officeart/2005/8/layout/equation2"/>
    <dgm:cxn modelId="{3CCA29B1-F2E6-F744-8432-9103330AC0B4}" srcId="{B7A47133-D851-FE40-9586-84ECC2FFBE8C}" destId="{B3284B5D-FA14-CB49-8E59-CE86F3C56DC4}" srcOrd="3" destOrd="0" parTransId="{97202E56-1EC7-164D-84A6-D47D0DFEE2DC}" sibTransId="{7DF8B0A5-2E70-8D43-8643-3CC6175AEB5F}"/>
    <dgm:cxn modelId="{B8502F50-672F-D446-90DF-65A921943542}" type="presOf" srcId="{82E25F10-9142-0248-8D5D-994517895020}" destId="{D8FDDFC4-E176-6649-89DD-B0ACC0752B91}" srcOrd="1" destOrd="0" presId="urn:microsoft.com/office/officeart/2005/8/layout/equation2"/>
    <dgm:cxn modelId="{8A01A327-96EF-664A-BA36-2CB442562B10}" type="presParOf" srcId="{C8545929-0242-5640-9973-C0F7124FFCBE}" destId="{AC771C6E-D87A-024B-B3E5-6FEECB1D44ED}" srcOrd="0" destOrd="0" presId="urn:microsoft.com/office/officeart/2005/8/layout/equation2"/>
    <dgm:cxn modelId="{2DECBF98-6CDD-F94F-BB72-98E5A352DB20}" type="presParOf" srcId="{AC771C6E-D87A-024B-B3E5-6FEECB1D44ED}" destId="{F0C10794-5919-2D4F-819A-25B40ACDFA43}" srcOrd="0" destOrd="0" presId="urn:microsoft.com/office/officeart/2005/8/layout/equation2"/>
    <dgm:cxn modelId="{D811515C-3B6A-D54B-99EA-F5C84008364C}" type="presParOf" srcId="{AC771C6E-D87A-024B-B3E5-6FEECB1D44ED}" destId="{F5D0312A-D50C-424B-980D-E7F9C11D69DE}" srcOrd="1" destOrd="0" presId="urn:microsoft.com/office/officeart/2005/8/layout/equation2"/>
    <dgm:cxn modelId="{7C4CF8D4-22A1-C943-97EE-8DF19675ACDD}" type="presParOf" srcId="{AC771C6E-D87A-024B-B3E5-6FEECB1D44ED}" destId="{09C822E8-A798-8349-B81C-45D424493797}" srcOrd="2" destOrd="0" presId="urn:microsoft.com/office/officeart/2005/8/layout/equation2"/>
    <dgm:cxn modelId="{8853686A-32D8-5C4E-B0D7-1C7CC59B23FE}" type="presParOf" srcId="{AC771C6E-D87A-024B-B3E5-6FEECB1D44ED}" destId="{3E3DC7E8-8A3F-E649-8610-B96F8BF1C52C}" srcOrd="3" destOrd="0" presId="urn:microsoft.com/office/officeart/2005/8/layout/equation2"/>
    <dgm:cxn modelId="{A0708AD9-DFCB-CE44-B475-5EE9E2F78574}" type="presParOf" srcId="{AC771C6E-D87A-024B-B3E5-6FEECB1D44ED}" destId="{4D10BA94-873F-E94E-96C7-343509E436B4}" srcOrd="4" destOrd="0" presId="urn:microsoft.com/office/officeart/2005/8/layout/equation2"/>
    <dgm:cxn modelId="{3F6753BE-2431-CE41-B744-8D79C1E7C432}" type="presParOf" srcId="{AC771C6E-D87A-024B-B3E5-6FEECB1D44ED}" destId="{5E7133CE-DE76-B04E-9D3B-196826CDB431}" srcOrd="5" destOrd="0" presId="urn:microsoft.com/office/officeart/2005/8/layout/equation2"/>
    <dgm:cxn modelId="{1ABF42FE-EE02-EB41-BF3D-028B8E2A7805}" type="presParOf" srcId="{AC771C6E-D87A-024B-B3E5-6FEECB1D44ED}" destId="{539DD874-6418-0449-B86B-AD23F46D6771}" srcOrd="6" destOrd="0" presId="urn:microsoft.com/office/officeart/2005/8/layout/equation2"/>
    <dgm:cxn modelId="{970490F9-0C5B-AB4C-9433-17B9ADEF53A7}" type="presParOf" srcId="{AC771C6E-D87A-024B-B3E5-6FEECB1D44ED}" destId="{99D45696-6155-DB4B-81DA-08D44E4393B4}" srcOrd="7" destOrd="0" presId="urn:microsoft.com/office/officeart/2005/8/layout/equation2"/>
    <dgm:cxn modelId="{0C638147-BF84-9F44-8660-C79F22308C23}" type="presParOf" srcId="{AC771C6E-D87A-024B-B3E5-6FEECB1D44ED}" destId="{E3B4B990-F972-CB47-80CF-530E0E01C757}" srcOrd="8" destOrd="0" presId="urn:microsoft.com/office/officeart/2005/8/layout/equation2"/>
    <dgm:cxn modelId="{B2B0F9BA-A53C-8746-9C2D-A7B7A1631019}" type="presParOf" srcId="{C8545929-0242-5640-9973-C0F7124FFCBE}" destId="{EA5CDD48-D732-4040-842B-922924F6300E}" srcOrd="1" destOrd="0" presId="urn:microsoft.com/office/officeart/2005/8/layout/equation2"/>
    <dgm:cxn modelId="{03844473-FE0D-0945-B660-901269FF8A34}" type="presParOf" srcId="{EA5CDD48-D732-4040-842B-922924F6300E}" destId="{D8FDDFC4-E176-6649-89DD-B0ACC0752B91}" srcOrd="0" destOrd="0" presId="urn:microsoft.com/office/officeart/2005/8/layout/equation2"/>
    <dgm:cxn modelId="{6218E5EC-0821-7C4F-92D8-177D86CB7EDF}" type="presParOf" srcId="{C8545929-0242-5640-9973-C0F7124FFCBE}" destId="{268059E5-71A1-BC45-96C4-F179B266843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39BBEF5-203B-264F-A586-F0222D740DAD}" type="doc">
      <dgm:prSet loTypeId="urn:microsoft.com/office/officeart/2008/layout/HexagonCluster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46323D-E86A-CA44-87E3-882034F6B172}">
      <dgm:prSet phldrT="[Text]"/>
      <dgm:spPr/>
      <dgm:t>
        <a:bodyPr/>
        <a:lstStyle/>
        <a:p>
          <a:r>
            <a:rPr lang="en-US" dirty="0" err="1"/>
            <a:t>Acteurs</a:t>
          </a:r>
          <a:endParaRPr lang="en-US" dirty="0"/>
        </a:p>
      </dgm:t>
    </dgm:pt>
    <dgm:pt modelId="{50D94E78-454F-7F4E-8D70-215B9BD533D1}" type="parTrans" cxnId="{37D56A38-19F2-8B4C-88AB-C428DBD4DD22}">
      <dgm:prSet/>
      <dgm:spPr/>
      <dgm:t>
        <a:bodyPr/>
        <a:lstStyle/>
        <a:p>
          <a:endParaRPr lang="en-US"/>
        </a:p>
      </dgm:t>
    </dgm:pt>
    <dgm:pt modelId="{98EC92E6-2A3C-414A-BDC3-A471E526BF90}" type="sibTrans" cxnId="{37D56A38-19F2-8B4C-88AB-C428DBD4DD22}">
      <dgm:prSet/>
      <dgm:spPr>
        <a:blipFill dpi="0"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1" r="6891"/>
          </a:stretch>
        </a:blipFill>
      </dgm:spPr>
      <dgm:t>
        <a:bodyPr/>
        <a:lstStyle/>
        <a:p>
          <a:endParaRPr lang="en-US"/>
        </a:p>
      </dgm:t>
    </dgm:pt>
    <dgm:pt modelId="{D8924666-A3AB-9D44-B5BB-3D8C449B9B4B}">
      <dgm:prSet phldrT="[Text]"/>
      <dgm:spPr/>
      <dgm:t>
        <a:bodyPr/>
        <a:lstStyle/>
        <a:p>
          <a:r>
            <a:rPr lang="en-US" dirty="0" err="1"/>
            <a:t>Système</a:t>
          </a:r>
          <a:endParaRPr lang="en-US" dirty="0"/>
        </a:p>
      </dgm:t>
    </dgm:pt>
    <dgm:pt modelId="{811A2EEB-8770-5F47-91EB-B3CD4CF203E2}" type="parTrans" cxnId="{DAB266FE-5060-D945-B154-FF47A492EC33}">
      <dgm:prSet/>
      <dgm:spPr/>
      <dgm:t>
        <a:bodyPr/>
        <a:lstStyle/>
        <a:p>
          <a:endParaRPr lang="en-US"/>
        </a:p>
      </dgm:t>
    </dgm:pt>
    <dgm:pt modelId="{1584B734-2D1B-4A4A-9F65-FC6A5C610F89}" type="sibTrans" cxnId="{DAB266FE-5060-D945-B154-FF47A492EC33}">
      <dgm:prSet/>
      <dgm:spPr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581" r="2581"/>
          </a:stretch>
        </a:blipFill>
      </dgm:spPr>
      <dgm:t>
        <a:bodyPr/>
        <a:lstStyle/>
        <a:p>
          <a:endParaRPr lang="en-US"/>
        </a:p>
      </dgm:t>
    </dgm:pt>
    <dgm:pt modelId="{28423C33-1624-A74D-AB16-6193CC306D62}">
      <dgm:prSet phldrT="[Text]"/>
      <dgm:spPr/>
      <dgm:t>
        <a:bodyPr/>
        <a:lstStyle/>
        <a:p>
          <a:r>
            <a:rPr lang="en-US" dirty="0" err="1"/>
            <a:t>Cas</a:t>
          </a:r>
          <a:r>
            <a:rPr lang="en-US" dirty="0"/>
            <a:t> </a:t>
          </a:r>
          <a:r>
            <a:rPr lang="en-US" dirty="0" err="1"/>
            <a:t>d'utilisation</a:t>
          </a:r>
          <a:endParaRPr lang="en-US" dirty="0"/>
        </a:p>
      </dgm:t>
    </dgm:pt>
    <dgm:pt modelId="{DA4BA6DC-C175-A049-8A87-F218CA95FCAE}" type="parTrans" cxnId="{C397DA1C-2B6C-DE49-A60B-CAF2BEBD9519}">
      <dgm:prSet/>
      <dgm:spPr/>
      <dgm:t>
        <a:bodyPr/>
        <a:lstStyle/>
        <a:p>
          <a:endParaRPr lang="en-US"/>
        </a:p>
      </dgm:t>
    </dgm:pt>
    <dgm:pt modelId="{93C672D5-6A39-D649-8E02-478CB2987B4A}" type="sibTrans" cxnId="{C397DA1C-2B6C-DE49-A60B-CAF2BEBD9519}">
      <dgm:prSet/>
      <dgm:spPr>
        <a:blipFill>
          <a:blip xmlns:r="http://schemas.openxmlformats.org/officeDocument/2006/relationships"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  <dgm:pt modelId="{B506FFB0-58FE-ED45-B75C-B6A4060D942C}" type="pres">
      <dgm:prSet presAssocID="{F39BBEF5-203B-264F-A586-F0222D740DA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8D6063A9-EE16-B14D-9443-2BF3A1CF51E6}" type="pres">
      <dgm:prSet presAssocID="{28423C33-1624-A74D-AB16-6193CC306D62}" presName="text1" presStyleCnt="0"/>
      <dgm:spPr/>
    </dgm:pt>
    <dgm:pt modelId="{EA3E89F0-0E40-4348-8A40-5CE21E8891D1}" type="pres">
      <dgm:prSet presAssocID="{28423C33-1624-A74D-AB16-6193CC306D62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358F1-6360-D243-9C3F-EC5C5136C6FD}" type="pres">
      <dgm:prSet presAssocID="{28423C33-1624-A74D-AB16-6193CC306D62}" presName="textaccent1" presStyleCnt="0"/>
      <dgm:spPr/>
    </dgm:pt>
    <dgm:pt modelId="{BF1A7470-B3CB-9845-BB69-B460DDB13D86}" type="pres">
      <dgm:prSet presAssocID="{28423C33-1624-A74D-AB16-6193CC306D62}" presName="accentRepeatNode" presStyleLbl="solidAlignAcc1" presStyleIdx="0" presStyleCnt="6"/>
      <dgm:spPr/>
    </dgm:pt>
    <dgm:pt modelId="{682FC56B-3048-AB4F-A2FC-A08756DB03AF}" type="pres">
      <dgm:prSet presAssocID="{93C672D5-6A39-D649-8E02-478CB2987B4A}" presName="image1" presStyleCnt="0"/>
      <dgm:spPr/>
    </dgm:pt>
    <dgm:pt modelId="{B016C582-C077-F649-8CB8-18809D25C383}" type="pres">
      <dgm:prSet presAssocID="{93C672D5-6A39-D649-8E02-478CB2987B4A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8DA7D192-2DD7-9A4C-A7F2-6CD095A0BB0F}" type="pres">
      <dgm:prSet presAssocID="{93C672D5-6A39-D649-8E02-478CB2987B4A}" presName="imageaccent1" presStyleCnt="0"/>
      <dgm:spPr/>
    </dgm:pt>
    <dgm:pt modelId="{2C32D120-4577-C140-88D9-1680802A2C90}" type="pres">
      <dgm:prSet presAssocID="{93C672D5-6A39-D649-8E02-478CB2987B4A}" presName="accentRepeatNode" presStyleLbl="solidAlignAcc1" presStyleIdx="1" presStyleCnt="6"/>
      <dgm:spPr/>
    </dgm:pt>
    <dgm:pt modelId="{AC9492B7-BAFB-1C47-8A85-7B70B901733D}" type="pres">
      <dgm:prSet presAssocID="{D8924666-A3AB-9D44-B5BB-3D8C449B9B4B}" presName="text2" presStyleCnt="0"/>
      <dgm:spPr/>
    </dgm:pt>
    <dgm:pt modelId="{B197B6E8-5B32-CB45-89D0-8D5D5C643330}" type="pres">
      <dgm:prSet presAssocID="{D8924666-A3AB-9D44-B5BB-3D8C449B9B4B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369AF-3EB2-9842-BD9B-C9917EFA19F5}" type="pres">
      <dgm:prSet presAssocID="{D8924666-A3AB-9D44-B5BB-3D8C449B9B4B}" presName="textaccent2" presStyleCnt="0"/>
      <dgm:spPr/>
    </dgm:pt>
    <dgm:pt modelId="{D15E36C1-753B-E549-848D-6F1772AFEE1E}" type="pres">
      <dgm:prSet presAssocID="{D8924666-A3AB-9D44-B5BB-3D8C449B9B4B}" presName="accentRepeatNode" presStyleLbl="solidAlignAcc1" presStyleIdx="2" presStyleCnt="6"/>
      <dgm:spPr/>
    </dgm:pt>
    <dgm:pt modelId="{48816626-7D94-8847-9F95-EAF3BDABE24C}" type="pres">
      <dgm:prSet presAssocID="{1584B734-2D1B-4A4A-9F65-FC6A5C610F89}" presName="image2" presStyleCnt="0"/>
      <dgm:spPr/>
    </dgm:pt>
    <dgm:pt modelId="{7AFC019A-0DA0-AC42-816E-FE4700399155}" type="pres">
      <dgm:prSet presAssocID="{1584B734-2D1B-4A4A-9F65-FC6A5C610F89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6561C5E1-9934-9A45-8562-04E03F6A40AA}" type="pres">
      <dgm:prSet presAssocID="{1584B734-2D1B-4A4A-9F65-FC6A5C610F89}" presName="imageaccent2" presStyleCnt="0"/>
      <dgm:spPr/>
    </dgm:pt>
    <dgm:pt modelId="{F95BC3F1-37EE-8F46-8182-930986ADEC06}" type="pres">
      <dgm:prSet presAssocID="{1584B734-2D1B-4A4A-9F65-FC6A5C610F89}" presName="accentRepeatNode" presStyleLbl="solidAlignAcc1" presStyleIdx="3" presStyleCnt="6"/>
      <dgm:spPr/>
    </dgm:pt>
    <dgm:pt modelId="{C3E412EE-E326-7A4C-8705-B6D7FD3B4D58}" type="pres">
      <dgm:prSet presAssocID="{0C46323D-E86A-CA44-87E3-882034F6B172}" presName="text3" presStyleCnt="0"/>
      <dgm:spPr/>
    </dgm:pt>
    <dgm:pt modelId="{E62F7FA3-A31F-554A-A6E1-D10AD23A9879}" type="pres">
      <dgm:prSet presAssocID="{0C46323D-E86A-CA44-87E3-882034F6B17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EB9F-D29A-494B-9F73-9A47248C7A4F}" type="pres">
      <dgm:prSet presAssocID="{0C46323D-E86A-CA44-87E3-882034F6B172}" presName="textaccent3" presStyleCnt="0"/>
      <dgm:spPr/>
    </dgm:pt>
    <dgm:pt modelId="{BC1EF787-98B8-AE43-9F90-BBF00354942F}" type="pres">
      <dgm:prSet presAssocID="{0C46323D-E86A-CA44-87E3-882034F6B172}" presName="accentRepeatNode" presStyleLbl="solidAlignAcc1" presStyleIdx="4" presStyleCnt="6"/>
      <dgm:spPr/>
    </dgm:pt>
    <dgm:pt modelId="{6FF3CD27-F8C7-FF46-BD61-C7BBF9CBD617}" type="pres">
      <dgm:prSet presAssocID="{98EC92E6-2A3C-414A-BDC3-A471E526BF90}" presName="image3" presStyleCnt="0"/>
      <dgm:spPr/>
    </dgm:pt>
    <dgm:pt modelId="{BEA05B82-D893-9749-8F12-2093D293D5E7}" type="pres">
      <dgm:prSet presAssocID="{98EC92E6-2A3C-414A-BDC3-A471E526BF90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D19EE1D5-B371-A644-9C82-2176D580828D}" type="pres">
      <dgm:prSet presAssocID="{98EC92E6-2A3C-414A-BDC3-A471E526BF90}" presName="imageaccent3" presStyleCnt="0"/>
      <dgm:spPr/>
    </dgm:pt>
    <dgm:pt modelId="{C7584936-4435-074F-9715-978166F98C1C}" type="pres">
      <dgm:prSet presAssocID="{98EC92E6-2A3C-414A-BDC3-A471E526BF90}" presName="accentRepeatNode" presStyleLbl="solidAlignAcc1" presStyleIdx="5" presStyleCnt="6"/>
      <dgm:spPr/>
    </dgm:pt>
  </dgm:ptLst>
  <dgm:cxnLst>
    <dgm:cxn modelId="{A8234712-A1E2-1046-97DD-A52DFE402595}" type="presOf" srcId="{D8924666-A3AB-9D44-B5BB-3D8C449B9B4B}" destId="{B197B6E8-5B32-CB45-89D0-8D5D5C643330}" srcOrd="0" destOrd="0" presId="urn:microsoft.com/office/officeart/2008/layout/HexagonCluster"/>
    <dgm:cxn modelId="{A0205C8B-52EB-224D-BD53-55AD47D5AA69}" type="presOf" srcId="{1584B734-2D1B-4A4A-9F65-FC6A5C610F89}" destId="{7AFC019A-0DA0-AC42-816E-FE4700399155}" srcOrd="0" destOrd="0" presId="urn:microsoft.com/office/officeart/2008/layout/HexagonCluster"/>
    <dgm:cxn modelId="{DAB266FE-5060-D945-B154-FF47A492EC33}" srcId="{F39BBEF5-203B-264F-A586-F0222D740DAD}" destId="{D8924666-A3AB-9D44-B5BB-3D8C449B9B4B}" srcOrd="1" destOrd="0" parTransId="{811A2EEB-8770-5F47-91EB-B3CD4CF203E2}" sibTransId="{1584B734-2D1B-4A4A-9F65-FC6A5C610F89}"/>
    <dgm:cxn modelId="{C397DA1C-2B6C-DE49-A60B-CAF2BEBD9519}" srcId="{F39BBEF5-203B-264F-A586-F0222D740DAD}" destId="{28423C33-1624-A74D-AB16-6193CC306D62}" srcOrd="0" destOrd="0" parTransId="{DA4BA6DC-C175-A049-8A87-F218CA95FCAE}" sibTransId="{93C672D5-6A39-D649-8E02-478CB2987B4A}"/>
    <dgm:cxn modelId="{2D03270F-4E3E-4D4F-8841-FA2AABFDB38E}" type="presOf" srcId="{F39BBEF5-203B-264F-A586-F0222D740DAD}" destId="{B506FFB0-58FE-ED45-B75C-B6A4060D942C}" srcOrd="0" destOrd="0" presId="urn:microsoft.com/office/officeart/2008/layout/HexagonCluster"/>
    <dgm:cxn modelId="{AEBD9A3C-49B4-7748-BCCE-F84D348E26CF}" type="presOf" srcId="{28423C33-1624-A74D-AB16-6193CC306D62}" destId="{EA3E89F0-0E40-4348-8A40-5CE21E8891D1}" srcOrd="0" destOrd="0" presId="urn:microsoft.com/office/officeart/2008/layout/HexagonCluster"/>
    <dgm:cxn modelId="{BFDD74FD-65CA-194C-99C2-6A0342A765BC}" type="presOf" srcId="{98EC92E6-2A3C-414A-BDC3-A471E526BF90}" destId="{BEA05B82-D893-9749-8F12-2093D293D5E7}" srcOrd="0" destOrd="0" presId="urn:microsoft.com/office/officeart/2008/layout/HexagonCluster"/>
    <dgm:cxn modelId="{0949F808-E31F-4B47-9C76-70754B98D770}" type="presOf" srcId="{0C46323D-E86A-CA44-87E3-882034F6B172}" destId="{E62F7FA3-A31F-554A-A6E1-D10AD23A9879}" srcOrd="0" destOrd="0" presId="urn:microsoft.com/office/officeart/2008/layout/HexagonCluster"/>
    <dgm:cxn modelId="{2F7DCD9A-9617-E24B-AC25-429F95FBAE7C}" type="presOf" srcId="{93C672D5-6A39-D649-8E02-478CB2987B4A}" destId="{B016C582-C077-F649-8CB8-18809D25C383}" srcOrd="0" destOrd="0" presId="urn:microsoft.com/office/officeart/2008/layout/HexagonCluster"/>
    <dgm:cxn modelId="{37D56A38-19F2-8B4C-88AB-C428DBD4DD22}" srcId="{F39BBEF5-203B-264F-A586-F0222D740DAD}" destId="{0C46323D-E86A-CA44-87E3-882034F6B172}" srcOrd="2" destOrd="0" parTransId="{50D94E78-454F-7F4E-8D70-215B9BD533D1}" sibTransId="{98EC92E6-2A3C-414A-BDC3-A471E526BF90}"/>
    <dgm:cxn modelId="{9D1CAD3F-1632-C249-BA52-26EA24A9530D}" type="presParOf" srcId="{B506FFB0-58FE-ED45-B75C-B6A4060D942C}" destId="{8D6063A9-EE16-B14D-9443-2BF3A1CF51E6}" srcOrd="0" destOrd="0" presId="urn:microsoft.com/office/officeart/2008/layout/HexagonCluster"/>
    <dgm:cxn modelId="{94277DA7-EE4E-C64F-A3D3-9FF43901CC39}" type="presParOf" srcId="{8D6063A9-EE16-B14D-9443-2BF3A1CF51E6}" destId="{EA3E89F0-0E40-4348-8A40-5CE21E8891D1}" srcOrd="0" destOrd="0" presId="urn:microsoft.com/office/officeart/2008/layout/HexagonCluster"/>
    <dgm:cxn modelId="{A7347B1A-F499-1148-B627-24686C641534}" type="presParOf" srcId="{B506FFB0-58FE-ED45-B75C-B6A4060D942C}" destId="{210358F1-6360-D243-9C3F-EC5C5136C6FD}" srcOrd="1" destOrd="0" presId="urn:microsoft.com/office/officeart/2008/layout/HexagonCluster"/>
    <dgm:cxn modelId="{CD334F8C-DE94-A04D-8701-49B6186409FC}" type="presParOf" srcId="{210358F1-6360-D243-9C3F-EC5C5136C6FD}" destId="{BF1A7470-B3CB-9845-BB69-B460DDB13D86}" srcOrd="0" destOrd="0" presId="urn:microsoft.com/office/officeart/2008/layout/HexagonCluster"/>
    <dgm:cxn modelId="{0F6F4E4E-C6F7-7349-A77A-DFB13514F593}" type="presParOf" srcId="{B506FFB0-58FE-ED45-B75C-B6A4060D942C}" destId="{682FC56B-3048-AB4F-A2FC-A08756DB03AF}" srcOrd="2" destOrd="0" presId="urn:microsoft.com/office/officeart/2008/layout/HexagonCluster"/>
    <dgm:cxn modelId="{CED3D0C0-AC70-7640-9AEA-1362BA31CB04}" type="presParOf" srcId="{682FC56B-3048-AB4F-A2FC-A08756DB03AF}" destId="{B016C582-C077-F649-8CB8-18809D25C383}" srcOrd="0" destOrd="0" presId="urn:microsoft.com/office/officeart/2008/layout/HexagonCluster"/>
    <dgm:cxn modelId="{9A64951B-72FE-F743-ABEF-83EE5382D18B}" type="presParOf" srcId="{B506FFB0-58FE-ED45-B75C-B6A4060D942C}" destId="{8DA7D192-2DD7-9A4C-A7F2-6CD095A0BB0F}" srcOrd="3" destOrd="0" presId="urn:microsoft.com/office/officeart/2008/layout/HexagonCluster"/>
    <dgm:cxn modelId="{9CA26A4F-BCA6-B34C-BE2D-A8B19FAFABE4}" type="presParOf" srcId="{8DA7D192-2DD7-9A4C-A7F2-6CD095A0BB0F}" destId="{2C32D120-4577-C140-88D9-1680802A2C90}" srcOrd="0" destOrd="0" presId="urn:microsoft.com/office/officeart/2008/layout/HexagonCluster"/>
    <dgm:cxn modelId="{E6D4BC54-D39A-B146-B3A9-F8A80A4D745D}" type="presParOf" srcId="{B506FFB0-58FE-ED45-B75C-B6A4060D942C}" destId="{AC9492B7-BAFB-1C47-8A85-7B70B901733D}" srcOrd="4" destOrd="0" presId="urn:microsoft.com/office/officeart/2008/layout/HexagonCluster"/>
    <dgm:cxn modelId="{83C58EE6-F624-4B40-82D3-1DE380EE6ABE}" type="presParOf" srcId="{AC9492B7-BAFB-1C47-8A85-7B70B901733D}" destId="{B197B6E8-5B32-CB45-89D0-8D5D5C643330}" srcOrd="0" destOrd="0" presId="urn:microsoft.com/office/officeart/2008/layout/HexagonCluster"/>
    <dgm:cxn modelId="{B947ADCF-246A-3F41-B00C-6B985D6F5F8D}" type="presParOf" srcId="{B506FFB0-58FE-ED45-B75C-B6A4060D942C}" destId="{3B8369AF-3EB2-9842-BD9B-C9917EFA19F5}" srcOrd="5" destOrd="0" presId="urn:microsoft.com/office/officeart/2008/layout/HexagonCluster"/>
    <dgm:cxn modelId="{2BFED93D-2F75-A549-B00F-89CA2785228C}" type="presParOf" srcId="{3B8369AF-3EB2-9842-BD9B-C9917EFA19F5}" destId="{D15E36C1-753B-E549-848D-6F1772AFEE1E}" srcOrd="0" destOrd="0" presId="urn:microsoft.com/office/officeart/2008/layout/HexagonCluster"/>
    <dgm:cxn modelId="{05372478-7B26-2D4D-8D00-3BC9A1D75E9D}" type="presParOf" srcId="{B506FFB0-58FE-ED45-B75C-B6A4060D942C}" destId="{48816626-7D94-8847-9F95-EAF3BDABE24C}" srcOrd="6" destOrd="0" presId="urn:microsoft.com/office/officeart/2008/layout/HexagonCluster"/>
    <dgm:cxn modelId="{4EC8F81A-9470-1843-9674-8811CB491553}" type="presParOf" srcId="{48816626-7D94-8847-9F95-EAF3BDABE24C}" destId="{7AFC019A-0DA0-AC42-816E-FE4700399155}" srcOrd="0" destOrd="0" presId="urn:microsoft.com/office/officeart/2008/layout/HexagonCluster"/>
    <dgm:cxn modelId="{19A0EC24-67D5-9241-9982-571F2CA05325}" type="presParOf" srcId="{B506FFB0-58FE-ED45-B75C-B6A4060D942C}" destId="{6561C5E1-9934-9A45-8562-04E03F6A40AA}" srcOrd="7" destOrd="0" presId="urn:microsoft.com/office/officeart/2008/layout/HexagonCluster"/>
    <dgm:cxn modelId="{56DA11ED-88C3-904C-919F-DA0D6A0F64A2}" type="presParOf" srcId="{6561C5E1-9934-9A45-8562-04E03F6A40AA}" destId="{F95BC3F1-37EE-8F46-8182-930986ADEC06}" srcOrd="0" destOrd="0" presId="urn:microsoft.com/office/officeart/2008/layout/HexagonCluster"/>
    <dgm:cxn modelId="{403B7AF7-4CFF-DE40-9976-EB4C1C3338CD}" type="presParOf" srcId="{B506FFB0-58FE-ED45-B75C-B6A4060D942C}" destId="{C3E412EE-E326-7A4C-8705-B6D7FD3B4D58}" srcOrd="8" destOrd="0" presId="urn:microsoft.com/office/officeart/2008/layout/HexagonCluster"/>
    <dgm:cxn modelId="{4FCF96E7-5ABF-9F46-8BB9-85D0620C4F5D}" type="presParOf" srcId="{C3E412EE-E326-7A4C-8705-B6D7FD3B4D58}" destId="{E62F7FA3-A31F-554A-A6E1-D10AD23A9879}" srcOrd="0" destOrd="0" presId="urn:microsoft.com/office/officeart/2008/layout/HexagonCluster"/>
    <dgm:cxn modelId="{40E61F6E-BF93-BA4E-BDDB-125D75F96FB9}" type="presParOf" srcId="{B506FFB0-58FE-ED45-B75C-B6A4060D942C}" destId="{1069EB9F-D29A-494B-9F73-9A47248C7A4F}" srcOrd="9" destOrd="0" presId="urn:microsoft.com/office/officeart/2008/layout/HexagonCluster"/>
    <dgm:cxn modelId="{E993CAB1-79BF-BE43-B2DE-CB67F93954C4}" type="presParOf" srcId="{1069EB9F-D29A-494B-9F73-9A47248C7A4F}" destId="{BC1EF787-98B8-AE43-9F90-BBF00354942F}" srcOrd="0" destOrd="0" presId="urn:microsoft.com/office/officeart/2008/layout/HexagonCluster"/>
    <dgm:cxn modelId="{63C3BA92-CFFE-7946-AEFA-E1095EA51B76}" type="presParOf" srcId="{B506FFB0-58FE-ED45-B75C-B6A4060D942C}" destId="{6FF3CD27-F8C7-FF46-BD61-C7BBF9CBD617}" srcOrd="10" destOrd="0" presId="urn:microsoft.com/office/officeart/2008/layout/HexagonCluster"/>
    <dgm:cxn modelId="{7F7DDCD0-E797-EB45-94A5-82AB3E1DE430}" type="presParOf" srcId="{6FF3CD27-F8C7-FF46-BD61-C7BBF9CBD617}" destId="{BEA05B82-D893-9749-8F12-2093D293D5E7}" srcOrd="0" destOrd="0" presId="urn:microsoft.com/office/officeart/2008/layout/HexagonCluster"/>
    <dgm:cxn modelId="{748CBE05-FFE7-4D45-9380-2AF141A2E03B}" type="presParOf" srcId="{B506FFB0-58FE-ED45-B75C-B6A4060D942C}" destId="{D19EE1D5-B371-A644-9C82-2176D580828D}" srcOrd="11" destOrd="0" presId="urn:microsoft.com/office/officeart/2008/layout/HexagonCluster"/>
    <dgm:cxn modelId="{D8F6C614-9F15-6E41-A03C-5362EBDE950E}" type="presParOf" srcId="{D19EE1D5-B371-A644-9C82-2176D580828D}" destId="{C7584936-4435-074F-9715-978166F98C1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1A80-EB77-415B-8A80-5CB88194133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3F655A-25FF-4954-BA9C-2630E6B11E41}">
      <dgm:prSet/>
      <dgm:spPr/>
      <dgm:t>
        <a:bodyPr/>
        <a:lstStyle/>
        <a:p>
          <a:r>
            <a:rPr lang="en-US" dirty="0" err="1"/>
            <a:t>Validité</a:t>
          </a:r>
          <a:endParaRPr lang="en-US" dirty="0"/>
        </a:p>
      </dgm:t>
    </dgm:pt>
    <dgm:pt modelId="{096CAAA5-AD94-44AD-9DCE-451EFAC076F3}" type="parTrans" cxnId="{FD2149DC-9C68-4C8E-8304-5192DF12416F}">
      <dgm:prSet/>
      <dgm:spPr/>
      <dgm:t>
        <a:bodyPr/>
        <a:lstStyle/>
        <a:p>
          <a:endParaRPr lang="en-US"/>
        </a:p>
      </dgm:t>
    </dgm:pt>
    <dgm:pt modelId="{DE55388B-D49A-4861-BF9C-ABC9A1792106}" type="sibTrans" cxnId="{FD2149DC-9C68-4C8E-8304-5192DF12416F}">
      <dgm:prSet/>
      <dgm:spPr/>
      <dgm:t>
        <a:bodyPr/>
        <a:lstStyle/>
        <a:p>
          <a:endParaRPr lang="en-US"/>
        </a:p>
      </dgm:t>
    </dgm:pt>
    <dgm:pt modelId="{F72771EA-FBB9-47F4-98BF-B26C939BEBE1}">
      <dgm:prSet/>
      <dgm:spPr/>
      <dgm:t>
        <a:bodyPr/>
        <a:lstStyle/>
        <a:p>
          <a:r>
            <a:rPr lang="en-US" dirty="0" err="1"/>
            <a:t>Fiabilité</a:t>
          </a:r>
          <a:endParaRPr lang="en-US" dirty="0"/>
        </a:p>
      </dgm:t>
    </dgm:pt>
    <dgm:pt modelId="{15AB689F-1E3D-454C-BA0C-3A7E964284D4}" type="parTrans" cxnId="{34AAA3BF-8552-411F-81A0-4CB047505945}">
      <dgm:prSet/>
      <dgm:spPr/>
      <dgm:t>
        <a:bodyPr/>
        <a:lstStyle/>
        <a:p>
          <a:endParaRPr lang="en-US"/>
        </a:p>
      </dgm:t>
    </dgm:pt>
    <dgm:pt modelId="{1EC089F7-A8CE-47C0-9E00-804545BF4489}" type="sibTrans" cxnId="{34AAA3BF-8552-411F-81A0-4CB047505945}">
      <dgm:prSet/>
      <dgm:spPr/>
      <dgm:t>
        <a:bodyPr/>
        <a:lstStyle/>
        <a:p>
          <a:endParaRPr lang="en-US"/>
        </a:p>
      </dgm:t>
    </dgm:pt>
    <dgm:pt modelId="{F584869C-FB18-43EF-8FA2-58620E59D80E}">
      <dgm:prSet/>
      <dgm:spPr/>
      <dgm:t>
        <a:bodyPr/>
        <a:lstStyle/>
        <a:p>
          <a:r>
            <a:rPr lang="en-US" dirty="0" err="1"/>
            <a:t>Extensibilité</a:t>
          </a:r>
          <a:endParaRPr lang="en-US" dirty="0"/>
        </a:p>
      </dgm:t>
    </dgm:pt>
    <dgm:pt modelId="{8BBAF17A-B590-40B5-A82A-5C245428BFF1}" type="parTrans" cxnId="{600AAE65-52DF-42D1-ACBC-E79CB6454CE3}">
      <dgm:prSet/>
      <dgm:spPr/>
      <dgm:t>
        <a:bodyPr/>
        <a:lstStyle/>
        <a:p>
          <a:endParaRPr lang="en-US"/>
        </a:p>
      </dgm:t>
    </dgm:pt>
    <dgm:pt modelId="{2A52F007-793C-4ECC-83ED-E51B50C44150}" type="sibTrans" cxnId="{600AAE65-52DF-42D1-ACBC-E79CB6454CE3}">
      <dgm:prSet/>
      <dgm:spPr/>
      <dgm:t>
        <a:bodyPr/>
        <a:lstStyle/>
        <a:p>
          <a:endParaRPr lang="en-US"/>
        </a:p>
      </dgm:t>
    </dgm:pt>
    <dgm:pt modelId="{EC417BE1-5779-41BE-8095-881186EB17A9}">
      <dgm:prSet/>
      <dgm:spPr/>
      <dgm:t>
        <a:bodyPr/>
        <a:lstStyle/>
        <a:p>
          <a:r>
            <a:rPr lang="en-US" dirty="0" err="1"/>
            <a:t>Réutilisabilité</a:t>
          </a:r>
          <a:endParaRPr lang="en-US" dirty="0"/>
        </a:p>
      </dgm:t>
    </dgm:pt>
    <dgm:pt modelId="{1C970970-B964-4FB5-BA86-9FB518BBE392}" type="parTrans" cxnId="{AFB59C76-8766-48CF-BA83-70EB5AE38D34}">
      <dgm:prSet/>
      <dgm:spPr/>
      <dgm:t>
        <a:bodyPr/>
        <a:lstStyle/>
        <a:p>
          <a:endParaRPr lang="en-US"/>
        </a:p>
      </dgm:t>
    </dgm:pt>
    <dgm:pt modelId="{A2C13202-098A-4C4C-8E92-B7FFB42EF23C}" type="sibTrans" cxnId="{AFB59C76-8766-48CF-BA83-70EB5AE38D34}">
      <dgm:prSet/>
      <dgm:spPr/>
      <dgm:t>
        <a:bodyPr/>
        <a:lstStyle/>
        <a:p>
          <a:endParaRPr lang="en-US"/>
        </a:p>
      </dgm:t>
    </dgm:pt>
    <dgm:pt modelId="{CFF347DC-B113-41AF-A548-93591CC9F7E1}">
      <dgm:prSet/>
      <dgm:spPr/>
      <dgm:t>
        <a:bodyPr/>
        <a:lstStyle/>
        <a:p>
          <a:r>
            <a:rPr lang="en-US" dirty="0" err="1"/>
            <a:t>Compatibilité</a:t>
          </a:r>
          <a:endParaRPr lang="en-US" dirty="0"/>
        </a:p>
      </dgm:t>
    </dgm:pt>
    <dgm:pt modelId="{4C482150-8126-43CA-9752-B4EDE4210D99}" type="parTrans" cxnId="{A6EECC6E-8969-420D-B8EA-3DACA5551A22}">
      <dgm:prSet/>
      <dgm:spPr/>
      <dgm:t>
        <a:bodyPr/>
        <a:lstStyle/>
        <a:p>
          <a:endParaRPr lang="en-US"/>
        </a:p>
      </dgm:t>
    </dgm:pt>
    <dgm:pt modelId="{9EC5A049-0446-41E9-86F0-A56946B108E6}" type="sibTrans" cxnId="{A6EECC6E-8969-420D-B8EA-3DACA5551A22}">
      <dgm:prSet/>
      <dgm:spPr/>
      <dgm:t>
        <a:bodyPr/>
        <a:lstStyle/>
        <a:p>
          <a:endParaRPr lang="en-US"/>
        </a:p>
      </dgm:t>
    </dgm:pt>
    <dgm:pt modelId="{F86CBAAB-56CE-4088-9C55-8D04E7A0C861}" type="pres">
      <dgm:prSet presAssocID="{DF1D1A80-EB77-415B-8A80-5CB8819413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60312-543E-4ACD-97F1-61CCEE817427}" type="pres">
      <dgm:prSet presAssocID="{E33F655A-25FF-4954-BA9C-2630E6B11E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C65EF-E197-441C-9CA8-62D6F7CC88C0}" type="pres">
      <dgm:prSet presAssocID="{DE55388B-D49A-4861-BF9C-ABC9A1792106}" presName="sibTrans" presStyleCnt="0"/>
      <dgm:spPr/>
    </dgm:pt>
    <dgm:pt modelId="{3C3A2321-6E5F-4A7D-9B9B-5D3A80F1DE84}" type="pres">
      <dgm:prSet presAssocID="{F72771EA-FBB9-47F4-98BF-B26C939BEB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2406B-4714-4D7A-BE97-9C6A5FFA5E6D}" type="pres">
      <dgm:prSet presAssocID="{1EC089F7-A8CE-47C0-9E00-804545BF4489}" presName="sibTrans" presStyleCnt="0"/>
      <dgm:spPr/>
    </dgm:pt>
    <dgm:pt modelId="{4CC2EDD4-AEB4-4F30-A1C6-E6AF964CC4BC}" type="pres">
      <dgm:prSet presAssocID="{F584869C-FB18-43EF-8FA2-58620E59D80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563B1-3899-413F-BA64-2C0FDB7068A5}" type="pres">
      <dgm:prSet presAssocID="{2A52F007-793C-4ECC-83ED-E51B50C44150}" presName="sibTrans" presStyleCnt="0"/>
      <dgm:spPr/>
    </dgm:pt>
    <dgm:pt modelId="{47134156-8E43-4132-B617-5C73D0C21965}" type="pres">
      <dgm:prSet presAssocID="{EC417BE1-5779-41BE-8095-881186EB17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0028-F921-4B6A-9EAD-B20F6159DFF5}" type="pres">
      <dgm:prSet presAssocID="{A2C13202-098A-4C4C-8E92-B7FFB42EF23C}" presName="sibTrans" presStyleCnt="0"/>
      <dgm:spPr/>
    </dgm:pt>
    <dgm:pt modelId="{345DA74D-607E-44F2-A02E-52C9E3E591ED}" type="pres">
      <dgm:prSet presAssocID="{CFF347DC-B113-41AF-A548-93591CC9F7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02A02-62D4-4346-8630-BCEF8475D228}" type="presOf" srcId="{E33F655A-25FF-4954-BA9C-2630E6B11E41}" destId="{09360312-543E-4ACD-97F1-61CCEE817427}" srcOrd="0" destOrd="0" presId="urn:microsoft.com/office/officeart/2005/8/layout/default"/>
    <dgm:cxn modelId="{A6EECC6E-8969-420D-B8EA-3DACA5551A22}" srcId="{DF1D1A80-EB77-415B-8A80-5CB881941334}" destId="{CFF347DC-B113-41AF-A548-93591CC9F7E1}" srcOrd="4" destOrd="0" parTransId="{4C482150-8126-43CA-9752-B4EDE4210D99}" sibTransId="{9EC5A049-0446-41E9-86F0-A56946B108E6}"/>
    <dgm:cxn modelId="{600AAE65-52DF-42D1-ACBC-E79CB6454CE3}" srcId="{DF1D1A80-EB77-415B-8A80-5CB881941334}" destId="{F584869C-FB18-43EF-8FA2-58620E59D80E}" srcOrd="2" destOrd="0" parTransId="{8BBAF17A-B590-40B5-A82A-5C245428BFF1}" sibTransId="{2A52F007-793C-4ECC-83ED-E51B50C44150}"/>
    <dgm:cxn modelId="{973008EF-A7F9-4ADC-8D1A-E48E857497C5}" type="presOf" srcId="{CFF347DC-B113-41AF-A548-93591CC9F7E1}" destId="{345DA74D-607E-44F2-A02E-52C9E3E591ED}" srcOrd="0" destOrd="0" presId="urn:microsoft.com/office/officeart/2005/8/layout/default"/>
    <dgm:cxn modelId="{67B8E8FE-6031-4EF7-A99D-D65D12F9F255}" type="presOf" srcId="{DF1D1A80-EB77-415B-8A80-5CB881941334}" destId="{F86CBAAB-56CE-4088-9C55-8D04E7A0C861}" srcOrd="0" destOrd="0" presId="urn:microsoft.com/office/officeart/2005/8/layout/default"/>
    <dgm:cxn modelId="{D27D9380-3414-48CC-81A1-0B1D3162DEFF}" type="presOf" srcId="{F72771EA-FBB9-47F4-98BF-B26C939BEBE1}" destId="{3C3A2321-6E5F-4A7D-9B9B-5D3A80F1DE84}" srcOrd="0" destOrd="0" presId="urn:microsoft.com/office/officeart/2005/8/layout/default"/>
    <dgm:cxn modelId="{ABB1872E-78ED-47A1-BFDC-A22EEF746406}" type="presOf" srcId="{F584869C-FB18-43EF-8FA2-58620E59D80E}" destId="{4CC2EDD4-AEB4-4F30-A1C6-E6AF964CC4BC}" srcOrd="0" destOrd="0" presId="urn:microsoft.com/office/officeart/2005/8/layout/default"/>
    <dgm:cxn modelId="{34AAA3BF-8552-411F-81A0-4CB047505945}" srcId="{DF1D1A80-EB77-415B-8A80-5CB881941334}" destId="{F72771EA-FBB9-47F4-98BF-B26C939BEBE1}" srcOrd="1" destOrd="0" parTransId="{15AB689F-1E3D-454C-BA0C-3A7E964284D4}" sibTransId="{1EC089F7-A8CE-47C0-9E00-804545BF4489}"/>
    <dgm:cxn modelId="{B5D33EAA-C570-491D-8044-F8F37C471263}" type="presOf" srcId="{EC417BE1-5779-41BE-8095-881186EB17A9}" destId="{47134156-8E43-4132-B617-5C73D0C21965}" srcOrd="0" destOrd="0" presId="urn:microsoft.com/office/officeart/2005/8/layout/default"/>
    <dgm:cxn modelId="{AFB59C76-8766-48CF-BA83-70EB5AE38D34}" srcId="{DF1D1A80-EB77-415B-8A80-5CB881941334}" destId="{EC417BE1-5779-41BE-8095-881186EB17A9}" srcOrd="3" destOrd="0" parTransId="{1C970970-B964-4FB5-BA86-9FB518BBE392}" sibTransId="{A2C13202-098A-4C4C-8E92-B7FFB42EF23C}"/>
    <dgm:cxn modelId="{FD2149DC-9C68-4C8E-8304-5192DF12416F}" srcId="{DF1D1A80-EB77-415B-8A80-5CB881941334}" destId="{E33F655A-25FF-4954-BA9C-2630E6B11E41}" srcOrd="0" destOrd="0" parTransId="{096CAAA5-AD94-44AD-9DCE-451EFAC076F3}" sibTransId="{DE55388B-D49A-4861-BF9C-ABC9A1792106}"/>
    <dgm:cxn modelId="{F472680F-7CA4-4BA3-8103-24D18B14917D}" type="presParOf" srcId="{F86CBAAB-56CE-4088-9C55-8D04E7A0C861}" destId="{09360312-543E-4ACD-97F1-61CCEE817427}" srcOrd="0" destOrd="0" presId="urn:microsoft.com/office/officeart/2005/8/layout/default"/>
    <dgm:cxn modelId="{A1696C14-6202-4BDB-A2BB-34F2F6C1E940}" type="presParOf" srcId="{F86CBAAB-56CE-4088-9C55-8D04E7A0C861}" destId="{9B1C65EF-E197-441C-9CA8-62D6F7CC88C0}" srcOrd="1" destOrd="0" presId="urn:microsoft.com/office/officeart/2005/8/layout/default"/>
    <dgm:cxn modelId="{6401190F-4E47-4E9F-9115-FDC8C092AA93}" type="presParOf" srcId="{F86CBAAB-56CE-4088-9C55-8D04E7A0C861}" destId="{3C3A2321-6E5F-4A7D-9B9B-5D3A80F1DE84}" srcOrd="2" destOrd="0" presId="urn:microsoft.com/office/officeart/2005/8/layout/default"/>
    <dgm:cxn modelId="{08D722C0-4B1D-4B75-BD79-5203352C71BD}" type="presParOf" srcId="{F86CBAAB-56CE-4088-9C55-8D04E7A0C861}" destId="{5852406B-4714-4D7A-BE97-9C6A5FFA5E6D}" srcOrd="3" destOrd="0" presId="urn:microsoft.com/office/officeart/2005/8/layout/default"/>
    <dgm:cxn modelId="{EF3A5D42-7CAE-4BFA-BFB3-5A4AF687D67A}" type="presParOf" srcId="{F86CBAAB-56CE-4088-9C55-8D04E7A0C861}" destId="{4CC2EDD4-AEB4-4F30-A1C6-E6AF964CC4BC}" srcOrd="4" destOrd="0" presId="urn:microsoft.com/office/officeart/2005/8/layout/default"/>
    <dgm:cxn modelId="{AEE2FD42-855D-4295-8B30-B1EFB3004433}" type="presParOf" srcId="{F86CBAAB-56CE-4088-9C55-8D04E7A0C861}" destId="{3BE563B1-3899-413F-BA64-2C0FDB7068A5}" srcOrd="5" destOrd="0" presId="urn:microsoft.com/office/officeart/2005/8/layout/default"/>
    <dgm:cxn modelId="{80774DA3-F51C-43BA-A00A-B6BD2E720F97}" type="presParOf" srcId="{F86CBAAB-56CE-4088-9C55-8D04E7A0C861}" destId="{47134156-8E43-4132-B617-5C73D0C21965}" srcOrd="6" destOrd="0" presId="urn:microsoft.com/office/officeart/2005/8/layout/default"/>
    <dgm:cxn modelId="{21D88811-8D2C-4C14-A829-C6CE3E5EF807}" type="presParOf" srcId="{F86CBAAB-56CE-4088-9C55-8D04E7A0C861}" destId="{B6910028-F921-4B6A-9EAD-B20F6159DFF5}" srcOrd="7" destOrd="0" presId="urn:microsoft.com/office/officeart/2005/8/layout/default"/>
    <dgm:cxn modelId="{1D0B73B1-1D01-4174-932C-C798B144AF86}" type="presParOf" srcId="{F86CBAAB-56CE-4088-9C55-8D04E7A0C861}" destId="{345DA74D-607E-44F2-A02E-52C9E3E591E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B383EF2-9107-F248-B5D4-09D75059530F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4363AB-E176-5E4D-B1E8-B0CB505244E2}">
      <dgm:prSet phldrT="[Text]"/>
      <dgm:spPr/>
      <dgm:t>
        <a:bodyPr/>
        <a:lstStyle/>
        <a:p>
          <a:r>
            <a:rPr lang="en-US" dirty="0" err="1"/>
            <a:t>Principaux</a:t>
          </a:r>
          <a:endParaRPr lang="en-US" dirty="0"/>
        </a:p>
      </dgm:t>
    </dgm:pt>
    <dgm:pt modelId="{11BC859B-966D-1644-9E35-F2EA7076F9E6}" type="parTrans" cxnId="{4F787259-3286-6F49-9638-280F77A0C583}">
      <dgm:prSet/>
      <dgm:spPr/>
      <dgm:t>
        <a:bodyPr/>
        <a:lstStyle/>
        <a:p>
          <a:endParaRPr lang="en-US"/>
        </a:p>
      </dgm:t>
    </dgm:pt>
    <dgm:pt modelId="{38D41A90-76A2-3442-AE8C-5ECF87BF1A9B}" type="sibTrans" cxnId="{4F787259-3286-6F49-9638-280F77A0C583}">
      <dgm:prSet/>
      <dgm:spPr/>
      <dgm:t>
        <a:bodyPr/>
        <a:lstStyle/>
        <a:p>
          <a:endParaRPr lang="en-US"/>
        </a:p>
      </dgm:t>
    </dgm:pt>
    <dgm:pt modelId="{1DE09C9E-E9BC-A94E-80DC-9C9B6A570B58}">
      <dgm:prSet phldrT="[Text]"/>
      <dgm:spPr/>
      <dgm:t>
        <a:bodyPr/>
        <a:lstStyle/>
        <a:p>
          <a:r>
            <a:rPr lang="en-US" dirty="0" err="1"/>
            <a:t>Secondaires</a:t>
          </a:r>
          <a:endParaRPr lang="en-US" dirty="0"/>
        </a:p>
      </dgm:t>
    </dgm:pt>
    <dgm:pt modelId="{954A9AFE-E547-234A-802F-5B8A07E2C070}" type="parTrans" cxnId="{50335913-29F4-E746-AF94-54973F807271}">
      <dgm:prSet/>
      <dgm:spPr/>
      <dgm:t>
        <a:bodyPr/>
        <a:lstStyle/>
        <a:p>
          <a:endParaRPr lang="en-US"/>
        </a:p>
      </dgm:t>
    </dgm:pt>
    <dgm:pt modelId="{A26B6F16-5F9E-8F49-9317-6C32F2D07D76}" type="sibTrans" cxnId="{50335913-29F4-E746-AF94-54973F807271}">
      <dgm:prSet/>
      <dgm:spPr/>
      <dgm:t>
        <a:bodyPr/>
        <a:lstStyle/>
        <a:p>
          <a:endParaRPr lang="en-US"/>
        </a:p>
      </dgm:t>
    </dgm:pt>
    <dgm:pt modelId="{651B5878-DFFC-8C4C-9791-7FC4CBF3F50D}">
      <dgm:prSet phldrT="[Text]"/>
      <dgm:spPr/>
      <dgm:t>
        <a:bodyPr/>
        <a:lstStyle/>
        <a:p>
          <a:r>
            <a:rPr lang="en-US" dirty="0" err="1"/>
            <a:t>Matériel</a:t>
          </a:r>
          <a:r>
            <a:rPr lang="en-US" dirty="0"/>
            <a:t> </a:t>
          </a:r>
          <a:r>
            <a:rPr lang="en-US" dirty="0" err="1"/>
            <a:t>externe</a:t>
          </a:r>
          <a:endParaRPr lang="en-US" dirty="0"/>
        </a:p>
      </dgm:t>
    </dgm:pt>
    <dgm:pt modelId="{87B44399-930C-4745-9021-61584C8A6201}" type="parTrans" cxnId="{BDF0816C-6353-DE4E-9B6A-CDDBC1526FCB}">
      <dgm:prSet/>
      <dgm:spPr/>
      <dgm:t>
        <a:bodyPr/>
        <a:lstStyle/>
        <a:p>
          <a:endParaRPr lang="en-US"/>
        </a:p>
      </dgm:t>
    </dgm:pt>
    <dgm:pt modelId="{0387134D-5660-B746-B566-3ED7BF1C95D3}" type="sibTrans" cxnId="{BDF0816C-6353-DE4E-9B6A-CDDBC1526FCB}">
      <dgm:prSet/>
      <dgm:spPr/>
      <dgm:t>
        <a:bodyPr/>
        <a:lstStyle/>
        <a:p>
          <a:endParaRPr lang="en-US"/>
        </a:p>
      </dgm:t>
    </dgm:pt>
    <dgm:pt modelId="{E51BF756-FDCC-FB45-8404-0AC8C4D42F9A}">
      <dgm:prSet phldrT="[Text]"/>
      <dgm:spPr/>
      <dgm:t>
        <a:bodyPr/>
        <a:lstStyle/>
        <a:p>
          <a:r>
            <a:rPr lang="en-US" dirty="0" err="1"/>
            <a:t>Autres</a:t>
          </a:r>
          <a:r>
            <a:rPr lang="en-US" dirty="0"/>
            <a:t> </a:t>
          </a:r>
          <a:r>
            <a:rPr lang="en-US"/>
            <a:t>systèmes</a:t>
          </a:r>
        </a:p>
      </dgm:t>
    </dgm:pt>
    <dgm:pt modelId="{C460E7C4-2CF0-3048-9F27-E2DAD76BEA08}" type="parTrans" cxnId="{2AFFEEFC-0039-F646-83F4-E5C9493DF79D}">
      <dgm:prSet/>
      <dgm:spPr/>
      <dgm:t>
        <a:bodyPr/>
        <a:lstStyle/>
        <a:p>
          <a:endParaRPr lang="en-US"/>
        </a:p>
      </dgm:t>
    </dgm:pt>
    <dgm:pt modelId="{10DEF135-DDC4-7E49-B546-625F12DB8F09}" type="sibTrans" cxnId="{2AFFEEFC-0039-F646-83F4-E5C9493DF79D}">
      <dgm:prSet/>
      <dgm:spPr/>
      <dgm:t>
        <a:bodyPr/>
        <a:lstStyle/>
        <a:p>
          <a:endParaRPr lang="en-US"/>
        </a:p>
      </dgm:t>
    </dgm:pt>
    <dgm:pt modelId="{B8703B27-F33D-E94C-BF69-57B128DE0626}" type="pres">
      <dgm:prSet presAssocID="{FB383EF2-9107-F248-B5D4-09D7505953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4CDA81-AC1A-BC46-83C2-C2472DDEEBEF}" type="pres">
      <dgm:prSet presAssocID="{E74363AB-E176-5E4D-B1E8-B0CB505244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5574-C160-FA4D-850A-4E999761CEF7}" type="pres">
      <dgm:prSet presAssocID="{38D41A90-76A2-3442-AE8C-5ECF87BF1A9B}" presName="sibTrans" presStyleCnt="0"/>
      <dgm:spPr/>
    </dgm:pt>
    <dgm:pt modelId="{327F4748-3BBF-9848-834F-59D4A87D863B}" type="pres">
      <dgm:prSet presAssocID="{1DE09C9E-E9BC-A94E-80DC-9C9B6A570B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182BB-B5E0-1E41-BD32-C03C9BD2243A}" type="pres">
      <dgm:prSet presAssocID="{A26B6F16-5F9E-8F49-9317-6C32F2D07D76}" presName="sibTrans" presStyleCnt="0"/>
      <dgm:spPr/>
    </dgm:pt>
    <dgm:pt modelId="{7C964BCE-5E14-C347-9685-85F1067F7AE7}" type="pres">
      <dgm:prSet presAssocID="{651B5878-DFFC-8C4C-9791-7FC4CBF3F50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349F1-35AB-8646-B919-944C59B8D908}" type="pres">
      <dgm:prSet presAssocID="{0387134D-5660-B746-B566-3ED7BF1C95D3}" presName="sibTrans" presStyleCnt="0"/>
      <dgm:spPr/>
    </dgm:pt>
    <dgm:pt modelId="{D637E21C-63DE-B741-AC9E-CD0ACD308EA7}" type="pres">
      <dgm:prSet presAssocID="{E51BF756-FDCC-FB45-8404-0AC8C4D42F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B05DEF-EA5A-564B-9CD2-63EFC927856A}" type="presOf" srcId="{1DE09C9E-E9BC-A94E-80DC-9C9B6A570B58}" destId="{327F4748-3BBF-9848-834F-59D4A87D863B}" srcOrd="0" destOrd="0" presId="urn:microsoft.com/office/officeart/2005/8/layout/default"/>
    <dgm:cxn modelId="{50335913-29F4-E746-AF94-54973F807271}" srcId="{FB383EF2-9107-F248-B5D4-09D75059530F}" destId="{1DE09C9E-E9BC-A94E-80DC-9C9B6A570B58}" srcOrd="1" destOrd="0" parTransId="{954A9AFE-E547-234A-802F-5B8A07E2C070}" sibTransId="{A26B6F16-5F9E-8F49-9317-6C32F2D07D76}"/>
    <dgm:cxn modelId="{4F787259-3286-6F49-9638-280F77A0C583}" srcId="{FB383EF2-9107-F248-B5D4-09D75059530F}" destId="{E74363AB-E176-5E4D-B1E8-B0CB505244E2}" srcOrd="0" destOrd="0" parTransId="{11BC859B-966D-1644-9E35-F2EA7076F9E6}" sibTransId="{38D41A90-76A2-3442-AE8C-5ECF87BF1A9B}"/>
    <dgm:cxn modelId="{094F625B-059E-4347-9DD8-94168299B4A0}" type="presOf" srcId="{FB383EF2-9107-F248-B5D4-09D75059530F}" destId="{B8703B27-F33D-E94C-BF69-57B128DE0626}" srcOrd="0" destOrd="0" presId="urn:microsoft.com/office/officeart/2005/8/layout/default"/>
    <dgm:cxn modelId="{71DA595E-0ECE-B54F-AFFC-3D8625F018E9}" type="presOf" srcId="{651B5878-DFFC-8C4C-9791-7FC4CBF3F50D}" destId="{7C964BCE-5E14-C347-9685-85F1067F7AE7}" srcOrd="0" destOrd="0" presId="urn:microsoft.com/office/officeart/2005/8/layout/default"/>
    <dgm:cxn modelId="{BDF0816C-6353-DE4E-9B6A-CDDBC1526FCB}" srcId="{FB383EF2-9107-F248-B5D4-09D75059530F}" destId="{651B5878-DFFC-8C4C-9791-7FC4CBF3F50D}" srcOrd="2" destOrd="0" parTransId="{87B44399-930C-4745-9021-61584C8A6201}" sibTransId="{0387134D-5660-B746-B566-3ED7BF1C95D3}"/>
    <dgm:cxn modelId="{2AFFEEFC-0039-F646-83F4-E5C9493DF79D}" srcId="{FB383EF2-9107-F248-B5D4-09D75059530F}" destId="{E51BF756-FDCC-FB45-8404-0AC8C4D42F9A}" srcOrd="3" destOrd="0" parTransId="{C460E7C4-2CF0-3048-9F27-E2DAD76BEA08}" sibTransId="{10DEF135-DDC4-7E49-B546-625F12DB8F09}"/>
    <dgm:cxn modelId="{EC63E0FE-3AF8-4B4F-A63E-AA316D11ADE3}" type="presOf" srcId="{E74363AB-E176-5E4D-B1E8-B0CB505244E2}" destId="{A84CDA81-AC1A-BC46-83C2-C2472DDEEBEF}" srcOrd="0" destOrd="0" presId="urn:microsoft.com/office/officeart/2005/8/layout/default"/>
    <dgm:cxn modelId="{0F74DB31-F460-1743-ACD0-C07BE7E894E5}" type="presOf" srcId="{E51BF756-FDCC-FB45-8404-0AC8C4D42F9A}" destId="{D637E21C-63DE-B741-AC9E-CD0ACD308EA7}" srcOrd="0" destOrd="0" presId="urn:microsoft.com/office/officeart/2005/8/layout/default"/>
    <dgm:cxn modelId="{A4848205-B0B7-8346-86E3-1F77865F494F}" type="presParOf" srcId="{B8703B27-F33D-E94C-BF69-57B128DE0626}" destId="{A84CDA81-AC1A-BC46-83C2-C2472DDEEBEF}" srcOrd="0" destOrd="0" presId="urn:microsoft.com/office/officeart/2005/8/layout/default"/>
    <dgm:cxn modelId="{6C01CE12-3C69-8648-8FCA-6B22DA99DFC7}" type="presParOf" srcId="{B8703B27-F33D-E94C-BF69-57B128DE0626}" destId="{EA575574-C160-FA4D-850A-4E999761CEF7}" srcOrd="1" destOrd="0" presId="urn:microsoft.com/office/officeart/2005/8/layout/default"/>
    <dgm:cxn modelId="{9F1FD2BA-53CE-BB47-9A62-D7A31BD005AA}" type="presParOf" srcId="{B8703B27-F33D-E94C-BF69-57B128DE0626}" destId="{327F4748-3BBF-9848-834F-59D4A87D863B}" srcOrd="2" destOrd="0" presId="urn:microsoft.com/office/officeart/2005/8/layout/default"/>
    <dgm:cxn modelId="{DBD12CC8-D97D-AC46-AC94-1C1434A0B7F6}" type="presParOf" srcId="{B8703B27-F33D-E94C-BF69-57B128DE0626}" destId="{CFF182BB-B5E0-1E41-BD32-C03C9BD2243A}" srcOrd="3" destOrd="0" presId="urn:microsoft.com/office/officeart/2005/8/layout/default"/>
    <dgm:cxn modelId="{7D93A8EC-8F4A-A341-9A7B-0DF8908891E0}" type="presParOf" srcId="{B8703B27-F33D-E94C-BF69-57B128DE0626}" destId="{7C964BCE-5E14-C347-9685-85F1067F7AE7}" srcOrd="4" destOrd="0" presId="urn:microsoft.com/office/officeart/2005/8/layout/default"/>
    <dgm:cxn modelId="{CB0B949C-B9A3-8D4A-924D-6E68783699F5}" type="presParOf" srcId="{B8703B27-F33D-E94C-BF69-57B128DE0626}" destId="{E87349F1-35AB-8646-B919-944C59B8D908}" srcOrd="5" destOrd="0" presId="urn:microsoft.com/office/officeart/2005/8/layout/default"/>
    <dgm:cxn modelId="{34D85391-562F-B24B-AE80-0D399861FF33}" type="presParOf" srcId="{B8703B27-F33D-E94C-BF69-57B128DE0626}" destId="{D637E21C-63DE-B741-AC9E-CD0ACD308EA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DA03034-95E5-1B47-B433-767EFC4ED28F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3BBF7E6-8FCC-7F4D-B496-4C60826F0E96}">
      <dgm:prSet phldrT="[Text]"/>
      <dgm:spPr/>
      <dgm:t>
        <a:bodyPr/>
        <a:lstStyle/>
        <a:p>
          <a:r>
            <a:rPr lang="en-US" dirty="0" err="1"/>
            <a:t>Généralisation</a:t>
          </a:r>
          <a:endParaRPr lang="en-US" dirty="0"/>
        </a:p>
      </dgm:t>
    </dgm:pt>
    <dgm:pt modelId="{52C196C7-ED69-EF4B-979D-341B33C98B8E}" type="parTrans" cxnId="{83E125B7-BFC8-EF44-98DF-01B0323DAAEF}">
      <dgm:prSet/>
      <dgm:spPr/>
      <dgm:t>
        <a:bodyPr/>
        <a:lstStyle/>
        <a:p>
          <a:endParaRPr lang="en-US"/>
        </a:p>
      </dgm:t>
    </dgm:pt>
    <dgm:pt modelId="{9A4F95A9-28BE-5440-AEE8-53C73D6BDD75}" type="sibTrans" cxnId="{83E125B7-BFC8-EF44-98DF-01B0323DAAEF}">
      <dgm:prSet/>
      <dgm:spPr/>
      <dgm:t>
        <a:bodyPr/>
        <a:lstStyle/>
        <a:p>
          <a:endParaRPr lang="en-US"/>
        </a:p>
      </dgm:t>
    </dgm:pt>
    <dgm:pt modelId="{78320A6F-4ED6-FD47-9416-F3DE2DA8AB72}">
      <dgm:prSet phldrT="[Text]"/>
      <dgm:spPr/>
      <dgm:t>
        <a:bodyPr/>
        <a:lstStyle/>
        <a:p>
          <a:r>
            <a:rPr lang="en-US" dirty="0"/>
            <a:t>&lt;&lt;Extension&gt;&gt;</a:t>
          </a:r>
        </a:p>
      </dgm:t>
    </dgm:pt>
    <dgm:pt modelId="{E11433BE-10C5-DC47-AD5A-F2AEACC977FB}" type="parTrans" cxnId="{66780317-0472-FA43-B2FB-71729496987D}">
      <dgm:prSet/>
      <dgm:spPr/>
      <dgm:t>
        <a:bodyPr/>
        <a:lstStyle/>
        <a:p>
          <a:endParaRPr lang="en-US"/>
        </a:p>
      </dgm:t>
    </dgm:pt>
    <dgm:pt modelId="{0A87E0D7-DFDC-3043-B777-61792942F8B4}" type="sibTrans" cxnId="{66780317-0472-FA43-B2FB-71729496987D}">
      <dgm:prSet/>
      <dgm:spPr/>
      <dgm:t>
        <a:bodyPr/>
        <a:lstStyle/>
        <a:p>
          <a:endParaRPr lang="en-US"/>
        </a:p>
      </dgm:t>
    </dgm:pt>
    <dgm:pt modelId="{748DB729-6C6D-D04F-BE05-B3E0E173DF65}">
      <dgm:prSet phldrT="[Text]"/>
      <dgm:spPr/>
      <dgm:t>
        <a:bodyPr/>
        <a:lstStyle/>
        <a:p>
          <a:r>
            <a:rPr lang="en-US" dirty="0"/>
            <a:t>&lt;&lt;Inclusion&gt;&gt;</a:t>
          </a:r>
        </a:p>
      </dgm:t>
    </dgm:pt>
    <dgm:pt modelId="{D6F72BEE-E67A-7146-ACD9-E227FCE9EC94}" type="parTrans" cxnId="{C0516435-79EC-6240-A062-9433F7C1A3EA}">
      <dgm:prSet/>
      <dgm:spPr/>
      <dgm:t>
        <a:bodyPr/>
        <a:lstStyle/>
        <a:p>
          <a:endParaRPr lang="en-US"/>
        </a:p>
      </dgm:t>
    </dgm:pt>
    <dgm:pt modelId="{25D5A9EB-D83F-0C42-AC72-0A9A500DE2DE}" type="sibTrans" cxnId="{C0516435-79EC-6240-A062-9433F7C1A3EA}">
      <dgm:prSet/>
      <dgm:spPr/>
      <dgm:t>
        <a:bodyPr/>
        <a:lstStyle/>
        <a:p>
          <a:endParaRPr lang="en-US"/>
        </a:p>
      </dgm:t>
    </dgm:pt>
    <dgm:pt modelId="{CFC03C40-B739-6848-9B33-16C0CA32863D}">
      <dgm:prSet phldrT="[Text]"/>
      <dgm:spPr/>
      <dgm:t>
        <a:bodyPr/>
        <a:lstStyle/>
        <a:p>
          <a:r>
            <a:rPr lang="en-US" dirty="0" err="1"/>
            <a:t>Cas</a:t>
          </a:r>
          <a:r>
            <a:rPr lang="en-US" dirty="0"/>
            <a:t> </a:t>
          </a:r>
          <a:r>
            <a:rPr lang="en-US" dirty="0" err="1"/>
            <a:t>d'utilisation</a:t>
          </a:r>
          <a:endParaRPr lang="en-US" dirty="0"/>
        </a:p>
      </dgm:t>
    </dgm:pt>
    <dgm:pt modelId="{4A63F369-38D8-5E40-BFC7-95F5DE00F1C4}" type="parTrans" cxnId="{2A9448CD-8181-8143-A87A-A4513AC99C31}">
      <dgm:prSet/>
      <dgm:spPr/>
      <dgm:t>
        <a:bodyPr/>
        <a:lstStyle/>
        <a:p>
          <a:endParaRPr lang="en-US"/>
        </a:p>
      </dgm:t>
    </dgm:pt>
    <dgm:pt modelId="{C8FBD0D1-35DD-1E47-8E04-76FFD60C14E5}" type="sibTrans" cxnId="{2A9448CD-8181-8143-A87A-A4513AC99C31}">
      <dgm:prSet/>
      <dgm:spPr/>
      <dgm:t>
        <a:bodyPr/>
        <a:lstStyle/>
        <a:p>
          <a:endParaRPr lang="en-US"/>
        </a:p>
      </dgm:t>
    </dgm:pt>
    <dgm:pt modelId="{537A94F4-D402-B143-964D-480805C20423}">
      <dgm:prSet phldrT="[Text]"/>
      <dgm:spPr/>
      <dgm:t>
        <a:bodyPr/>
        <a:lstStyle/>
        <a:p>
          <a:r>
            <a:rPr lang="en-US" dirty="0" err="1"/>
            <a:t>Acteur</a:t>
          </a:r>
          <a:endParaRPr lang="en-US" dirty="0"/>
        </a:p>
      </dgm:t>
    </dgm:pt>
    <dgm:pt modelId="{0ED25993-080E-4B48-B590-31755523C801}" type="parTrans" cxnId="{718DE3A1-5C66-5040-9377-4D6B124D20A1}">
      <dgm:prSet/>
      <dgm:spPr/>
      <dgm:t>
        <a:bodyPr/>
        <a:lstStyle/>
        <a:p>
          <a:endParaRPr lang="en-US"/>
        </a:p>
      </dgm:t>
    </dgm:pt>
    <dgm:pt modelId="{244BE143-BA1F-2F48-8560-F84AA3A701D8}" type="sibTrans" cxnId="{718DE3A1-5C66-5040-9377-4D6B124D20A1}">
      <dgm:prSet/>
      <dgm:spPr/>
      <dgm:t>
        <a:bodyPr/>
        <a:lstStyle/>
        <a:p>
          <a:endParaRPr lang="en-US"/>
        </a:p>
      </dgm:t>
    </dgm:pt>
    <dgm:pt modelId="{1988CBD0-6B4C-0E45-89BA-4B9A980F9090}" type="pres">
      <dgm:prSet presAssocID="{4DA03034-95E5-1B47-B433-767EFC4ED28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E7EA9-CD0B-9444-818A-E3772E875764}" type="pres">
      <dgm:prSet presAssocID="{33BBF7E6-8FCC-7F4D-B496-4C60826F0E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A144-8B88-3147-8532-64E0552E6E98}" type="pres">
      <dgm:prSet presAssocID="{9A4F95A9-28BE-5440-AEE8-53C73D6BDD75}" presName="sibTrans" presStyleCnt="0"/>
      <dgm:spPr/>
    </dgm:pt>
    <dgm:pt modelId="{23535186-F23F-D14B-A016-7199B34754C9}" type="pres">
      <dgm:prSet presAssocID="{78320A6F-4ED6-FD47-9416-F3DE2DA8AB7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58242-DA11-5D48-BC61-22903DE05049}" type="pres">
      <dgm:prSet presAssocID="{0A87E0D7-DFDC-3043-B777-61792942F8B4}" presName="sibTrans" presStyleCnt="0"/>
      <dgm:spPr/>
    </dgm:pt>
    <dgm:pt modelId="{89FCB14D-54FA-0744-A83C-E7F4CDA5DCD2}" type="pres">
      <dgm:prSet presAssocID="{748DB729-6C6D-D04F-BE05-B3E0E173DF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9C2C4-44EF-5D4B-81EE-FC1B1027B557}" type="presOf" srcId="{748DB729-6C6D-D04F-BE05-B3E0E173DF65}" destId="{89FCB14D-54FA-0744-A83C-E7F4CDA5DCD2}" srcOrd="0" destOrd="0" presId="urn:microsoft.com/office/officeart/2005/8/layout/default"/>
    <dgm:cxn modelId="{66780317-0472-FA43-B2FB-71729496987D}" srcId="{4DA03034-95E5-1B47-B433-767EFC4ED28F}" destId="{78320A6F-4ED6-FD47-9416-F3DE2DA8AB72}" srcOrd="1" destOrd="0" parTransId="{E11433BE-10C5-DC47-AD5A-F2AEACC977FB}" sibTransId="{0A87E0D7-DFDC-3043-B777-61792942F8B4}"/>
    <dgm:cxn modelId="{2A9448CD-8181-8143-A87A-A4513AC99C31}" srcId="{33BBF7E6-8FCC-7F4D-B496-4C60826F0E96}" destId="{CFC03C40-B739-6848-9B33-16C0CA32863D}" srcOrd="0" destOrd="0" parTransId="{4A63F369-38D8-5E40-BFC7-95F5DE00F1C4}" sibTransId="{C8FBD0D1-35DD-1E47-8E04-76FFD60C14E5}"/>
    <dgm:cxn modelId="{83E125B7-BFC8-EF44-98DF-01B0323DAAEF}" srcId="{4DA03034-95E5-1B47-B433-767EFC4ED28F}" destId="{33BBF7E6-8FCC-7F4D-B496-4C60826F0E96}" srcOrd="0" destOrd="0" parTransId="{52C196C7-ED69-EF4B-979D-341B33C98B8E}" sibTransId="{9A4F95A9-28BE-5440-AEE8-53C73D6BDD75}"/>
    <dgm:cxn modelId="{08D5A4BA-61EA-6742-A4BE-2C1DBCEEB2C3}" type="presOf" srcId="{537A94F4-D402-B143-964D-480805C20423}" destId="{BF5E7EA9-CD0B-9444-818A-E3772E875764}" srcOrd="0" destOrd="2" presId="urn:microsoft.com/office/officeart/2005/8/layout/default"/>
    <dgm:cxn modelId="{05235117-51DA-7246-85A9-C00AD47C6427}" type="presOf" srcId="{CFC03C40-B739-6848-9B33-16C0CA32863D}" destId="{BF5E7EA9-CD0B-9444-818A-E3772E875764}" srcOrd="0" destOrd="1" presId="urn:microsoft.com/office/officeart/2005/8/layout/default"/>
    <dgm:cxn modelId="{1FE06A81-7FC9-FE4A-806E-306C1B048E15}" type="presOf" srcId="{4DA03034-95E5-1B47-B433-767EFC4ED28F}" destId="{1988CBD0-6B4C-0E45-89BA-4B9A980F9090}" srcOrd="0" destOrd="0" presId="urn:microsoft.com/office/officeart/2005/8/layout/default"/>
    <dgm:cxn modelId="{BC7C9555-B0DA-844D-AD51-D53BC865EDAD}" type="presOf" srcId="{78320A6F-4ED6-FD47-9416-F3DE2DA8AB72}" destId="{23535186-F23F-D14B-A016-7199B34754C9}" srcOrd="0" destOrd="0" presId="urn:microsoft.com/office/officeart/2005/8/layout/default"/>
    <dgm:cxn modelId="{C0516435-79EC-6240-A062-9433F7C1A3EA}" srcId="{4DA03034-95E5-1B47-B433-767EFC4ED28F}" destId="{748DB729-6C6D-D04F-BE05-B3E0E173DF65}" srcOrd="2" destOrd="0" parTransId="{D6F72BEE-E67A-7146-ACD9-E227FCE9EC94}" sibTransId="{25D5A9EB-D83F-0C42-AC72-0A9A500DE2DE}"/>
    <dgm:cxn modelId="{718DE3A1-5C66-5040-9377-4D6B124D20A1}" srcId="{33BBF7E6-8FCC-7F4D-B496-4C60826F0E96}" destId="{537A94F4-D402-B143-964D-480805C20423}" srcOrd="1" destOrd="0" parTransId="{0ED25993-080E-4B48-B590-31755523C801}" sibTransId="{244BE143-BA1F-2F48-8560-F84AA3A701D8}"/>
    <dgm:cxn modelId="{E26597AF-E52D-5A4E-A44C-206B3BF5D73E}" type="presOf" srcId="{33BBF7E6-8FCC-7F4D-B496-4C60826F0E96}" destId="{BF5E7EA9-CD0B-9444-818A-E3772E875764}" srcOrd="0" destOrd="0" presId="urn:microsoft.com/office/officeart/2005/8/layout/default"/>
    <dgm:cxn modelId="{D29D3558-9BEB-F942-95D3-6EC8B8425C52}" type="presParOf" srcId="{1988CBD0-6B4C-0E45-89BA-4B9A980F9090}" destId="{BF5E7EA9-CD0B-9444-818A-E3772E875764}" srcOrd="0" destOrd="0" presId="urn:microsoft.com/office/officeart/2005/8/layout/default"/>
    <dgm:cxn modelId="{D32FA303-D93E-2842-9A3C-FD0D46E6D3E5}" type="presParOf" srcId="{1988CBD0-6B4C-0E45-89BA-4B9A980F9090}" destId="{D311A144-8B88-3147-8532-64E0552E6E98}" srcOrd="1" destOrd="0" presId="urn:microsoft.com/office/officeart/2005/8/layout/default"/>
    <dgm:cxn modelId="{37C38595-C1B6-0946-B897-99EAC31BBB8B}" type="presParOf" srcId="{1988CBD0-6B4C-0E45-89BA-4B9A980F9090}" destId="{23535186-F23F-D14B-A016-7199B34754C9}" srcOrd="2" destOrd="0" presId="urn:microsoft.com/office/officeart/2005/8/layout/default"/>
    <dgm:cxn modelId="{CA77A427-C301-FD4E-AE2E-2DA97887FF31}" type="presParOf" srcId="{1988CBD0-6B4C-0E45-89BA-4B9A980F9090}" destId="{6F758242-DA11-5D48-BC61-22903DE05049}" srcOrd="3" destOrd="0" presId="urn:microsoft.com/office/officeart/2005/8/layout/default"/>
    <dgm:cxn modelId="{5D112036-4D23-1C4B-AA7B-85086B0A34D1}" type="presParOf" srcId="{1988CBD0-6B4C-0E45-89BA-4B9A980F9090}" destId="{89FCB14D-54FA-0744-A83C-E7F4CDA5DCD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A377B1-620E-534F-96D0-3AC40F7605FE}" type="doc">
      <dgm:prSet loTypeId="urn:microsoft.com/office/officeart/2005/8/layout/pyramid4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04CFD0-2E73-1549-AC66-C09771391DCC}">
      <dgm:prSet phldrT="[Text]" custT="1"/>
      <dgm:spPr/>
      <dgm:t>
        <a:bodyPr/>
        <a:lstStyle/>
        <a:p>
          <a:r>
            <a:rPr lang="en-US" sz="2000" dirty="0" err="1" smtClean="0"/>
            <a:t>Composants</a:t>
          </a:r>
          <a:endParaRPr lang="en-US" sz="2000" dirty="0"/>
        </a:p>
      </dgm:t>
    </dgm:pt>
    <dgm:pt modelId="{9CA9B223-0FDA-AF4E-89E6-C8D427FB3BB6}" type="parTrans" cxnId="{471BC96D-BCA9-5449-AC40-D645CD2247AC}">
      <dgm:prSet/>
      <dgm:spPr/>
      <dgm:t>
        <a:bodyPr/>
        <a:lstStyle/>
        <a:p>
          <a:endParaRPr lang="en-US" sz="1800"/>
        </a:p>
      </dgm:t>
    </dgm:pt>
    <dgm:pt modelId="{4B22F8B3-A87D-AD41-80CC-C429C7BA4632}" type="sibTrans" cxnId="{471BC96D-BCA9-5449-AC40-D645CD2247AC}">
      <dgm:prSet/>
      <dgm:spPr/>
      <dgm:t>
        <a:bodyPr/>
        <a:lstStyle/>
        <a:p>
          <a:endParaRPr lang="en-US" sz="1800"/>
        </a:p>
      </dgm:t>
    </dgm:pt>
    <dgm:pt modelId="{FFAB6712-F1AD-DA47-9F1B-72DD3BF54A0E}">
      <dgm:prSet custT="1"/>
      <dgm:spPr/>
      <dgm:t>
        <a:bodyPr/>
        <a:lstStyle/>
        <a:p>
          <a:r>
            <a:rPr lang="en-US" sz="2000" dirty="0" smtClean="0"/>
            <a:t>Relations</a:t>
          </a:r>
          <a:br>
            <a:rPr lang="en-US" sz="2000" dirty="0" smtClean="0"/>
          </a:br>
          <a:r>
            <a:rPr lang="en-US" sz="2000" dirty="0" err="1" smtClean="0"/>
            <a:t>Dépendances</a:t>
          </a:r>
          <a:endParaRPr lang="en-US" sz="2000" dirty="0" smtClean="0"/>
        </a:p>
      </dgm:t>
    </dgm:pt>
    <dgm:pt modelId="{8EE3954F-DB72-1047-A867-9E646829CA44}" type="parTrans" cxnId="{429E6B7D-8DD4-C641-9A7D-BEA494398D53}">
      <dgm:prSet/>
      <dgm:spPr/>
      <dgm:t>
        <a:bodyPr/>
        <a:lstStyle/>
        <a:p>
          <a:endParaRPr lang="en-US" sz="1800"/>
        </a:p>
      </dgm:t>
    </dgm:pt>
    <dgm:pt modelId="{EAB786AE-3742-BF40-9098-D7BA17C67615}" type="sibTrans" cxnId="{429E6B7D-8DD4-C641-9A7D-BEA494398D53}">
      <dgm:prSet/>
      <dgm:spPr/>
      <dgm:t>
        <a:bodyPr/>
        <a:lstStyle/>
        <a:p>
          <a:endParaRPr lang="en-US" sz="1800"/>
        </a:p>
      </dgm:t>
    </dgm:pt>
    <dgm:pt modelId="{6EE0C976-AAC8-DD49-8452-D48A634BA620}">
      <dgm:prSet phldrT="[Text]" custT="1"/>
      <dgm:spPr/>
      <dgm:t>
        <a:bodyPr/>
        <a:lstStyle/>
        <a:p>
          <a:r>
            <a:rPr lang="en-US" sz="2000" dirty="0" smtClean="0"/>
            <a:t>Modules</a:t>
          </a:r>
          <a:endParaRPr lang="en-US" sz="2000" dirty="0"/>
        </a:p>
      </dgm:t>
    </dgm:pt>
    <dgm:pt modelId="{99DCE240-9831-0D41-9621-5071F22BE224}" type="parTrans" cxnId="{D4A91EEA-924F-A545-9094-7207541A9C6D}">
      <dgm:prSet/>
      <dgm:spPr/>
      <dgm:t>
        <a:bodyPr/>
        <a:lstStyle/>
        <a:p>
          <a:endParaRPr lang="en-US" sz="1800"/>
        </a:p>
      </dgm:t>
    </dgm:pt>
    <dgm:pt modelId="{0424F510-4E88-1944-BA88-B9B4579E198C}" type="sibTrans" cxnId="{D4A91EEA-924F-A545-9094-7207541A9C6D}">
      <dgm:prSet/>
      <dgm:spPr/>
      <dgm:t>
        <a:bodyPr/>
        <a:lstStyle/>
        <a:p>
          <a:endParaRPr lang="en-US" sz="1800"/>
        </a:p>
      </dgm:t>
    </dgm:pt>
    <dgm:pt modelId="{476E8F1B-DF78-CA4A-89D5-B81A33703EDE}">
      <dgm:prSet custT="1"/>
      <dgm:spPr/>
      <dgm:t>
        <a:bodyPr/>
        <a:lstStyle/>
        <a:p>
          <a:r>
            <a:rPr lang="en-US" sz="2000" dirty="0" smtClean="0"/>
            <a:t>Services</a:t>
          </a:r>
          <a:endParaRPr lang="en-US" sz="2000" dirty="0" smtClean="0"/>
        </a:p>
      </dgm:t>
    </dgm:pt>
    <dgm:pt modelId="{CF2CCBA1-8EDD-9744-BE49-B7297BCBEC64}" type="parTrans" cxnId="{9B75ADD5-C2C7-124B-89C4-B3DF8383EAA5}">
      <dgm:prSet/>
      <dgm:spPr/>
      <dgm:t>
        <a:bodyPr/>
        <a:lstStyle/>
        <a:p>
          <a:endParaRPr lang="en-US" sz="1800"/>
        </a:p>
      </dgm:t>
    </dgm:pt>
    <dgm:pt modelId="{5453F87A-1BB1-F340-ACCF-9CDFE2A642ED}" type="sibTrans" cxnId="{9B75ADD5-C2C7-124B-89C4-B3DF8383EAA5}">
      <dgm:prSet/>
      <dgm:spPr/>
      <dgm:t>
        <a:bodyPr/>
        <a:lstStyle/>
        <a:p>
          <a:endParaRPr lang="en-US" sz="1800"/>
        </a:p>
      </dgm:t>
    </dgm:pt>
    <dgm:pt modelId="{3367AAC1-8EA4-A942-AB9F-1E8041B99DDF}" type="pres">
      <dgm:prSet presAssocID="{9DA377B1-620E-534F-96D0-3AC40F7605FE}" presName="compositeShape" presStyleCnt="0">
        <dgm:presLayoutVars>
          <dgm:chMax val="9"/>
          <dgm:dir/>
          <dgm:resizeHandles val="exact"/>
        </dgm:presLayoutVars>
      </dgm:prSet>
      <dgm:spPr/>
    </dgm:pt>
    <dgm:pt modelId="{FB3DBD88-1FBF-754F-8335-7063FB5B4C44}" type="pres">
      <dgm:prSet presAssocID="{9DA377B1-620E-534F-96D0-3AC40F7605FE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21B77-4380-2E4D-B7E9-4C1AF47DF61D}" type="pres">
      <dgm:prSet presAssocID="{9DA377B1-620E-534F-96D0-3AC40F7605FE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1E02F-85BC-4348-B023-EC11F063840F}" type="pres">
      <dgm:prSet presAssocID="{9DA377B1-620E-534F-96D0-3AC40F7605FE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B061F-AF7B-A540-9850-14728A84456F}" type="pres">
      <dgm:prSet presAssocID="{9DA377B1-620E-534F-96D0-3AC40F7605FE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91EEA-924F-A545-9094-7207541A9C6D}" srcId="{9DA377B1-620E-534F-96D0-3AC40F7605FE}" destId="{6EE0C976-AAC8-DD49-8452-D48A634BA620}" srcOrd="1" destOrd="0" parTransId="{99DCE240-9831-0D41-9621-5071F22BE224}" sibTransId="{0424F510-4E88-1944-BA88-B9B4579E198C}"/>
    <dgm:cxn modelId="{8449052C-422B-964E-A192-9986CB7E5C0E}" type="presOf" srcId="{476E8F1B-DF78-CA4A-89D5-B81A33703EDE}" destId="{300B061F-AF7B-A540-9850-14728A84456F}" srcOrd="0" destOrd="0" presId="urn:microsoft.com/office/officeart/2005/8/layout/pyramid4"/>
    <dgm:cxn modelId="{0676C8A0-AFBB-5945-98A7-B6F7700EF9CA}" type="presOf" srcId="{6EE0C976-AAC8-DD49-8452-D48A634BA620}" destId="{96321B77-4380-2E4D-B7E9-4C1AF47DF61D}" srcOrd="0" destOrd="0" presId="urn:microsoft.com/office/officeart/2005/8/layout/pyramid4"/>
    <dgm:cxn modelId="{AEA1BEDA-9B06-3742-A78F-6E36652A8A95}" type="presOf" srcId="{9DA377B1-620E-534F-96D0-3AC40F7605FE}" destId="{3367AAC1-8EA4-A942-AB9F-1E8041B99DDF}" srcOrd="0" destOrd="0" presId="urn:microsoft.com/office/officeart/2005/8/layout/pyramid4"/>
    <dgm:cxn modelId="{9B75ADD5-C2C7-124B-89C4-B3DF8383EAA5}" srcId="{9DA377B1-620E-534F-96D0-3AC40F7605FE}" destId="{476E8F1B-DF78-CA4A-89D5-B81A33703EDE}" srcOrd="3" destOrd="0" parTransId="{CF2CCBA1-8EDD-9744-BE49-B7297BCBEC64}" sibTransId="{5453F87A-1BB1-F340-ACCF-9CDFE2A642ED}"/>
    <dgm:cxn modelId="{429E6B7D-8DD4-C641-9A7D-BEA494398D53}" srcId="{9DA377B1-620E-534F-96D0-3AC40F7605FE}" destId="{FFAB6712-F1AD-DA47-9F1B-72DD3BF54A0E}" srcOrd="2" destOrd="0" parTransId="{8EE3954F-DB72-1047-A867-9E646829CA44}" sibTransId="{EAB786AE-3742-BF40-9098-D7BA17C67615}"/>
    <dgm:cxn modelId="{8834AA99-3AA4-C843-93FD-FEABE4C27A8F}" type="presOf" srcId="{FFAB6712-F1AD-DA47-9F1B-72DD3BF54A0E}" destId="{66F1E02F-85BC-4348-B023-EC11F063840F}" srcOrd="0" destOrd="0" presId="urn:microsoft.com/office/officeart/2005/8/layout/pyramid4"/>
    <dgm:cxn modelId="{471BC96D-BCA9-5449-AC40-D645CD2247AC}" srcId="{9DA377B1-620E-534F-96D0-3AC40F7605FE}" destId="{EB04CFD0-2E73-1549-AC66-C09771391DCC}" srcOrd="0" destOrd="0" parTransId="{9CA9B223-0FDA-AF4E-89E6-C8D427FB3BB6}" sibTransId="{4B22F8B3-A87D-AD41-80CC-C429C7BA4632}"/>
    <dgm:cxn modelId="{C035C7B4-914F-FA43-81F4-8772F97FFF3E}" type="presOf" srcId="{EB04CFD0-2E73-1549-AC66-C09771391DCC}" destId="{FB3DBD88-1FBF-754F-8335-7063FB5B4C44}" srcOrd="0" destOrd="0" presId="urn:microsoft.com/office/officeart/2005/8/layout/pyramid4"/>
    <dgm:cxn modelId="{2E2CE19A-CDD5-6A48-B3BD-8280B262DDD0}" type="presParOf" srcId="{3367AAC1-8EA4-A942-AB9F-1E8041B99DDF}" destId="{FB3DBD88-1FBF-754F-8335-7063FB5B4C44}" srcOrd="0" destOrd="0" presId="urn:microsoft.com/office/officeart/2005/8/layout/pyramid4"/>
    <dgm:cxn modelId="{7458D078-BC85-E948-8903-6D2CA4A3036C}" type="presParOf" srcId="{3367AAC1-8EA4-A942-AB9F-1E8041B99DDF}" destId="{96321B77-4380-2E4D-B7E9-4C1AF47DF61D}" srcOrd="1" destOrd="0" presId="urn:microsoft.com/office/officeart/2005/8/layout/pyramid4"/>
    <dgm:cxn modelId="{A1E5B6B4-93B5-104A-A178-E3BF143224C0}" type="presParOf" srcId="{3367AAC1-8EA4-A942-AB9F-1E8041B99DDF}" destId="{66F1E02F-85BC-4348-B023-EC11F063840F}" srcOrd="2" destOrd="0" presId="urn:microsoft.com/office/officeart/2005/8/layout/pyramid4"/>
    <dgm:cxn modelId="{A192285A-E290-714C-A1ED-B34716311866}" type="presParOf" srcId="{3367AAC1-8EA4-A942-AB9F-1E8041B99DDF}" destId="{300B061F-AF7B-A540-9850-14728A84456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F167D38-FCA0-094A-9485-7F69F7A5F41D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D61876-DD05-3C4D-9C8F-F050068D346E}">
      <dgm:prSet phldrT="[Text]"/>
      <dgm:spPr/>
      <dgm:t>
        <a:bodyPr/>
        <a:lstStyle/>
        <a:p>
          <a:r>
            <a:rPr lang="en-US" dirty="0" err="1" smtClean="0"/>
            <a:t>Composants</a:t>
          </a:r>
          <a:r>
            <a:rPr lang="en-US" dirty="0" smtClean="0"/>
            <a:t> de travail</a:t>
          </a:r>
          <a:endParaRPr lang="en-US" dirty="0"/>
        </a:p>
      </dgm:t>
    </dgm:pt>
    <dgm:pt modelId="{85AEBCF1-311F-F84D-B7F7-C156A578EA9C}" type="parTrans" cxnId="{BC40F62B-1B93-924C-B223-6C47412FE81F}">
      <dgm:prSet/>
      <dgm:spPr/>
      <dgm:t>
        <a:bodyPr/>
        <a:lstStyle/>
        <a:p>
          <a:endParaRPr lang="en-US"/>
        </a:p>
      </dgm:t>
    </dgm:pt>
    <dgm:pt modelId="{3335831F-717C-C44F-92D2-0BB89113E858}" type="sibTrans" cxnId="{BC40F62B-1B93-924C-B223-6C47412FE81F}">
      <dgm:prSet/>
      <dgm:spPr/>
      <dgm:t>
        <a:bodyPr/>
        <a:lstStyle/>
        <a:p>
          <a:endParaRPr lang="en-US"/>
        </a:p>
      </dgm:t>
    </dgm:pt>
    <dgm:pt modelId="{68A97268-2DED-F346-B591-0475C5097A37}">
      <dgm:prSet phldrT="[Text]"/>
      <dgm:spPr/>
      <dgm:t>
        <a:bodyPr/>
        <a:lstStyle/>
        <a:p>
          <a:r>
            <a:rPr lang="en-US" dirty="0" err="1" smtClean="0"/>
            <a:t>Composants</a:t>
          </a:r>
          <a:r>
            <a:rPr lang="en-US" dirty="0" smtClean="0"/>
            <a:t> </a:t>
          </a:r>
          <a:r>
            <a:rPr lang="en-US" dirty="0" err="1" smtClean="0"/>
            <a:t>d'exécution</a:t>
          </a:r>
          <a:endParaRPr lang="en-US" dirty="0"/>
        </a:p>
      </dgm:t>
    </dgm:pt>
    <dgm:pt modelId="{A3DF346F-2A76-0449-826F-DCB0C382019D}" type="parTrans" cxnId="{9878DD44-9118-A449-9970-A3EFFF9BFB07}">
      <dgm:prSet/>
      <dgm:spPr/>
      <dgm:t>
        <a:bodyPr/>
        <a:lstStyle/>
        <a:p>
          <a:endParaRPr lang="en-US"/>
        </a:p>
      </dgm:t>
    </dgm:pt>
    <dgm:pt modelId="{6CA143C2-76DB-3A4E-BA70-802ECAD22BA0}" type="sibTrans" cxnId="{9878DD44-9118-A449-9970-A3EFFF9BFB07}">
      <dgm:prSet/>
      <dgm:spPr/>
      <dgm:t>
        <a:bodyPr/>
        <a:lstStyle/>
        <a:p>
          <a:endParaRPr lang="en-US"/>
        </a:p>
      </dgm:t>
    </dgm:pt>
    <dgm:pt modelId="{BD7D565B-2AA1-DD42-8517-34CA68AA2922}">
      <dgm:prSet phldrT="[Text]"/>
      <dgm:spPr/>
      <dgm:t>
        <a:bodyPr/>
        <a:lstStyle/>
        <a:p>
          <a:r>
            <a:rPr lang="en-US" dirty="0" err="1" smtClean="0"/>
            <a:t>Composants</a:t>
          </a:r>
          <a:r>
            <a:rPr lang="en-US" dirty="0" smtClean="0"/>
            <a:t> de </a:t>
          </a:r>
          <a:r>
            <a:rPr lang="en-US" dirty="0" err="1" smtClean="0"/>
            <a:t>déploiement</a:t>
          </a:r>
          <a:endParaRPr lang="en-US" dirty="0"/>
        </a:p>
      </dgm:t>
    </dgm:pt>
    <dgm:pt modelId="{99342186-E600-1345-B5DC-F4C88EB3A006}" type="parTrans" cxnId="{96FB0704-8917-AB43-B9F8-A9DFF8729C3F}">
      <dgm:prSet/>
      <dgm:spPr/>
      <dgm:t>
        <a:bodyPr/>
        <a:lstStyle/>
        <a:p>
          <a:endParaRPr lang="en-US"/>
        </a:p>
      </dgm:t>
    </dgm:pt>
    <dgm:pt modelId="{07045EA5-6679-BE45-AA35-51A37B6C338A}" type="sibTrans" cxnId="{96FB0704-8917-AB43-B9F8-A9DFF8729C3F}">
      <dgm:prSet/>
      <dgm:spPr/>
      <dgm:t>
        <a:bodyPr/>
        <a:lstStyle/>
        <a:p>
          <a:endParaRPr lang="en-US"/>
        </a:p>
      </dgm:t>
    </dgm:pt>
    <dgm:pt modelId="{2A74D309-131D-7649-BC20-4B3C411EF5B5}" type="pres">
      <dgm:prSet presAssocID="{5F167D38-FCA0-094A-9485-7F69F7A5F41D}" presName="diagram" presStyleCnt="0">
        <dgm:presLayoutVars>
          <dgm:dir/>
          <dgm:resizeHandles val="exact"/>
        </dgm:presLayoutVars>
      </dgm:prSet>
      <dgm:spPr/>
    </dgm:pt>
    <dgm:pt modelId="{29C15EAB-9B96-AC4F-BBF4-C7F55ADCC687}" type="pres">
      <dgm:prSet presAssocID="{14D61876-DD05-3C4D-9C8F-F050068D346E}" presName="node" presStyleLbl="node1" presStyleIdx="0" presStyleCnt="3">
        <dgm:presLayoutVars>
          <dgm:bulletEnabled val="1"/>
        </dgm:presLayoutVars>
      </dgm:prSet>
      <dgm:spPr/>
    </dgm:pt>
    <dgm:pt modelId="{1BFA95B0-BB87-8E49-AE3D-840DED664414}" type="pres">
      <dgm:prSet presAssocID="{3335831F-717C-C44F-92D2-0BB89113E858}" presName="sibTrans" presStyleCnt="0"/>
      <dgm:spPr/>
    </dgm:pt>
    <dgm:pt modelId="{79A8632A-703D-2743-8B35-AEDA8E936C0D}" type="pres">
      <dgm:prSet presAssocID="{68A97268-2DED-F346-B591-0475C5097A37}" presName="node" presStyleLbl="node1" presStyleIdx="1" presStyleCnt="3">
        <dgm:presLayoutVars>
          <dgm:bulletEnabled val="1"/>
        </dgm:presLayoutVars>
      </dgm:prSet>
      <dgm:spPr/>
    </dgm:pt>
    <dgm:pt modelId="{D0604D6D-03C5-E347-B879-AFDD51DE0458}" type="pres">
      <dgm:prSet presAssocID="{6CA143C2-76DB-3A4E-BA70-802ECAD22BA0}" presName="sibTrans" presStyleCnt="0"/>
      <dgm:spPr/>
    </dgm:pt>
    <dgm:pt modelId="{9E704917-6A06-BE42-A469-0B6C12940102}" type="pres">
      <dgm:prSet presAssocID="{BD7D565B-2AA1-DD42-8517-34CA68AA2922}" presName="node" presStyleLbl="node1" presStyleIdx="2" presStyleCnt="3">
        <dgm:presLayoutVars>
          <dgm:bulletEnabled val="1"/>
        </dgm:presLayoutVars>
      </dgm:prSet>
      <dgm:spPr/>
    </dgm:pt>
  </dgm:ptLst>
  <dgm:cxnLst>
    <dgm:cxn modelId="{9878DD44-9118-A449-9970-A3EFFF9BFB07}" srcId="{5F167D38-FCA0-094A-9485-7F69F7A5F41D}" destId="{68A97268-2DED-F346-B591-0475C5097A37}" srcOrd="1" destOrd="0" parTransId="{A3DF346F-2A76-0449-826F-DCB0C382019D}" sibTransId="{6CA143C2-76DB-3A4E-BA70-802ECAD22BA0}"/>
    <dgm:cxn modelId="{2FF737A9-4A40-3A49-BE4D-F1FE693F55B5}" type="presOf" srcId="{14D61876-DD05-3C4D-9C8F-F050068D346E}" destId="{29C15EAB-9B96-AC4F-BBF4-C7F55ADCC687}" srcOrd="0" destOrd="0" presId="urn:microsoft.com/office/officeart/2005/8/layout/default"/>
    <dgm:cxn modelId="{96FB0704-8917-AB43-B9F8-A9DFF8729C3F}" srcId="{5F167D38-FCA0-094A-9485-7F69F7A5F41D}" destId="{BD7D565B-2AA1-DD42-8517-34CA68AA2922}" srcOrd="2" destOrd="0" parTransId="{99342186-E600-1345-B5DC-F4C88EB3A006}" sibTransId="{07045EA5-6679-BE45-AA35-51A37B6C338A}"/>
    <dgm:cxn modelId="{D34C659C-CC9B-D04B-A6FB-C2FB4325E67B}" type="presOf" srcId="{68A97268-2DED-F346-B591-0475C5097A37}" destId="{79A8632A-703D-2743-8B35-AEDA8E936C0D}" srcOrd="0" destOrd="0" presId="urn:microsoft.com/office/officeart/2005/8/layout/default"/>
    <dgm:cxn modelId="{F71A4E1C-6528-DF4E-A807-4B474332E34F}" type="presOf" srcId="{5F167D38-FCA0-094A-9485-7F69F7A5F41D}" destId="{2A74D309-131D-7649-BC20-4B3C411EF5B5}" srcOrd="0" destOrd="0" presId="urn:microsoft.com/office/officeart/2005/8/layout/default"/>
    <dgm:cxn modelId="{650664DF-A9B8-1241-A879-8DE69156022E}" type="presOf" srcId="{BD7D565B-2AA1-DD42-8517-34CA68AA2922}" destId="{9E704917-6A06-BE42-A469-0B6C12940102}" srcOrd="0" destOrd="0" presId="urn:microsoft.com/office/officeart/2005/8/layout/default"/>
    <dgm:cxn modelId="{BC40F62B-1B93-924C-B223-6C47412FE81F}" srcId="{5F167D38-FCA0-094A-9485-7F69F7A5F41D}" destId="{14D61876-DD05-3C4D-9C8F-F050068D346E}" srcOrd="0" destOrd="0" parTransId="{85AEBCF1-311F-F84D-B7F7-C156A578EA9C}" sibTransId="{3335831F-717C-C44F-92D2-0BB89113E858}"/>
    <dgm:cxn modelId="{395464EA-3FDB-1D42-800D-A98465A9B832}" type="presParOf" srcId="{2A74D309-131D-7649-BC20-4B3C411EF5B5}" destId="{29C15EAB-9B96-AC4F-BBF4-C7F55ADCC687}" srcOrd="0" destOrd="0" presId="urn:microsoft.com/office/officeart/2005/8/layout/default"/>
    <dgm:cxn modelId="{92E9C964-3D8F-E147-A524-9954B396537F}" type="presParOf" srcId="{2A74D309-131D-7649-BC20-4B3C411EF5B5}" destId="{1BFA95B0-BB87-8E49-AE3D-840DED664414}" srcOrd="1" destOrd="0" presId="urn:microsoft.com/office/officeart/2005/8/layout/default"/>
    <dgm:cxn modelId="{EF40C236-4DDD-D24D-AF4C-876199CF785F}" type="presParOf" srcId="{2A74D309-131D-7649-BC20-4B3C411EF5B5}" destId="{79A8632A-703D-2743-8B35-AEDA8E936C0D}" srcOrd="2" destOrd="0" presId="urn:microsoft.com/office/officeart/2005/8/layout/default"/>
    <dgm:cxn modelId="{88D1C448-9B2B-F74B-9436-B9484C01E195}" type="presParOf" srcId="{2A74D309-131D-7649-BC20-4B3C411EF5B5}" destId="{D0604D6D-03C5-E347-B879-AFDD51DE0458}" srcOrd="3" destOrd="0" presId="urn:microsoft.com/office/officeart/2005/8/layout/default"/>
    <dgm:cxn modelId="{794E37B4-9056-0D48-A791-67876A17700A}" type="presParOf" srcId="{2A74D309-131D-7649-BC20-4B3C411EF5B5}" destId="{9E704917-6A06-BE42-A469-0B6C129401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EC1B2C6-9F33-6C41-8109-46D017206BA0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27B7CE-90CD-1947-9DE4-3C4DA84DFBFD}">
      <dgm:prSet phldrT="[Text]"/>
      <dgm:spPr/>
      <dgm:t>
        <a:bodyPr/>
        <a:lstStyle/>
        <a:p>
          <a:r>
            <a:rPr lang="en-US" dirty="0" smtClean="0"/>
            <a:t>«subsystem» </a:t>
          </a:r>
          <a:endParaRPr lang="en-US" dirty="0"/>
        </a:p>
      </dgm:t>
    </dgm:pt>
    <dgm:pt modelId="{00304D22-906D-824C-B064-760D034456D2}" type="parTrans" cxnId="{E7E6C8A1-A792-1F4B-8967-5E5B5583960D}">
      <dgm:prSet/>
      <dgm:spPr/>
      <dgm:t>
        <a:bodyPr/>
        <a:lstStyle/>
        <a:p>
          <a:endParaRPr lang="en-US"/>
        </a:p>
      </dgm:t>
    </dgm:pt>
    <dgm:pt modelId="{E17FE369-C8B5-424B-BA7C-AFBB0BFCF489}" type="sibTrans" cxnId="{E7E6C8A1-A792-1F4B-8967-5E5B5583960D}">
      <dgm:prSet/>
      <dgm:spPr/>
      <dgm:t>
        <a:bodyPr/>
        <a:lstStyle/>
        <a:p>
          <a:endParaRPr lang="en-US"/>
        </a:p>
      </dgm:t>
    </dgm:pt>
    <dgm:pt modelId="{C71800D4-1734-3E44-BD5E-377C465F1E9A}">
      <dgm:prSet/>
      <dgm:spPr/>
      <dgm:t>
        <a:bodyPr/>
        <a:lstStyle/>
        <a:p>
          <a:r>
            <a:rPr lang="en-US" smtClean="0"/>
            <a:t>«process» </a:t>
          </a:r>
          <a:endParaRPr lang="en-US"/>
        </a:p>
      </dgm:t>
    </dgm:pt>
    <dgm:pt modelId="{BAF77D2F-06B6-F641-9EDD-227C01BB43CF}" type="parTrans" cxnId="{DD0BDF5F-A279-5849-AE87-D05BFEA182B9}">
      <dgm:prSet/>
      <dgm:spPr/>
      <dgm:t>
        <a:bodyPr/>
        <a:lstStyle/>
        <a:p>
          <a:endParaRPr lang="en-US"/>
        </a:p>
      </dgm:t>
    </dgm:pt>
    <dgm:pt modelId="{045AE561-8AC8-2C47-8D18-D92A31A21B83}" type="sibTrans" cxnId="{DD0BDF5F-A279-5849-AE87-D05BFEA182B9}">
      <dgm:prSet/>
      <dgm:spPr/>
      <dgm:t>
        <a:bodyPr/>
        <a:lstStyle/>
        <a:p>
          <a:endParaRPr lang="en-US"/>
        </a:p>
      </dgm:t>
    </dgm:pt>
    <dgm:pt modelId="{198F7341-941A-A543-A08A-99DCE0735F46}">
      <dgm:prSet/>
      <dgm:spPr/>
      <dgm:t>
        <a:bodyPr/>
        <a:lstStyle/>
        <a:p>
          <a:r>
            <a:rPr lang="en-US" smtClean="0"/>
            <a:t>«service» </a:t>
          </a:r>
          <a:endParaRPr lang="en-US"/>
        </a:p>
      </dgm:t>
    </dgm:pt>
    <dgm:pt modelId="{A0004973-061E-0D4B-82D8-161A296D9570}" type="parTrans" cxnId="{B7E50A93-0CA7-D74E-AFD9-BA00D1F59087}">
      <dgm:prSet/>
      <dgm:spPr/>
      <dgm:t>
        <a:bodyPr/>
        <a:lstStyle/>
        <a:p>
          <a:endParaRPr lang="en-US"/>
        </a:p>
      </dgm:t>
    </dgm:pt>
    <dgm:pt modelId="{4CA27766-5582-C841-88A1-0EDB5CD40929}" type="sibTrans" cxnId="{B7E50A93-0CA7-D74E-AFD9-BA00D1F59087}">
      <dgm:prSet/>
      <dgm:spPr/>
      <dgm:t>
        <a:bodyPr/>
        <a:lstStyle/>
        <a:p>
          <a:endParaRPr lang="en-US"/>
        </a:p>
      </dgm:t>
    </dgm:pt>
    <dgm:pt modelId="{19A7612D-7538-7A48-A7AE-BD512B4C0827}">
      <dgm:prSet/>
      <dgm:spPr/>
      <dgm:t>
        <a:bodyPr/>
        <a:lstStyle/>
        <a:p>
          <a:r>
            <a:rPr lang="en-US" dirty="0" smtClean="0"/>
            <a:t>«specification» </a:t>
          </a:r>
          <a:endParaRPr lang="en-US" dirty="0"/>
        </a:p>
      </dgm:t>
    </dgm:pt>
    <dgm:pt modelId="{0F56C176-FDA4-D345-A7FC-BB2CB45C4E41}" type="parTrans" cxnId="{DDDC5716-D5FD-9849-86D1-D22937295802}">
      <dgm:prSet/>
      <dgm:spPr/>
      <dgm:t>
        <a:bodyPr/>
        <a:lstStyle/>
        <a:p>
          <a:endParaRPr lang="en-US"/>
        </a:p>
      </dgm:t>
    </dgm:pt>
    <dgm:pt modelId="{325FFD81-412F-ED4F-9F3D-179CD8D5F94B}" type="sibTrans" cxnId="{DDDC5716-D5FD-9849-86D1-D22937295802}">
      <dgm:prSet/>
      <dgm:spPr/>
      <dgm:t>
        <a:bodyPr/>
        <a:lstStyle/>
        <a:p>
          <a:endParaRPr lang="en-US"/>
        </a:p>
      </dgm:t>
    </dgm:pt>
    <dgm:pt modelId="{B3F192C0-7C62-114F-AD78-0AFE603517B6}">
      <dgm:prSet/>
      <dgm:spPr/>
      <dgm:t>
        <a:bodyPr/>
        <a:lstStyle/>
        <a:p>
          <a:r>
            <a:rPr lang="en-US" smtClean="0"/>
            <a:t>«realization» </a:t>
          </a:r>
          <a:endParaRPr lang="en-US"/>
        </a:p>
      </dgm:t>
    </dgm:pt>
    <dgm:pt modelId="{7F9A0365-AFBF-8947-9CC3-F4E542F47ECE}" type="parTrans" cxnId="{3758CB13-927E-7B45-B15E-F70E442DE05F}">
      <dgm:prSet/>
      <dgm:spPr/>
      <dgm:t>
        <a:bodyPr/>
        <a:lstStyle/>
        <a:p>
          <a:endParaRPr lang="en-US"/>
        </a:p>
      </dgm:t>
    </dgm:pt>
    <dgm:pt modelId="{A24D712C-344F-5748-BBFE-D0CD3EF40E70}" type="sibTrans" cxnId="{3758CB13-927E-7B45-B15E-F70E442DE05F}">
      <dgm:prSet/>
      <dgm:spPr/>
      <dgm:t>
        <a:bodyPr/>
        <a:lstStyle/>
        <a:p>
          <a:endParaRPr lang="en-US"/>
        </a:p>
      </dgm:t>
    </dgm:pt>
    <dgm:pt modelId="{80BFB287-FC50-6041-9DB1-5F457754AB15}">
      <dgm:prSet/>
      <dgm:spPr/>
      <dgm:t>
        <a:bodyPr/>
        <a:lstStyle/>
        <a:p>
          <a:r>
            <a:rPr lang="en-US" smtClean="0"/>
            <a:t>«implement» </a:t>
          </a:r>
          <a:endParaRPr lang="en-US"/>
        </a:p>
      </dgm:t>
    </dgm:pt>
    <dgm:pt modelId="{4FC1E04C-DE80-3541-86D4-154FAC1AD31D}" type="parTrans" cxnId="{D5F2587B-539C-8D4F-84A0-0BC45620358E}">
      <dgm:prSet/>
      <dgm:spPr/>
      <dgm:t>
        <a:bodyPr/>
        <a:lstStyle/>
        <a:p>
          <a:endParaRPr lang="en-US"/>
        </a:p>
      </dgm:t>
    </dgm:pt>
    <dgm:pt modelId="{12FBB197-CD60-264B-95BF-E0AC0A983289}" type="sibTrans" cxnId="{D5F2587B-539C-8D4F-84A0-0BC45620358E}">
      <dgm:prSet/>
      <dgm:spPr/>
      <dgm:t>
        <a:bodyPr/>
        <a:lstStyle/>
        <a:p>
          <a:endParaRPr lang="en-US"/>
        </a:p>
      </dgm:t>
    </dgm:pt>
    <dgm:pt modelId="{09C88060-619F-AC4D-AA99-687903330197}" type="pres">
      <dgm:prSet presAssocID="{1EC1B2C6-9F33-6C41-8109-46D017206BA0}" presName="diagram" presStyleCnt="0">
        <dgm:presLayoutVars>
          <dgm:dir/>
          <dgm:resizeHandles val="exact"/>
        </dgm:presLayoutVars>
      </dgm:prSet>
      <dgm:spPr/>
    </dgm:pt>
    <dgm:pt modelId="{5E867258-E62F-8747-BF92-A9BB3CC44FFB}" type="pres">
      <dgm:prSet presAssocID="{5727B7CE-90CD-1947-9DE4-3C4DA84DFB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B52CF-6E62-9D48-B432-9C46D5E1C3A3}" type="pres">
      <dgm:prSet presAssocID="{E17FE369-C8B5-424B-BA7C-AFBB0BFCF489}" presName="sibTrans" presStyleCnt="0"/>
      <dgm:spPr/>
    </dgm:pt>
    <dgm:pt modelId="{1195065A-FFA1-ED43-AEB3-7BED3D4B5718}" type="pres">
      <dgm:prSet presAssocID="{C71800D4-1734-3E44-BD5E-377C465F1E9A}" presName="node" presStyleLbl="node1" presStyleIdx="1" presStyleCnt="6">
        <dgm:presLayoutVars>
          <dgm:bulletEnabled val="1"/>
        </dgm:presLayoutVars>
      </dgm:prSet>
      <dgm:spPr/>
    </dgm:pt>
    <dgm:pt modelId="{F63A8E87-F43C-3342-A573-6B66D4AEA5F5}" type="pres">
      <dgm:prSet presAssocID="{045AE561-8AC8-2C47-8D18-D92A31A21B83}" presName="sibTrans" presStyleCnt="0"/>
      <dgm:spPr/>
    </dgm:pt>
    <dgm:pt modelId="{3DC040F3-C9B0-6543-90B6-9439CC96CFA7}" type="pres">
      <dgm:prSet presAssocID="{198F7341-941A-A543-A08A-99DCE0735F46}" presName="node" presStyleLbl="node1" presStyleIdx="2" presStyleCnt="6">
        <dgm:presLayoutVars>
          <dgm:bulletEnabled val="1"/>
        </dgm:presLayoutVars>
      </dgm:prSet>
      <dgm:spPr/>
    </dgm:pt>
    <dgm:pt modelId="{17B7460A-C333-D545-8942-F6634BEDD22D}" type="pres">
      <dgm:prSet presAssocID="{4CA27766-5582-C841-88A1-0EDB5CD40929}" presName="sibTrans" presStyleCnt="0"/>
      <dgm:spPr/>
    </dgm:pt>
    <dgm:pt modelId="{50564634-9FE4-C942-B9F8-7EAB4982F0BF}" type="pres">
      <dgm:prSet presAssocID="{19A7612D-7538-7A48-A7AE-BD512B4C0827}" presName="node" presStyleLbl="node1" presStyleIdx="3" presStyleCnt="6">
        <dgm:presLayoutVars>
          <dgm:bulletEnabled val="1"/>
        </dgm:presLayoutVars>
      </dgm:prSet>
      <dgm:spPr/>
    </dgm:pt>
    <dgm:pt modelId="{138EFC7A-6051-374A-817B-861D4BD1A236}" type="pres">
      <dgm:prSet presAssocID="{325FFD81-412F-ED4F-9F3D-179CD8D5F94B}" presName="sibTrans" presStyleCnt="0"/>
      <dgm:spPr/>
    </dgm:pt>
    <dgm:pt modelId="{733BA44D-5968-0546-BB89-9EF57AEE779D}" type="pres">
      <dgm:prSet presAssocID="{B3F192C0-7C62-114F-AD78-0AFE603517B6}" presName="node" presStyleLbl="node1" presStyleIdx="4" presStyleCnt="6">
        <dgm:presLayoutVars>
          <dgm:bulletEnabled val="1"/>
        </dgm:presLayoutVars>
      </dgm:prSet>
      <dgm:spPr/>
    </dgm:pt>
    <dgm:pt modelId="{77B61E42-6AC4-0F4E-AED0-2771E0210B0A}" type="pres">
      <dgm:prSet presAssocID="{A24D712C-344F-5748-BBFE-D0CD3EF40E70}" presName="sibTrans" presStyleCnt="0"/>
      <dgm:spPr/>
    </dgm:pt>
    <dgm:pt modelId="{2DC74B78-0CC3-7344-A437-B185176F53C2}" type="pres">
      <dgm:prSet presAssocID="{80BFB287-FC50-6041-9DB1-5F457754AB15}" presName="node" presStyleLbl="node1" presStyleIdx="5" presStyleCnt="6">
        <dgm:presLayoutVars>
          <dgm:bulletEnabled val="1"/>
        </dgm:presLayoutVars>
      </dgm:prSet>
      <dgm:spPr/>
    </dgm:pt>
  </dgm:ptLst>
  <dgm:cxnLst>
    <dgm:cxn modelId="{3758CB13-927E-7B45-B15E-F70E442DE05F}" srcId="{1EC1B2C6-9F33-6C41-8109-46D017206BA0}" destId="{B3F192C0-7C62-114F-AD78-0AFE603517B6}" srcOrd="4" destOrd="0" parTransId="{7F9A0365-AFBF-8947-9CC3-F4E542F47ECE}" sibTransId="{A24D712C-344F-5748-BBFE-D0CD3EF40E70}"/>
    <dgm:cxn modelId="{49D6F7B7-B94B-AA40-9C9D-F88EF6F6B425}" type="presOf" srcId="{198F7341-941A-A543-A08A-99DCE0735F46}" destId="{3DC040F3-C9B0-6543-90B6-9439CC96CFA7}" srcOrd="0" destOrd="0" presId="urn:microsoft.com/office/officeart/2005/8/layout/default"/>
    <dgm:cxn modelId="{D5F2587B-539C-8D4F-84A0-0BC45620358E}" srcId="{1EC1B2C6-9F33-6C41-8109-46D017206BA0}" destId="{80BFB287-FC50-6041-9DB1-5F457754AB15}" srcOrd="5" destOrd="0" parTransId="{4FC1E04C-DE80-3541-86D4-154FAC1AD31D}" sibTransId="{12FBB197-CD60-264B-95BF-E0AC0A983289}"/>
    <dgm:cxn modelId="{16DF579F-A314-7747-951C-EE5E0434C583}" type="presOf" srcId="{1EC1B2C6-9F33-6C41-8109-46D017206BA0}" destId="{09C88060-619F-AC4D-AA99-687903330197}" srcOrd="0" destOrd="0" presId="urn:microsoft.com/office/officeart/2005/8/layout/default"/>
    <dgm:cxn modelId="{DD0BDF5F-A279-5849-AE87-D05BFEA182B9}" srcId="{1EC1B2C6-9F33-6C41-8109-46D017206BA0}" destId="{C71800D4-1734-3E44-BD5E-377C465F1E9A}" srcOrd="1" destOrd="0" parTransId="{BAF77D2F-06B6-F641-9EDD-227C01BB43CF}" sibTransId="{045AE561-8AC8-2C47-8D18-D92A31A21B83}"/>
    <dgm:cxn modelId="{DDDC5716-D5FD-9849-86D1-D22937295802}" srcId="{1EC1B2C6-9F33-6C41-8109-46D017206BA0}" destId="{19A7612D-7538-7A48-A7AE-BD512B4C0827}" srcOrd="3" destOrd="0" parTransId="{0F56C176-FDA4-D345-A7FC-BB2CB45C4E41}" sibTransId="{325FFD81-412F-ED4F-9F3D-179CD8D5F94B}"/>
    <dgm:cxn modelId="{8C757BF6-3C09-1C4D-9760-910782ED9EDA}" type="presOf" srcId="{C71800D4-1734-3E44-BD5E-377C465F1E9A}" destId="{1195065A-FFA1-ED43-AEB3-7BED3D4B5718}" srcOrd="0" destOrd="0" presId="urn:microsoft.com/office/officeart/2005/8/layout/default"/>
    <dgm:cxn modelId="{FFC8992F-124F-694E-AF7E-07655C0C5BB2}" type="presOf" srcId="{80BFB287-FC50-6041-9DB1-5F457754AB15}" destId="{2DC74B78-0CC3-7344-A437-B185176F53C2}" srcOrd="0" destOrd="0" presId="urn:microsoft.com/office/officeart/2005/8/layout/default"/>
    <dgm:cxn modelId="{B7E50A93-0CA7-D74E-AFD9-BA00D1F59087}" srcId="{1EC1B2C6-9F33-6C41-8109-46D017206BA0}" destId="{198F7341-941A-A543-A08A-99DCE0735F46}" srcOrd="2" destOrd="0" parTransId="{A0004973-061E-0D4B-82D8-161A296D9570}" sibTransId="{4CA27766-5582-C841-88A1-0EDB5CD40929}"/>
    <dgm:cxn modelId="{A067FA96-2021-1B4D-B92E-18E5E3DC4F62}" type="presOf" srcId="{19A7612D-7538-7A48-A7AE-BD512B4C0827}" destId="{50564634-9FE4-C942-B9F8-7EAB4982F0BF}" srcOrd="0" destOrd="0" presId="urn:microsoft.com/office/officeart/2005/8/layout/default"/>
    <dgm:cxn modelId="{AF1673C2-F09B-2A4F-909D-9710C1CE3AC2}" type="presOf" srcId="{B3F192C0-7C62-114F-AD78-0AFE603517B6}" destId="{733BA44D-5968-0546-BB89-9EF57AEE779D}" srcOrd="0" destOrd="0" presId="urn:microsoft.com/office/officeart/2005/8/layout/default"/>
    <dgm:cxn modelId="{E7E6C8A1-A792-1F4B-8967-5E5B5583960D}" srcId="{1EC1B2C6-9F33-6C41-8109-46D017206BA0}" destId="{5727B7CE-90CD-1947-9DE4-3C4DA84DFBFD}" srcOrd="0" destOrd="0" parTransId="{00304D22-906D-824C-B064-760D034456D2}" sibTransId="{E17FE369-C8B5-424B-BA7C-AFBB0BFCF489}"/>
    <dgm:cxn modelId="{D5091500-0DF4-EF4F-924B-B670DA04B80D}" type="presOf" srcId="{5727B7CE-90CD-1947-9DE4-3C4DA84DFBFD}" destId="{5E867258-E62F-8747-BF92-A9BB3CC44FFB}" srcOrd="0" destOrd="0" presId="urn:microsoft.com/office/officeart/2005/8/layout/default"/>
    <dgm:cxn modelId="{D8997ED5-14F8-724C-99FB-C540461DE5E1}" type="presParOf" srcId="{09C88060-619F-AC4D-AA99-687903330197}" destId="{5E867258-E62F-8747-BF92-A9BB3CC44FFB}" srcOrd="0" destOrd="0" presId="urn:microsoft.com/office/officeart/2005/8/layout/default"/>
    <dgm:cxn modelId="{4C62779B-5821-E94B-8D65-4A8F890F949D}" type="presParOf" srcId="{09C88060-619F-AC4D-AA99-687903330197}" destId="{F54B52CF-6E62-9D48-B432-9C46D5E1C3A3}" srcOrd="1" destOrd="0" presId="urn:microsoft.com/office/officeart/2005/8/layout/default"/>
    <dgm:cxn modelId="{1AAB49E0-7E01-3A4A-A777-55A2CA7AD396}" type="presParOf" srcId="{09C88060-619F-AC4D-AA99-687903330197}" destId="{1195065A-FFA1-ED43-AEB3-7BED3D4B5718}" srcOrd="2" destOrd="0" presId="urn:microsoft.com/office/officeart/2005/8/layout/default"/>
    <dgm:cxn modelId="{9C002B47-9EF2-BB46-BC0D-F89ACA597A8E}" type="presParOf" srcId="{09C88060-619F-AC4D-AA99-687903330197}" destId="{F63A8E87-F43C-3342-A573-6B66D4AEA5F5}" srcOrd="3" destOrd="0" presId="urn:microsoft.com/office/officeart/2005/8/layout/default"/>
    <dgm:cxn modelId="{9E5B0A3D-F359-0D46-AE58-611E84C02E2F}" type="presParOf" srcId="{09C88060-619F-AC4D-AA99-687903330197}" destId="{3DC040F3-C9B0-6543-90B6-9439CC96CFA7}" srcOrd="4" destOrd="0" presId="urn:microsoft.com/office/officeart/2005/8/layout/default"/>
    <dgm:cxn modelId="{E5636AEF-6722-8D45-9590-7F7668434EDF}" type="presParOf" srcId="{09C88060-619F-AC4D-AA99-687903330197}" destId="{17B7460A-C333-D545-8942-F6634BEDD22D}" srcOrd="5" destOrd="0" presId="urn:microsoft.com/office/officeart/2005/8/layout/default"/>
    <dgm:cxn modelId="{1EEB9DEE-D92F-1942-B501-AF78BEEF07E0}" type="presParOf" srcId="{09C88060-619F-AC4D-AA99-687903330197}" destId="{50564634-9FE4-C942-B9F8-7EAB4982F0BF}" srcOrd="6" destOrd="0" presId="urn:microsoft.com/office/officeart/2005/8/layout/default"/>
    <dgm:cxn modelId="{8685E6C6-5CEE-A945-9D1A-8CE3113D8FDE}" type="presParOf" srcId="{09C88060-619F-AC4D-AA99-687903330197}" destId="{138EFC7A-6051-374A-817B-861D4BD1A236}" srcOrd="7" destOrd="0" presId="urn:microsoft.com/office/officeart/2005/8/layout/default"/>
    <dgm:cxn modelId="{BDA2E478-1DD3-8744-9436-87EFAD0FC8E7}" type="presParOf" srcId="{09C88060-619F-AC4D-AA99-687903330197}" destId="{733BA44D-5968-0546-BB89-9EF57AEE779D}" srcOrd="8" destOrd="0" presId="urn:microsoft.com/office/officeart/2005/8/layout/default"/>
    <dgm:cxn modelId="{F2C64E5E-3468-794E-95FA-9C9F8A7C7655}" type="presParOf" srcId="{09C88060-619F-AC4D-AA99-687903330197}" destId="{77B61E42-6AC4-0F4E-AED0-2771E0210B0A}" srcOrd="9" destOrd="0" presId="urn:microsoft.com/office/officeart/2005/8/layout/default"/>
    <dgm:cxn modelId="{6A0FBFEC-F6C1-124C-8894-948377FABF9F}" type="presParOf" srcId="{09C88060-619F-AC4D-AA99-687903330197}" destId="{2DC74B78-0CC3-7344-A437-B185176F53C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D1A80-EB77-415B-8A80-5CB88194133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3F655A-25FF-4954-BA9C-2630E6B11E41}">
      <dgm:prSet/>
      <dgm:spPr/>
      <dgm:t>
        <a:bodyPr/>
        <a:lstStyle/>
        <a:p>
          <a:r>
            <a:rPr lang="en-US"/>
            <a:t>Efficacité</a:t>
          </a:r>
          <a:endParaRPr lang="en-US" dirty="0"/>
        </a:p>
      </dgm:t>
    </dgm:pt>
    <dgm:pt modelId="{096CAAA5-AD94-44AD-9DCE-451EFAC076F3}" type="parTrans" cxnId="{FD2149DC-9C68-4C8E-8304-5192DF12416F}">
      <dgm:prSet/>
      <dgm:spPr/>
      <dgm:t>
        <a:bodyPr/>
        <a:lstStyle/>
        <a:p>
          <a:endParaRPr lang="en-US"/>
        </a:p>
      </dgm:t>
    </dgm:pt>
    <dgm:pt modelId="{DE55388B-D49A-4861-BF9C-ABC9A1792106}" type="sibTrans" cxnId="{FD2149DC-9C68-4C8E-8304-5192DF12416F}">
      <dgm:prSet/>
      <dgm:spPr/>
      <dgm:t>
        <a:bodyPr/>
        <a:lstStyle/>
        <a:p>
          <a:endParaRPr lang="en-US"/>
        </a:p>
      </dgm:t>
    </dgm:pt>
    <dgm:pt modelId="{E0E47051-ABBB-4A80-8C8E-BA216C053E93}">
      <dgm:prSet/>
      <dgm:spPr/>
      <dgm:t>
        <a:bodyPr/>
        <a:lstStyle/>
        <a:p>
          <a:r>
            <a:rPr lang="en-US" dirty="0" err="1"/>
            <a:t>Portabilité</a:t>
          </a:r>
          <a:endParaRPr lang="en-US" dirty="0"/>
        </a:p>
      </dgm:t>
    </dgm:pt>
    <dgm:pt modelId="{04648662-384B-46FC-979E-40B2F34D512E}" type="parTrans" cxnId="{852912C3-6613-4161-A739-D4748036425A}">
      <dgm:prSet/>
      <dgm:spPr/>
      <dgm:t>
        <a:bodyPr/>
        <a:lstStyle/>
        <a:p>
          <a:endParaRPr lang="en-US"/>
        </a:p>
      </dgm:t>
    </dgm:pt>
    <dgm:pt modelId="{BBE9C159-0C7E-4BE7-9991-BA3F2E6BC921}" type="sibTrans" cxnId="{852912C3-6613-4161-A739-D4748036425A}">
      <dgm:prSet/>
      <dgm:spPr/>
      <dgm:t>
        <a:bodyPr/>
        <a:lstStyle/>
        <a:p>
          <a:endParaRPr lang="en-US"/>
        </a:p>
      </dgm:t>
    </dgm:pt>
    <dgm:pt modelId="{A17FF83A-3231-4364-BEE5-24036E0C89B9}">
      <dgm:prSet/>
      <dgm:spPr/>
      <dgm:t>
        <a:bodyPr/>
        <a:lstStyle/>
        <a:p>
          <a:r>
            <a:rPr lang="en-US" dirty="0" err="1"/>
            <a:t>Vérifiabilité</a:t>
          </a:r>
          <a:endParaRPr lang="en-US" dirty="0"/>
        </a:p>
      </dgm:t>
    </dgm:pt>
    <dgm:pt modelId="{2F9681E2-06B5-437D-A721-8D2A48795CFB}" type="parTrans" cxnId="{96457BDE-FBA5-4C80-AF4A-6948508DCBF7}">
      <dgm:prSet/>
      <dgm:spPr/>
      <dgm:t>
        <a:bodyPr/>
        <a:lstStyle/>
        <a:p>
          <a:endParaRPr lang="en-US"/>
        </a:p>
      </dgm:t>
    </dgm:pt>
    <dgm:pt modelId="{FAFC1244-20AA-4220-A435-8DB1D0FD9459}" type="sibTrans" cxnId="{96457BDE-FBA5-4C80-AF4A-6948508DCBF7}">
      <dgm:prSet/>
      <dgm:spPr/>
      <dgm:t>
        <a:bodyPr/>
        <a:lstStyle/>
        <a:p>
          <a:endParaRPr lang="en-US"/>
        </a:p>
      </dgm:t>
    </dgm:pt>
    <dgm:pt modelId="{159B61BE-B667-41E8-A830-322ADB08E1B6}">
      <dgm:prSet/>
      <dgm:spPr/>
      <dgm:t>
        <a:bodyPr/>
        <a:lstStyle/>
        <a:p>
          <a:r>
            <a:rPr lang="en-US" dirty="0" err="1"/>
            <a:t>Intégrité</a:t>
          </a:r>
          <a:endParaRPr lang="en-US"/>
        </a:p>
      </dgm:t>
    </dgm:pt>
    <dgm:pt modelId="{1AD61A40-9E0C-4229-895F-4431F225C65B}" type="parTrans" cxnId="{FBBA8140-6C1C-474B-A87E-11F39EA6CB85}">
      <dgm:prSet/>
      <dgm:spPr/>
      <dgm:t>
        <a:bodyPr/>
        <a:lstStyle/>
        <a:p>
          <a:endParaRPr lang="en-US"/>
        </a:p>
      </dgm:t>
    </dgm:pt>
    <dgm:pt modelId="{2D9AE55C-D5A7-4562-9C82-AA5E0A2DDDB6}" type="sibTrans" cxnId="{FBBA8140-6C1C-474B-A87E-11F39EA6CB85}">
      <dgm:prSet/>
      <dgm:spPr/>
      <dgm:t>
        <a:bodyPr/>
        <a:lstStyle/>
        <a:p>
          <a:endParaRPr lang="en-US"/>
        </a:p>
      </dgm:t>
    </dgm:pt>
    <dgm:pt modelId="{9E86869C-78C9-4725-90E3-D096E3BF2AA4}">
      <dgm:prSet/>
      <dgm:spPr/>
      <dgm:t>
        <a:bodyPr/>
        <a:lstStyle/>
        <a:p>
          <a:r>
            <a:rPr lang="en-US" dirty="0" err="1"/>
            <a:t>Facilité</a:t>
          </a:r>
          <a:r>
            <a:rPr lang="en-US" dirty="0"/>
            <a:t> </a:t>
          </a:r>
          <a:r>
            <a:rPr lang="en-US" dirty="0" err="1"/>
            <a:t>d’emploi</a:t>
          </a:r>
          <a:endParaRPr lang="en-US" dirty="0"/>
        </a:p>
      </dgm:t>
    </dgm:pt>
    <dgm:pt modelId="{14C738C7-08DF-405E-A09C-7FEBC0E98328}" type="parTrans" cxnId="{3D7A398E-2C9D-4B46-BE78-FC909DCB81A4}">
      <dgm:prSet/>
      <dgm:spPr/>
    </dgm:pt>
    <dgm:pt modelId="{B3FB2180-2060-4ADF-9F83-05266385F600}" type="sibTrans" cxnId="{3D7A398E-2C9D-4B46-BE78-FC909DCB81A4}">
      <dgm:prSet/>
      <dgm:spPr/>
    </dgm:pt>
    <dgm:pt modelId="{F86CBAAB-56CE-4088-9C55-8D04E7A0C861}" type="pres">
      <dgm:prSet presAssocID="{DF1D1A80-EB77-415B-8A80-5CB8819413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60312-543E-4ACD-97F1-61CCEE817427}" type="pres">
      <dgm:prSet presAssocID="{E33F655A-25FF-4954-BA9C-2630E6B11E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C65EF-E197-441C-9CA8-62D6F7CC88C0}" type="pres">
      <dgm:prSet presAssocID="{DE55388B-D49A-4861-BF9C-ABC9A1792106}" presName="sibTrans" presStyleCnt="0"/>
      <dgm:spPr/>
    </dgm:pt>
    <dgm:pt modelId="{0850FA11-9CD0-4759-BC3C-ED3342C19018}" type="pres">
      <dgm:prSet presAssocID="{E0E47051-ABBB-4A80-8C8E-BA216C053E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CA5B2-5E2C-4F58-B7F8-C88D58F486DF}" type="pres">
      <dgm:prSet presAssocID="{BBE9C159-0C7E-4BE7-9991-BA3F2E6BC921}" presName="sibTrans" presStyleCnt="0"/>
      <dgm:spPr/>
    </dgm:pt>
    <dgm:pt modelId="{B989990D-79B6-46B5-B4D6-8E96A43965BB}" type="pres">
      <dgm:prSet presAssocID="{A17FF83A-3231-4364-BEE5-24036E0C89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6DFBE-AF1D-40F4-BE58-FBB668268EAB}" type="pres">
      <dgm:prSet presAssocID="{FAFC1244-20AA-4220-A435-8DB1D0FD9459}" presName="sibTrans" presStyleCnt="0"/>
      <dgm:spPr/>
    </dgm:pt>
    <dgm:pt modelId="{35DF7D25-E649-45E4-8277-F1BFF175D909}" type="pres">
      <dgm:prSet presAssocID="{159B61BE-B667-41E8-A830-322ADB08E1B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FB47C-B4CE-4091-B6EE-56518506A464}" type="pres">
      <dgm:prSet presAssocID="{2D9AE55C-D5A7-4562-9C82-AA5E0A2DDDB6}" presName="sibTrans" presStyleCnt="0"/>
      <dgm:spPr/>
    </dgm:pt>
    <dgm:pt modelId="{DAC66B3F-7687-4528-BBAA-A528D5ADB69A}" type="pres">
      <dgm:prSet presAssocID="{9E86869C-78C9-4725-90E3-D096E3BF2AA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C81225-2065-4E01-906E-C52A3899AD6D}" type="presOf" srcId="{E0E47051-ABBB-4A80-8C8E-BA216C053E93}" destId="{0850FA11-9CD0-4759-BC3C-ED3342C19018}" srcOrd="0" destOrd="0" presId="urn:microsoft.com/office/officeart/2005/8/layout/default"/>
    <dgm:cxn modelId="{67B8E8FE-6031-4EF7-A99D-D65D12F9F255}" type="presOf" srcId="{DF1D1A80-EB77-415B-8A80-5CB881941334}" destId="{F86CBAAB-56CE-4088-9C55-8D04E7A0C861}" srcOrd="0" destOrd="0" presId="urn:microsoft.com/office/officeart/2005/8/layout/default"/>
    <dgm:cxn modelId="{FBBA8140-6C1C-474B-A87E-11F39EA6CB85}" srcId="{DF1D1A80-EB77-415B-8A80-5CB881941334}" destId="{159B61BE-B667-41E8-A830-322ADB08E1B6}" srcOrd="3" destOrd="0" parTransId="{1AD61A40-9E0C-4229-895F-4431F225C65B}" sibTransId="{2D9AE55C-D5A7-4562-9C82-AA5E0A2DDDB6}"/>
    <dgm:cxn modelId="{A884E6AD-06A8-4751-8509-41D5300EA30B}" type="presOf" srcId="{159B61BE-B667-41E8-A830-322ADB08E1B6}" destId="{35DF7D25-E649-45E4-8277-F1BFF175D909}" srcOrd="0" destOrd="0" presId="urn:microsoft.com/office/officeart/2005/8/layout/default"/>
    <dgm:cxn modelId="{47F7390E-CE11-4F1D-A29F-D3793F931618}" type="presOf" srcId="{9E86869C-78C9-4725-90E3-D096E3BF2AA4}" destId="{DAC66B3F-7687-4528-BBAA-A528D5ADB69A}" srcOrd="0" destOrd="0" presId="urn:microsoft.com/office/officeart/2005/8/layout/default"/>
    <dgm:cxn modelId="{26502A02-62D4-4346-8630-BCEF8475D228}" type="presOf" srcId="{E33F655A-25FF-4954-BA9C-2630E6B11E41}" destId="{09360312-543E-4ACD-97F1-61CCEE817427}" srcOrd="0" destOrd="0" presId="urn:microsoft.com/office/officeart/2005/8/layout/default"/>
    <dgm:cxn modelId="{B26F7855-916A-4172-9B54-19BEBB368753}" type="presOf" srcId="{A17FF83A-3231-4364-BEE5-24036E0C89B9}" destId="{B989990D-79B6-46B5-B4D6-8E96A43965BB}" srcOrd="0" destOrd="0" presId="urn:microsoft.com/office/officeart/2005/8/layout/default"/>
    <dgm:cxn modelId="{3D7A398E-2C9D-4B46-BE78-FC909DCB81A4}" srcId="{DF1D1A80-EB77-415B-8A80-5CB881941334}" destId="{9E86869C-78C9-4725-90E3-D096E3BF2AA4}" srcOrd="4" destOrd="0" parTransId="{14C738C7-08DF-405E-A09C-7FEBC0E98328}" sibTransId="{B3FB2180-2060-4ADF-9F83-05266385F600}"/>
    <dgm:cxn modelId="{FD2149DC-9C68-4C8E-8304-5192DF12416F}" srcId="{DF1D1A80-EB77-415B-8A80-5CB881941334}" destId="{E33F655A-25FF-4954-BA9C-2630E6B11E41}" srcOrd="0" destOrd="0" parTransId="{096CAAA5-AD94-44AD-9DCE-451EFAC076F3}" sibTransId="{DE55388B-D49A-4861-BF9C-ABC9A1792106}"/>
    <dgm:cxn modelId="{852912C3-6613-4161-A739-D4748036425A}" srcId="{DF1D1A80-EB77-415B-8A80-5CB881941334}" destId="{E0E47051-ABBB-4A80-8C8E-BA216C053E93}" srcOrd="1" destOrd="0" parTransId="{04648662-384B-46FC-979E-40B2F34D512E}" sibTransId="{BBE9C159-0C7E-4BE7-9991-BA3F2E6BC921}"/>
    <dgm:cxn modelId="{96457BDE-FBA5-4C80-AF4A-6948508DCBF7}" srcId="{DF1D1A80-EB77-415B-8A80-5CB881941334}" destId="{A17FF83A-3231-4364-BEE5-24036E0C89B9}" srcOrd="2" destOrd="0" parTransId="{2F9681E2-06B5-437D-A721-8D2A48795CFB}" sibTransId="{FAFC1244-20AA-4220-A435-8DB1D0FD9459}"/>
    <dgm:cxn modelId="{F472680F-7CA4-4BA3-8103-24D18B14917D}" type="presParOf" srcId="{F86CBAAB-56CE-4088-9C55-8D04E7A0C861}" destId="{09360312-543E-4ACD-97F1-61CCEE817427}" srcOrd="0" destOrd="0" presId="urn:microsoft.com/office/officeart/2005/8/layout/default"/>
    <dgm:cxn modelId="{A1696C14-6202-4BDB-A2BB-34F2F6C1E940}" type="presParOf" srcId="{F86CBAAB-56CE-4088-9C55-8D04E7A0C861}" destId="{9B1C65EF-E197-441C-9CA8-62D6F7CC88C0}" srcOrd="1" destOrd="0" presId="urn:microsoft.com/office/officeart/2005/8/layout/default"/>
    <dgm:cxn modelId="{CFEB91A8-DE12-49BC-9E0A-E98C0DCB5FAB}" type="presParOf" srcId="{F86CBAAB-56CE-4088-9C55-8D04E7A0C861}" destId="{0850FA11-9CD0-4759-BC3C-ED3342C19018}" srcOrd="2" destOrd="0" presId="urn:microsoft.com/office/officeart/2005/8/layout/default"/>
    <dgm:cxn modelId="{39B3B4FC-3B7F-4034-A433-A8ABED46B54C}" type="presParOf" srcId="{F86CBAAB-56CE-4088-9C55-8D04E7A0C861}" destId="{BBFCA5B2-5E2C-4F58-B7F8-C88D58F486DF}" srcOrd="3" destOrd="0" presId="urn:microsoft.com/office/officeart/2005/8/layout/default"/>
    <dgm:cxn modelId="{1069F1EC-DBA0-4496-9235-457702B1A02F}" type="presParOf" srcId="{F86CBAAB-56CE-4088-9C55-8D04E7A0C861}" destId="{B989990D-79B6-46B5-B4D6-8E96A43965BB}" srcOrd="4" destOrd="0" presId="urn:microsoft.com/office/officeart/2005/8/layout/default"/>
    <dgm:cxn modelId="{067E44B0-CDDE-47AD-AA4F-28422FE5F690}" type="presParOf" srcId="{F86CBAAB-56CE-4088-9C55-8D04E7A0C861}" destId="{ED66DFBE-AF1D-40F4-BE58-FBB668268EAB}" srcOrd="5" destOrd="0" presId="urn:microsoft.com/office/officeart/2005/8/layout/default"/>
    <dgm:cxn modelId="{E8FC550F-5812-4C97-8EF4-419B328DFCC9}" type="presParOf" srcId="{F86CBAAB-56CE-4088-9C55-8D04E7A0C861}" destId="{35DF7D25-E649-45E4-8277-F1BFF175D909}" srcOrd="6" destOrd="0" presId="urn:microsoft.com/office/officeart/2005/8/layout/default"/>
    <dgm:cxn modelId="{8DD41B78-A8B3-46F3-A043-4FF3600EB758}" type="presParOf" srcId="{F86CBAAB-56CE-4088-9C55-8D04E7A0C861}" destId="{F11FB47C-B4CE-4091-B6EE-56518506A464}" srcOrd="7" destOrd="0" presId="urn:microsoft.com/office/officeart/2005/8/layout/default"/>
    <dgm:cxn modelId="{A8448C97-0313-4EC7-AA1B-40C553BFD8CF}" type="presParOf" srcId="{F86CBAAB-56CE-4088-9C55-8D04E7A0C861}" destId="{DAC66B3F-7687-4528-BBAA-A528D5ADB69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F3A61-5250-452D-9A9E-C298E633E39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3B65ED-0D1D-45AF-AAF3-BCE9437D9D16}">
      <dgm:prSet phldrT="[Text]"/>
      <dgm:spPr/>
      <dgm:t>
        <a:bodyPr/>
        <a:lstStyle/>
        <a:p>
          <a:r>
            <a:rPr lang="en-US"/>
            <a:t>Analyse et definition</a:t>
          </a:r>
        </a:p>
      </dgm:t>
    </dgm:pt>
    <dgm:pt modelId="{07F4D097-2380-480C-9967-50776B74F012}" type="parTrans" cxnId="{4FC7129C-9D2E-476F-843A-08D98512AC68}">
      <dgm:prSet/>
      <dgm:spPr/>
      <dgm:t>
        <a:bodyPr/>
        <a:lstStyle/>
        <a:p>
          <a:endParaRPr lang="en-US"/>
        </a:p>
      </dgm:t>
    </dgm:pt>
    <dgm:pt modelId="{6FAB5A4B-23B1-4A9B-829A-C233418041EC}" type="sibTrans" cxnId="{4FC7129C-9D2E-476F-843A-08D98512AC68}">
      <dgm:prSet/>
      <dgm:spPr/>
      <dgm:t>
        <a:bodyPr/>
        <a:lstStyle/>
        <a:p>
          <a:endParaRPr lang="en-US"/>
        </a:p>
      </dgm:t>
    </dgm:pt>
    <dgm:pt modelId="{19E32677-FC81-405C-B583-8329731BCA15}">
      <dgm:prSet/>
      <dgm:spPr/>
      <dgm:t>
        <a:bodyPr/>
        <a:lstStyle/>
        <a:p>
          <a:r>
            <a:rPr lang="en-US"/>
            <a:t>Conception</a:t>
          </a:r>
          <a:endParaRPr lang="en-US" dirty="0"/>
        </a:p>
      </dgm:t>
    </dgm:pt>
    <dgm:pt modelId="{F6D877AA-674F-435E-B20F-1B6A68758667}" type="parTrans" cxnId="{8D43B206-79B0-4B16-957D-14028705C730}">
      <dgm:prSet/>
      <dgm:spPr/>
      <dgm:t>
        <a:bodyPr/>
        <a:lstStyle/>
        <a:p>
          <a:endParaRPr lang="en-US"/>
        </a:p>
      </dgm:t>
    </dgm:pt>
    <dgm:pt modelId="{B62E1318-0E94-4B4A-B5DB-B0C38B1B82CC}" type="sibTrans" cxnId="{8D43B206-79B0-4B16-957D-14028705C730}">
      <dgm:prSet/>
      <dgm:spPr/>
      <dgm:t>
        <a:bodyPr/>
        <a:lstStyle/>
        <a:p>
          <a:endParaRPr lang="en-US"/>
        </a:p>
      </dgm:t>
    </dgm:pt>
    <dgm:pt modelId="{F8831CF5-1EC9-4308-9DCD-8C8A65FFA89D}">
      <dgm:prSet/>
      <dgm:spPr/>
      <dgm:t>
        <a:bodyPr/>
        <a:lstStyle/>
        <a:p>
          <a:r>
            <a:rPr lang="en-US"/>
            <a:t>Réalisation &amp; tests unitaires</a:t>
          </a:r>
          <a:endParaRPr lang="en-US" dirty="0"/>
        </a:p>
      </dgm:t>
    </dgm:pt>
    <dgm:pt modelId="{4B0EDEEE-1CA4-400B-B9B2-0F7D21C563D5}" type="parTrans" cxnId="{1B50511C-EFC7-4AE2-8115-59CC47D7A1B2}">
      <dgm:prSet/>
      <dgm:spPr/>
      <dgm:t>
        <a:bodyPr/>
        <a:lstStyle/>
        <a:p>
          <a:endParaRPr lang="en-US"/>
        </a:p>
      </dgm:t>
    </dgm:pt>
    <dgm:pt modelId="{C096F0C6-5F00-49BC-A240-65E710A445DA}" type="sibTrans" cxnId="{1B50511C-EFC7-4AE2-8115-59CC47D7A1B2}">
      <dgm:prSet/>
      <dgm:spPr/>
      <dgm:t>
        <a:bodyPr/>
        <a:lstStyle/>
        <a:p>
          <a:endParaRPr lang="en-US"/>
        </a:p>
      </dgm:t>
    </dgm:pt>
    <dgm:pt modelId="{15D24A06-9A32-424A-9CD4-060C01F281C2}">
      <dgm:prSet/>
      <dgm:spPr/>
      <dgm:t>
        <a:bodyPr/>
        <a:lstStyle/>
        <a:p>
          <a:r>
            <a:rPr lang="en-US" dirty="0" err="1"/>
            <a:t>Intégration</a:t>
          </a:r>
          <a:r>
            <a:rPr lang="en-US" dirty="0"/>
            <a:t> &amp; tests</a:t>
          </a:r>
        </a:p>
      </dgm:t>
    </dgm:pt>
    <dgm:pt modelId="{D110DE9F-D792-4C14-8E54-80EAFAED8A37}" type="parTrans" cxnId="{91B44B88-0BE9-4430-857C-5669D93F9FD2}">
      <dgm:prSet/>
      <dgm:spPr/>
      <dgm:t>
        <a:bodyPr/>
        <a:lstStyle/>
        <a:p>
          <a:endParaRPr lang="en-US"/>
        </a:p>
      </dgm:t>
    </dgm:pt>
    <dgm:pt modelId="{B9CA9153-A949-459D-81B0-088622587F44}" type="sibTrans" cxnId="{91B44B88-0BE9-4430-857C-5669D93F9FD2}">
      <dgm:prSet/>
      <dgm:spPr/>
      <dgm:t>
        <a:bodyPr/>
        <a:lstStyle/>
        <a:p>
          <a:endParaRPr lang="en-US"/>
        </a:p>
      </dgm:t>
    </dgm:pt>
    <dgm:pt modelId="{AF6CED5C-FF98-4D2A-801C-1891B02A3753}">
      <dgm:prSet/>
      <dgm:spPr/>
      <dgm:t>
        <a:bodyPr/>
        <a:lstStyle/>
        <a:p>
          <a:r>
            <a:rPr lang="en-US" dirty="0"/>
            <a:t>Maintenance</a:t>
          </a:r>
        </a:p>
      </dgm:t>
    </dgm:pt>
    <dgm:pt modelId="{6613526A-C1C0-405A-9194-7AC7139C1D30}" type="parTrans" cxnId="{8377124F-2AAE-4A32-84DD-B44D73812B85}">
      <dgm:prSet/>
      <dgm:spPr/>
      <dgm:t>
        <a:bodyPr/>
        <a:lstStyle/>
        <a:p>
          <a:endParaRPr lang="en-US"/>
        </a:p>
      </dgm:t>
    </dgm:pt>
    <dgm:pt modelId="{F8B93789-BB80-4D50-9ECF-BBBB01243AFA}" type="sibTrans" cxnId="{8377124F-2AAE-4A32-84DD-B44D73812B85}">
      <dgm:prSet/>
      <dgm:spPr/>
      <dgm:t>
        <a:bodyPr/>
        <a:lstStyle/>
        <a:p>
          <a:endParaRPr lang="en-US"/>
        </a:p>
      </dgm:t>
    </dgm:pt>
    <dgm:pt modelId="{43536C3A-F85A-43A7-BDA7-AE4C853EFD12}" type="pres">
      <dgm:prSet presAssocID="{8E0F3A61-5250-452D-9A9E-C298E633E39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FD375-8049-4400-9B96-04A3D2468618}" type="pres">
      <dgm:prSet presAssocID="{3B3B65ED-0D1D-45AF-AAF3-BCE9437D9D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F84FE-C170-462A-B689-D8E07A098D69}" type="pres">
      <dgm:prSet presAssocID="{6FAB5A4B-23B1-4A9B-829A-C233418041EC}" presName="sibTrans" presStyleCnt="0"/>
      <dgm:spPr/>
    </dgm:pt>
    <dgm:pt modelId="{B3604464-6D4F-4978-A962-C80A910DE9B7}" type="pres">
      <dgm:prSet presAssocID="{19E32677-FC81-405C-B583-8329731BCA1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B5C19-8FAD-4709-BBED-3905C23DEEAE}" type="pres">
      <dgm:prSet presAssocID="{B62E1318-0E94-4B4A-B5DB-B0C38B1B82CC}" presName="sibTrans" presStyleCnt="0"/>
      <dgm:spPr/>
    </dgm:pt>
    <dgm:pt modelId="{A97AB4BB-E561-4A27-A3BC-2904FF8326DD}" type="pres">
      <dgm:prSet presAssocID="{F8831CF5-1EC9-4308-9DCD-8C8A65FFA8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A8B6A-FCE2-4282-A6E5-5B3068583FB1}" type="pres">
      <dgm:prSet presAssocID="{C096F0C6-5F00-49BC-A240-65E710A445DA}" presName="sibTrans" presStyleCnt="0"/>
      <dgm:spPr/>
    </dgm:pt>
    <dgm:pt modelId="{29228F7A-A0ED-42F7-BED8-F724FEDA23A2}" type="pres">
      <dgm:prSet presAssocID="{15D24A06-9A32-424A-9CD4-060C01F281C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4D8-FAFF-4C78-9784-9E9867B067F6}" type="pres">
      <dgm:prSet presAssocID="{B9CA9153-A949-459D-81B0-088622587F44}" presName="sibTrans" presStyleCnt="0"/>
      <dgm:spPr/>
    </dgm:pt>
    <dgm:pt modelId="{DC396BD4-AF3F-4EC3-8D19-1D58613B8D5D}" type="pres">
      <dgm:prSet presAssocID="{AF6CED5C-FF98-4D2A-801C-1891B02A37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DB00A8-5C95-45F2-AE11-1E344A12C2FE}" type="presOf" srcId="{F8831CF5-1EC9-4308-9DCD-8C8A65FFA89D}" destId="{A97AB4BB-E561-4A27-A3BC-2904FF8326DD}" srcOrd="0" destOrd="0" presId="urn:microsoft.com/office/officeart/2005/8/layout/default"/>
    <dgm:cxn modelId="{A9700981-976A-4499-85C2-18F200AD7461}" type="presOf" srcId="{19E32677-FC81-405C-B583-8329731BCA15}" destId="{B3604464-6D4F-4978-A962-C80A910DE9B7}" srcOrd="0" destOrd="0" presId="urn:microsoft.com/office/officeart/2005/8/layout/default"/>
    <dgm:cxn modelId="{5D8A0128-8B97-4DDB-8D5F-CC68D58776AC}" type="presOf" srcId="{AF6CED5C-FF98-4D2A-801C-1891B02A3753}" destId="{DC396BD4-AF3F-4EC3-8D19-1D58613B8D5D}" srcOrd="0" destOrd="0" presId="urn:microsoft.com/office/officeart/2005/8/layout/default"/>
    <dgm:cxn modelId="{4FC7129C-9D2E-476F-843A-08D98512AC68}" srcId="{8E0F3A61-5250-452D-9A9E-C298E633E39D}" destId="{3B3B65ED-0D1D-45AF-AAF3-BCE9437D9D16}" srcOrd="0" destOrd="0" parTransId="{07F4D097-2380-480C-9967-50776B74F012}" sibTransId="{6FAB5A4B-23B1-4A9B-829A-C233418041EC}"/>
    <dgm:cxn modelId="{E44FB4D0-8749-448E-9094-6BEFFABB3616}" type="presOf" srcId="{8E0F3A61-5250-452D-9A9E-C298E633E39D}" destId="{43536C3A-F85A-43A7-BDA7-AE4C853EFD12}" srcOrd="0" destOrd="0" presId="urn:microsoft.com/office/officeart/2005/8/layout/default"/>
    <dgm:cxn modelId="{8D43B206-79B0-4B16-957D-14028705C730}" srcId="{8E0F3A61-5250-452D-9A9E-C298E633E39D}" destId="{19E32677-FC81-405C-B583-8329731BCA15}" srcOrd="1" destOrd="0" parTransId="{F6D877AA-674F-435E-B20F-1B6A68758667}" sibTransId="{B62E1318-0E94-4B4A-B5DB-B0C38B1B82CC}"/>
    <dgm:cxn modelId="{8377124F-2AAE-4A32-84DD-B44D73812B85}" srcId="{8E0F3A61-5250-452D-9A9E-C298E633E39D}" destId="{AF6CED5C-FF98-4D2A-801C-1891B02A3753}" srcOrd="4" destOrd="0" parTransId="{6613526A-C1C0-405A-9194-7AC7139C1D30}" sibTransId="{F8B93789-BB80-4D50-9ECF-BBBB01243AFA}"/>
    <dgm:cxn modelId="{CD37ED86-82D0-4186-9716-ABCF48862725}" type="presOf" srcId="{3B3B65ED-0D1D-45AF-AAF3-BCE9437D9D16}" destId="{AA3FD375-8049-4400-9B96-04A3D2468618}" srcOrd="0" destOrd="0" presId="urn:microsoft.com/office/officeart/2005/8/layout/default"/>
    <dgm:cxn modelId="{1B50511C-EFC7-4AE2-8115-59CC47D7A1B2}" srcId="{8E0F3A61-5250-452D-9A9E-C298E633E39D}" destId="{F8831CF5-1EC9-4308-9DCD-8C8A65FFA89D}" srcOrd="2" destOrd="0" parTransId="{4B0EDEEE-1CA4-400B-B9B2-0F7D21C563D5}" sibTransId="{C096F0C6-5F00-49BC-A240-65E710A445DA}"/>
    <dgm:cxn modelId="{5125E5B8-32AE-405F-9F8E-E4D9E0AD1C05}" type="presOf" srcId="{15D24A06-9A32-424A-9CD4-060C01F281C2}" destId="{29228F7A-A0ED-42F7-BED8-F724FEDA23A2}" srcOrd="0" destOrd="0" presId="urn:microsoft.com/office/officeart/2005/8/layout/default"/>
    <dgm:cxn modelId="{91B44B88-0BE9-4430-857C-5669D93F9FD2}" srcId="{8E0F3A61-5250-452D-9A9E-C298E633E39D}" destId="{15D24A06-9A32-424A-9CD4-060C01F281C2}" srcOrd="3" destOrd="0" parTransId="{D110DE9F-D792-4C14-8E54-80EAFAED8A37}" sibTransId="{B9CA9153-A949-459D-81B0-088622587F44}"/>
    <dgm:cxn modelId="{9391ECDF-FAA2-4983-A5A5-2DE0FBDEA36B}" type="presParOf" srcId="{43536C3A-F85A-43A7-BDA7-AE4C853EFD12}" destId="{AA3FD375-8049-4400-9B96-04A3D2468618}" srcOrd="0" destOrd="0" presId="urn:microsoft.com/office/officeart/2005/8/layout/default"/>
    <dgm:cxn modelId="{0C2C878E-D1CC-4846-B216-60859D9C6B51}" type="presParOf" srcId="{43536C3A-F85A-43A7-BDA7-AE4C853EFD12}" destId="{E1EF84FE-C170-462A-B689-D8E07A098D69}" srcOrd="1" destOrd="0" presId="urn:microsoft.com/office/officeart/2005/8/layout/default"/>
    <dgm:cxn modelId="{9E4967D9-2091-4EC8-BC2D-B62FB579D98D}" type="presParOf" srcId="{43536C3A-F85A-43A7-BDA7-AE4C853EFD12}" destId="{B3604464-6D4F-4978-A962-C80A910DE9B7}" srcOrd="2" destOrd="0" presId="urn:microsoft.com/office/officeart/2005/8/layout/default"/>
    <dgm:cxn modelId="{5BAEFAC7-D71E-4896-819C-350C8331D0CD}" type="presParOf" srcId="{43536C3A-F85A-43A7-BDA7-AE4C853EFD12}" destId="{01CB5C19-8FAD-4709-BBED-3905C23DEEAE}" srcOrd="3" destOrd="0" presId="urn:microsoft.com/office/officeart/2005/8/layout/default"/>
    <dgm:cxn modelId="{11C8F689-EAFC-421D-8FA1-2836765EF0D8}" type="presParOf" srcId="{43536C3A-F85A-43A7-BDA7-AE4C853EFD12}" destId="{A97AB4BB-E561-4A27-A3BC-2904FF8326DD}" srcOrd="4" destOrd="0" presId="urn:microsoft.com/office/officeart/2005/8/layout/default"/>
    <dgm:cxn modelId="{0603A77A-BB31-40BA-8CC1-3C543B955EEE}" type="presParOf" srcId="{43536C3A-F85A-43A7-BDA7-AE4C853EFD12}" destId="{281A8B6A-FCE2-4282-A6E5-5B3068583FB1}" srcOrd="5" destOrd="0" presId="urn:microsoft.com/office/officeart/2005/8/layout/default"/>
    <dgm:cxn modelId="{7467431E-509A-4D62-A3D2-2428843D3F47}" type="presParOf" srcId="{43536C3A-F85A-43A7-BDA7-AE4C853EFD12}" destId="{29228F7A-A0ED-42F7-BED8-F724FEDA23A2}" srcOrd="6" destOrd="0" presId="urn:microsoft.com/office/officeart/2005/8/layout/default"/>
    <dgm:cxn modelId="{89793625-2C9F-4604-908A-BA41286EBABB}" type="presParOf" srcId="{43536C3A-F85A-43A7-BDA7-AE4C853EFD12}" destId="{CC5E34D8-FAFF-4C78-9784-9E9867B067F6}" srcOrd="7" destOrd="0" presId="urn:microsoft.com/office/officeart/2005/8/layout/default"/>
    <dgm:cxn modelId="{BECBF0BA-A79A-42B0-A0FE-5D50B9D2EE36}" type="presParOf" srcId="{43536C3A-F85A-43A7-BDA7-AE4C853EFD12}" destId="{DC396BD4-AF3F-4EC3-8D19-1D58613B8D5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F27BC-83B0-4FA6-8219-137C87258C2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F4C8D-11AF-46F3-B9AC-B4621AF78922}">
      <dgm:prSet phldrT="[Text]"/>
      <dgm:spPr/>
      <dgm:t>
        <a:bodyPr/>
        <a:lstStyle/>
        <a:p>
          <a:r>
            <a:rPr lang="en-US" dirty="0" err="1"/>
            <a:t>Exigeances</a:t>
          </a:r>
          <a:endParaRPr lang="en-US" dirty="0"/>
        </a:p>
      </dgm:t>
    </dgm:pt>
    <dgm:pt modelId="{E17EED58-F8BA-4C57-AC98-AC359B48858D}" type="parTrans" cxnId="{DDCF4B04-D170-4D2C-A5C0-70CD8DC3A1A9}">
      <dgm:prSet/>
      <dgm:spPr/>
      <dgm:t>
        <a:bodyPr/>
        <a:lstStyle/>
        <a:p>
          <a:endParaRPr lang="en-US"/>
        </a:p>
      </dgm:t>
    </dgm:pt>
    <dgm:pt modelId="{51D07D25-F611-41D8-8A77-426B3B89F4B7}" type="sibTrans" cxnId="{DDCF4B04-D170-4D2C-A5C0-70CD8DC3A1A9}">
      <dgm:prSet/>
      <dgm:spPr/>
      <dgm:t>
        <a:bodyPr/>
        <a:lstStyle/>
        <a:p>
          <a:endParaRPr lang="en-US"/>
        </a:p>
      </dgm:t>
    </dgm:pt>
    <dgm:pt modelId="{3DCAA772-75B6-4A79-AE39-8848F7EEF02D}">
      <dgm:prSet phldrT="[Text]"/>
      <dgm:spPr/>
      <dgm:t>
        <a:bodyPr/>
        <a:lstStyle/>
        <a:p>
          <a:r>
            <a:rPr lang="en-US" dirty="0"/>
            <a:t>Conception</a:t>
          </a:r>
        </a:p>
      </dgm:t>
    </dgm:pt>
    <dgm:pt modelId="{92964C0E-60BA-42EB-AE41-CEE13B454819}" type="parTrans" cxnId="{7E9FFA49-375D-4B4F-8E07-C0DFA76AB28D}">
      <dgm:prSet/>
      <dgm:spPr/>
      <dgm:t>
        <a:bodyPr/>
        <a:lstStyle/>
        <a:p>
          <a:endParaRPr lang="en-US"/>
        </a:p>
      </dgm:t>
    </dgm:pt>
    <dgm:pt modelId="{3C937FDE-6259-49BE-8405-B68AB80A0A81}" type="sibTrans" cxnId="{7E9FFA49-375D-4B4F-8E07-C0DFA76AB28D}">
      <dgm:prSet/>
      <dgm:spPr/>
      <dgm:t>
        <a:bodyPr/>
        <a:lstStyle/>
        <a:p>
          <a:endParaRPr lang="en-US"/>
        </a:p>
      </dgm:t>
    </dgm:pt>
    <dgm:pt modelId="{16E51AD1-9B10-411C-8BBD-65BFA1F1D04A}">
      <dgm:prSet phldrT="[Text]"/>
      <dgm:spPr/>
      <dgm:t>
        <a:bodyPr/>
        <a:lstStyle/>
        <a:p>
          <a:r>
            <a:rPr lang="en-US" dirty="0"/>
            <a:t>Architecture </a:t>
          </a:r>
          <a:r>
            <a:rPr lang="en-US" dirty="0" err="1"/>
            <a:t>matérielle</a:t>
          </a:r>
          <a:endParaRPr lang="en-US" dirty="0"/>
        </a:p>
      </dgm:t>
    </dgm:pt>
    <dgm:pt modelId="{78885560-DAE0-4703-A5B7-6F7E439ED40E}" type="parTrans" cxnId="{CEC140F2-1CD4-4B09-A40A-3890D408E56A}">
      <dgm:prSet/>
      <dgm:spPr/>
      <dgm:t>
        <a:bodyPr/>
        <a:lstStyle/>
        <a:p>
          <a:endParaRPr lang="en-US"/>
        </a:p>
      </dgm:t>
    </dgm:pt>
    <dgm:pt modelId="{E1628CC2-2EB4-4E72-8440-46C2375742D7}" type="sibTrans" cxnId="{CEC140F2-1CD4-4B09-A40A-3890D408E56A}">
      <dgm:prSet/>
      <dgm:spPr/>
      <dgm:t>
        <a:bodyPr/>
        <a:lstStyle/>
        <a:p>
          <a:endParaRPr lang="en-US"/>
        </a:p>
      </dgm:t>
    </dgm:pt>
    <dgm:pt modelId="{59DBAB34-AC89-4E9E-AB21-29E6ED860600}">
      <dgm:prSet phldrT="[Text]"/>
      <dgm:spPr/>
      <dgm:t>
        <a:bodyPr/>
        <a:lstStyle/>
        <a:p>
          <a:r>
            <a:rPr lang="en-US" dirty="0" err="1"/>
            <a:t>Implémentation</a:t>
          </a:r>
          <a:endParaRPr lang="en-US" dirty="0"/>
        </a:p>
      </dgm:t>
    </dgm:pt>
    <dgm:pt modelId="{9CA02D6A-BE44-4B0F-8853-91997374B78A}" type="parTrans" cxnId="{BABA0C65-5A56-4882-8F9E-32E9520DBE26}">
      <dgm:prSet/>
      <dgm:spPr/>
      <dgm:t>
        <a:bodyPr/>
        <a:lstStyle/>
        <a:p>
          <a:endParaRPr lang="en-US"/>
        </a:p>
      </dgm:t>
    </dgm:pt>
    <dgm:pt modelId="{8033AF5B-9B74-4554-AFB6-971494F4D4AC}" type="sibTrans" cxnId="{BABA0C65-5A56-4882-8F9E-32E9520DBE26}">
      <dgm:prSet/>
      <dgm:spPr/>
      <dgm:t>
        <a:bodyPr/>
        <a:lstStyle/>
        <a:p>
          <a:endParaRPr lang="en-US"/>
        </a:p>
      </dgm:t>
    </dgm:pt>
    <dgm:pt modelId="{C36FE822-4597-460D-99CE-1901991FB857}">
      <dgm:prSet phldrT="[Text]"/>
      <dgm:spPr/>
      <dgm:t>
        <a:bodyPr/>
        <a:lstStyle/>
        <a:p>
          <a:r>
            <a:rPr lang="en-US" dirty="0"/>
            <a:t>Solution </a:t>
          </a:r>
          <a:r>
            <a:rPr lang="en-US" dirty="0" err="1"/>
            <a:t>logicielle</a:t>
          </a:r>
          <a:endParaRPr lang="en-US" dirty="0"/>
        </a:p>
      </dgm:t>
    </dgm:pt>
    <dgm:pt modelId="{E41C2B2A-D3E7-4FF9-95B1-8E98AE203E21}" type="parTrans" cxnId="{245A9512-F982-41AF-B5AA-02730C739BBB}">
      <dgm:prSet/>
      <dgm:spPr/>
      <dgm:t>
        <a:bodyPr/>
        <a:lstStyle/>
        <a:p>
          <a:endParaRPr lang="en-US"/>
        </a:p>
      </dgm:t>
    </dgm:pt>
    <dgm:pt modelId="{74032B3E-BD18-4617-A3C1-137D501D3BD9}" type="sibTrans" cxnId="{245A9512-F982-41AF-B5AA-02730C739BBB}">
      <dgm:prSet/>
      <dgm:spPr/>
      <dgm:t>
        <a:bodyPr/>
        <a:lstStyle/>
        <a:p>
          <a:endParaRPr lang="en-US"/>
        </a:p>
      </dgm:t>
    </dgm:pt>
    <dgm:pt modelId="{39257CA2-BFCC-4EFC-A305-75F5F2FF2C30}">
      <dgm:prSet phldrT="[Text]"/>
      <dgm:spPr/>
      <dgm:t>
        <a:bodyPr/>
        <a:lstStyle/>
        <a:p>
          <a:r>
            <a:rPr lang="en-US" dirty="0" err="1"/>
            <a:t>Vérification</a:t>
          </a:r>
          <a:endParaRPr lang="en-US" dirty="0"/>
        </a:p>
      </dgm:t>
    </dgm:pt>
    <dgm:pt modelId="{0598DDD7-0B1D-46AA-B8A3-C603CC30D0B5}" type="parTrans" cxnId="{3C85F4D1-B953-4CED-BBC6-DFFBAB2984B7}">
      <dgm:prSet/>
      <dgm:spPr/>
      <dgm:t>
        <a:bodyPr/>
        <a:lstStyle/>
        <a:p>
          <a:endParaRPr lang="en-US"/>
        </a:p>
      </dgm:t>
    </dgm:pt>
    <dgm:pt modelId="{743FAD34-82A9-4407-B06F-16CAA5BEED38}" type="sibTrans" cxnId="{3C85F4D1-B953-4CED-BBC6-DFFBAB2984B7}">
      <dgm:prSet/>
      <dgm:spPr/>
      <dgm:t>
        <a:bodyPr/>
        <a:lstStyle/>
        <a:p>
          <a:endParaRPr lang="en-US"/>
        </a:p>
      </dgm:t>
    </dgm:pt>
    <dgm:pt modelId="{D7876AF9-DC96-4206-8BEB-A93B5E0754B2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A1672162-ED18-4139-889F-5A43BA85CECD}" type="parTrans" cxnId="{C79184A0-98BE-44E4-81C2-DF478106543F}">
      <dgm:prSet/>
      <dgm:spPr/>
      <dgm:t>
        <a:bodyPr/>
        <a:lstStyle/>
        <a:p>
          <a:endParaRPr lang="en-US"/>
        </a:p>
      </dgm:t>
    </dgm:pt>
    <dgm:pt modelId="{8922FB94-9DAA-44EB-AED1-004DA7157641}" type="sibTrans" cxnId="{C79184A0-98BE-44E4-81C2-DF478106543F}">
      <dgm:prSet/>
      <dgm:spPr/>
      <dgm:t>
        <a:bodyPr/>
        <a:lstStyle/>
        <a:p>
          <a:endParaRPr lang="en-US"/>
        </a:p>
      </dgm:t>
    </dgm:pt>
    <dgm:pt modelId="{254A2B37-28E2-42E8-BE47-0DCA55D70CBA}" type="pres">
      <dgm:prSet presAssocID="{61BF27BC-83B0-4FA6-8219-137C87258C2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926786-8460-48FB-9FFB-7B8CB7743C8E}" type="pres">
      <dgm:prSet presAssocID="{68EF4C8D-11AF-46F3-B9AC-B4621AF78922}" presName="composite" presStyleCnt="0"/>
      <dgm:spPr/>
    </dgm:pt>
    <dgm:pt modelId="{9534A58E-4735-4B4B-AE5C-32F95A6AD8A5}" type="pres">
      <dgm:prSet presAssocID="{68EF4C8D-11AF-46F3-B9AC-B4621AF78922}" presName="bentUpArrow1" presStyleLbl="alignImgPlace1" presStyleIdx="0" presStyleCnt="4" custLinFactNeighborX="-35730" custLinFactNeighborY="-14237"/>
      <dgm:spPr/>
    </dgm:pt>
    <dgm:pt modelId="{3C1C60F8-867F-4A0C-AF62-F8A8BF61D0AE}" type="pres">
      <dgm:prSet presAssocID="{68EF4C8D-11AF-46F3-B9AC-B4621AF78922}" presName="ParentText" presStyleLbl="node1" presStyleIdx="0" presStyleCnt="5" custScaleX="194872" custScaleY="68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9638D-AA08-4707-8554-BC2F06404706}" type="pres">
      <dgm:prSet presAssocID="{68EF4C8D-11AF-46F3-B9AC-B4621AF7892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DF9D89-1BD0-41A7-9440-705E44B6BAB9}" type="pres">
      <dgm:prSet presAssocID="{51D07D25-F611-41D8-8A77-426B3B89F4B7}" presName="sibTrans" presStyleCnt="0"/>
      <dgm:spPr/>
    </dgm:pt>
    <dgm:pt modelId="{1B723DB4-C7E2-44F0-AFC7-CCD6DB69ED8F}" type="pres">
      <dgm:prSet presAssocID="{3DCAA772-75B6-4A79-AE39-8848F7EEF02D}" presName="composite" presStyleCnt="0"/>
      <dgm:spPr/>
    </dgm:pt>
    <dgm:pt modelId="{1ECA89C6-C091-430D-BAAF-7FCDF89A9E47}" type="pres">
      <dgm:prSet presAssocID="{3DCAA772-75B6-4A79-AE39-8848F7EEF02D}" presName="bentUpArrow1" presStyleLbl="alignImgPlace1" presStyleIdx="1" presStyleCnt="4" custLinFactNeighborX="-35730" custLinFactNeighborY="-14237"/>
      <dgm:spPr/>
    </dgm:pt>
    <dgm:pt modelId="{727256FB-A48A-45E6-8E0D-88A3F16C7CD7}" type="pres">
      <dgm:prSet presAssocID="{3DCAA772-75B6-4A79-AE39-8848F7EEF02D}" presName="ParentText" presStyleLbl="node1" presStyleIdx="1" presStyleCnt="5" custScaleX="194872" custScaleY="68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86515-F294-423C-8BD2-B116797EB8FA}" type="pres">
      <dgm:prSet presAssocID="{3DCAA772-75B6-4A79-AE39-8848F7EEF02D}" presName="ChildText" presStyleLbl="revTx" presStyleIdx="1" presStyleCnt="4" custScaleX="290840" custScaleY="85165" custLinFactX="61193" custLinFactNeighborX="100000" custLinFactNeighborY="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1BCE3-F1C8-4D88-A697-7E777A15AC2D}" type="pres">
      <dgm:prSet presAssocID="{3C937FDE-6259-49BE-8405-B68AB80A0A81}" presName="sibTrans" presStyleCnt="0"/>
      <dgm:spPr/>
    </dgm:pt>
    <dgm:pt modelId="{162F2596-1AE5-4349-951B-E5D183CE0551}" type="pres">
      <dgm:prSet presAssocID="{59DBAB34-AC89-4E9E-AB21-29E6ED860600}" presName="composite" presStyleCnt="0"/>
      <dgm:spPr/>
    </dgm:pt>
    <dgm:pt modelId="{4B9CDA53-3CC1-47FA-A546-786F8D2C0AC0}" type="pres">
      <dgm:prSet presAssocID="{59DBAB34-AC89-4E9E-AB21-29E6ED860600}" presName="bentUpArrow1" presStyleLbl="alignImgPlace1" presStyleIdx="2" presStyleCnt="4" custLinFactNeighborX="-35730" custLinFactNeighborY="-14237"/>
      <dgm:spPr/>
    </dgm:pt>
    <dgm:pt modelId="{A86DCC82-6CEC-4FD1-9687-336DB84032DE}" type="pres">
      <dgm:prSet presAssocID="{59DBAB34-AC89-4E9E-AB21-29E6ED860600}" presName="ParentText" presStyleLbl="node1" presStyleIdx="2" presStyleCnt="5" custScaleX="194872" custScaleY="68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0A010-9CE3-43EB-8D9F-6EF629FA6376}" type="pres">
      <dgm:prSet presAssocID="{59DBAB34-AC89-4E9E-AB21-29E6ED860600}" presName="ChildText" presStyleLbl="revTx" presStyleIdx="2" presStyleCnt="4" custScaleX="228902" custScaleY="84204" custLinFactX="2814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F7CFA-7049-47A2-A490-2F4A864B1ABE}" type="pres">
      <dgm:prSet presAssocID="{8033AF5B-9B74-4554-AFB6-971494F4D4AC}" presName="sibTrans" presStyleCnt="0"/>
      <dgm:spPr/>
    </dgm:pt>
    <dgm:pt modelId="{CCFA4E9F-88D0-48DB-847C-5D33FF75CED8}" type="pres">
      <dgm:prSet presAssocID="{39257CA2-BFCC-4EFC-A305-75F5F2FF2C30}" presName="composite" presStyleCnt="0"/>
      <dgm:spPr/>
    </dgm:pt>
    <dgm:pt modelId="{9353D171-2EFD-49FE-BC5D-43970B2ADEC2}" type="pres">
      <dgm:prSet presAssocID="{39257CA2-BFCC-4EFC-A305-75F5F2FF2C30}" presName="bentUpArrow1" presStyleLbl="alignImgPlace1" presStyleIdx="3" presStyleCnt="4" custLinFactNeighborX="-35730" custLinFactNeighborY="-14237"/>
      <dgm:spPr/>
    </dgm:pt>
    <dgm:pt modelId="{8F92E4DF-39B6-48C9-B885-782DB0B2FEC6}" type="pres">
      <dgm:prSet presAssocID="{39257CA2-BFCC-4EFC-A305-75F5F2FF2C30}" presName="ParentText" presStyleLbl="node1" presStyleIdx="3" presStyleCnt="5" custScaleX="194872" custScaleY="68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C3969-05AD-471C-8A60-53286060A183}" type="pres">
      <dgm:prSet presAssocID="{39257CA2-BFCC-4EFC-A305-75F5F2FF2C3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5ABEA0A-DA3D-4B21-86FA-A23F2193C4A8}" type="pres">
      <dgm:prSet presAssocID="{743FAD34-82A9-4407-B06F-16CAA5BEED38}" presName="sibTrans" presStyleCnt="0"/>
      <dgm:spPr/>
    </dgm:pt>
    <dgm:pt modelId="{A857C8A4-2C45-4274-8A85-23B6E44E4E33}" type="pres">
      <dgm:prSet presAssocID="{D7876AF9-DC96-4206-8BEB-A93B5E0754B2}" presName="composite" presStyleCnt="0"/>
      <dgm:spPr/>
    </dgm:pt>
    <dgm:pt modelId="{4A5F2FE3-F04B-49D2-9112-69C07035EE52}" type="pres">
      <dgm:prSet presAssocID="{D7876AF9-DC96-4206-8BEB-A93B5E0754B2}" presName="ParentText" presStyleLbl="node1" presStyleIdx="4" presStyleCnt="5" custScaleX="194872" custScaleY="683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184A0-98BE-44E4-81C2-DF478106543F}" srcId="{61BF27BC-83B0-4FA6-8219-137C87258C21}" destId="{D7876AF9-DC96-4206-8BEB-A93B5E0754B2}" srcOrd="4" destOrd="0" parTransId="{A1672162-ED18-4139-889F-5A43BA85CECD}" sibTransId="{8922FB94-9DAA-44EB-AED1-004DA7157641}"/>
    <dgm:cxn modelId="{438D2C42-96E0-4EBD-8EFC-2658090001AC}" type="presOf" srcId="{39257CA2-BFCC-4EFC-A305-75F5F2FF2C30}" destId="{8F92E4DF-39B6-48C9-B885-782DB0B2FEC6}" srcOrd="0" destOrd="0" presId="urn:microsoft.com/office/officeart/2005/8/layout/StepDownProcess"/>
    <dgm:cxn modelId="{245A9512-F982-41AF-B5AA-02730C739BBB}" srcId="{59DBAB34-AC89-4E9E-AB21-29E6ED860600}" destId="{C36FE822-4597-460D-99CE-1901991FB857}" srcOrd="0" destOrd="0" parTransId="{E41C2B2A-D3E7-4FF9-95B1-8E98AE203E21}" sibTransId="{74032B3E-BD18-4617-A3C1-137D501D3BD9}"/>
    <dgm:cxn modelId="{9426C793-4DE2-4199-8AD2-C3D453AEF5D2}" type="presOf" srcId="{16E51AD1-9B10-411C-8BBD-65BFA1F1D04A}" destId="{49E86515-F294-423C-8BD2-B116797EB8FA}" srcOrd="0" destOrd="0" presId="urn:microsoft.com/office/officeart/2005/8/layout/StepDownProcess"/>
    <dgm:cxn modelId="{CEC140F2-1CD4-4B09-A40A-3890D408E56A}" srcId="{3DCAA772-75B6-4A79-AE39-8848F7EEF02D}" destId="{16E51AD1-9B10-411C-8BBD-65BFA1F1D04A}" srcOrd="0" destOrd="0" parTransId="{78885560-DAE0-4703-A5B7-6F7E439ED40E}" sibTransId="{E1628CC2-2EB4-4E72-8440-46C2375742D7}"/>
    <dgm:cxn modelId="{7E9FFA49-375D-4B4F-8E07-C0DFA76AB28D}" srcId="{61BF27BC-83B0-4FA6-8219-137C87258C21}" destId="{3DCAA772-75B6-4A79-AE39-8848F7EEF02D}" srcOrd="1" destOrd="0" parTransId="{92964C0E-60BA-42EB-AE41-CEE13B454819}" sibTransId="{3C937FDE-6259-49BE-8405-B68AB80A0A81}"/>
    <dgm:cxn modelId="{BABA0C65-5A56-4882-8F9E-32E9520DBE26}" srcId="{61BF27BC-83B0-4FA6-8219-137C87258C21}" destId="{59DBAB34-AC89-4E9E-AB21-29E6ED860600}" srcOrd="2" destOrd="0" parTransId="{9CA02D6A-BE44-4B0F-8853-91997374B78A}" sibTransId="{8033AF5B-9B74-4554-AFB6-971494F4D4AC}"/>
    <dgm:cxn modelId="{1AD240F9-22CC-45E7-8D5D-F55D4DBAEE2B}" type="presOf" srcId="{C36FE822-4597-460D-99CE-1901991FB857}" destId="{0160A010-9CE3-43EB-8D9F-6EF629FA6376}" srcOrd="0" destOrd="0" presId="urn:microsoft.com/office/officeart/2005/8/layout/StepDownProcess"/>
    <dgm:cxn modelId="{FB090878-7C74-4653-A7F9-5DD36871673B}" type="presOf" srcId="{59DBAB34-AC89-4E9E-AB21-29E6ED860600}" destId="{A86DCC82-6CEC-4FD1-9687-336DB84032DE}" srcOrd="0" destOrd="0" presId="urn:microsoft.com/office/officeart/2005/8/layout/StepDownProcess"/>
    <dgm:cxn modelId="{3C85F4D1-B953-4CED-BBC6-DFFBAB2984B7}" srcId="{61BF27BC-83B0-4FA6-8219-137C87258C21}" destId="{39257CA2-BFCC-4EFC-A305-75F5F2FF2C30}" srcOrd="3" destOrd="0" parTransId="{0598DDD7-0B1D-46AA-B8A3-C603CC30D0B5}" sibTransId="{743FAD34-82A9-4407-B06F-16CAA5BEED38}"/>
    <dgm:cxn modelId="{DDCF4B04-D170-4D2C-A5C0-70CD8DC3A1A9}" srcId="{61BF27BC-83B0-4FA6-8219-137C87258C21}" destId="{68EF4C8D-11AF-46F3-B9AC-B4621AF78922}" srcOrd="0" destOrd="0" parTransId="{E17EED58-F8BA-4C57-AC98-AC359B48858D}" sibTransId="{51D07D25-F611-41D8-8A77-426B3B89F4B7}"/>
    <dgm:cxn modelId="{A9292D14-0E01-4C07-B666-8DF446BB507F}" type="presOf" srcId="{D7876AF9-DC96-4206-8BEB-A93B5E0754B2}" destId="{4A5F2FE3-F04B-49D2-9112-69C07035EE52}" srcOrd="0" destOrd="0" presId="urn:microsoft.com/office/officeart/2005/8/layout/StepDownProcess"/>
    <dgm:cxn modelId="{C2782DD0-D747-43D7-A2C1-9A511C9283D9}" type="presOf" srcId="{3DCAA772-75B6-4A79-AE39-8848F7EEF02D}" destId="{727256FB-A48A-45E6-8E0D-88A3F16C7CD7}" srcOrd="0" destOrd="0" presId="urn:microsoft.com/office/officeart/2005/8/layout/StepDownProcess"/>
    <dgm:cxn modelId="{DB8D11E7-CF99-4CFB-B6C6-D4E24C01246E}" type="presOf" srcId="{68EF4C8D-11AF-46F3-B9AC-B4621AF78922}" destId="{3C1C60F8-867F-4A0C-AF62-F8A8BF61D0AE}" srcOrd="0" destOrd="0" presId="urn:microsoft.com/office/officeart/2005/8/layout/StepDownProcess"/>
    <dgm:cxn modelId="{6A1499D5-90B2-4CB9-9D2E-187A9677EE01}" type="presOf" srcId="{61BF27BC-83B0-4FA6-8219-137C87258C21}" destId="{254A2B37-28E2-42E8-BE47-0DCA55D70CBA}" srcOrd="0" destOrd="0" presId="urn:microsoft.com/office/officeart/2005/8/layout/StepDownProcess"/>
    <dgm:cxn modelId="{8DBC18F0-A940-46B2-98E0-68FE951B002F}" type="presParOf" srcId="{254A2B37-28E2-42E8-BE47-0DCA55D70CBA}" destId="{27926786-8460-48FB-9FFB-7B8CB7743C8E}" srcOrd="0" destOrd="0" presId="urn:microsoft.com/office/officeart/2005/8/layout/StepDownProcess"/>
    <dgm:cxn modelId="{F25FB6A8-8A0E-495E-A772-A85AA2917A16}" type="presParOf" srcId="{27926786-8460-48FB-9FFB-7B8CB7743C8E}" destId="{9534A58E-4735-4B4B-AE5C-32F95A6AD8A5}" srcOrd="0" destOrd="0" presId="urn:microsoft.com/office/officeart/2005/8/layout/StepDownProcess"/>
    <dgm:cxn modelId="{30880A3E-EFBF-4FF0-B55F-E7A6AE30B315}" type="presParOf" srcId="{27926786-8460-48FB-9FFB-7B8CB7743C8E}" destId="{3C1C60F8-867F-4A0C-AF62-F8A8BF61D0AE}" srcOrd="1" destOrd="0" presId="urn:microsoft.com/office/officeart/2005/8/layout/StepDownProcess"/>
    <dgm:cxn modelId="{5164CB3A-32FD-4177-9A86-360AB8CC3DB8}" type="presParOf" srcId="{27926786-8460-48FB-9FFB-7B8CB7743C8E}" destId="{4AB9638D-AA08-4707-8554-BC2F06404706}" srcOrd="2" destOrd="0" presId="urn:microsoft.com/office/officeart/2005/8/layout/StepDownProcess"/>
    <dgm:cxn modelId="{26DF8F6C-2222-4456-9DF4-B7F2F8433D6F}" type="presParOf" srcId="{254A2B37-28E2-42E8-BE47-0DCA55D70CBA}" destId="{CCDF9D89-1BD0-41A7-9440-705E44B6BAB9}" srcOrd="1" destOrd="0" presId="urn:microsoft.com/office/officeart/2005/8/layout/StepDownProcess"/>
    <dgm:cxn modelId="{697BC228-8EBC-4B32-8758-9A0DDFB09729}" type="presParOf" srcId="{254A2B37-28E2-42E8-BE47-0DCA55D70CBA}" destId="{1B723DB4-C7E2-44F0-AFC7-CCD6DB69ED8F}" srcOrd="2" destOrd="0" presId="urn:microsoft.com/office/officeart/2005/8/layout/StepDownProcess"/>
    <dgm:cxn modelId="{EFA1539A-9DE1-4623-BE6F-D0B4B58C1367}" type="presParOf" srcId="{1B723DB4-C7E2-44F0-AFC7-CCD6DB69ED8F}" destId="{1ECA89C6-C091-430D-BAAF-7FCDF89A9E47}" srcOrd="0" destOrd="0" presId="urn:microsoft.com/office/officeart/2005/8/layout/StepDownProcess"/>
    <dgm:cxn modelId="{82E969FD-78A3-4695-ACC1-CFD9BBC21BA6}" type="presParOf" srcId="{1B723DB4-C7E2-44F0-AFC7-CCD6DB69ED8F}" destId="{727256FB-A48A-45E6-8E0D-88A3F16C7CD7}" srcOrd="1" destOrd="0" presId="urn:microsoft.com/office/officeart/2005/8/layout/StepDownProcess"/>
    <dgm:cxn modelId="{663C0690-3323-448E-A316-4C9DC9183F39}" type="presParOf" srcId="{1B723DB4-C7E2-44F0-AFC7-CCD6DB69ED8F}" destId="{49E86515-F294-423C-8BD2-B116797EB8FA}" srcOrd="2" destOrd="0" presId="urn:microsoft.com/office/officeart/2005/8/layout/StepDownProcess"/>
    <dgm:cxn modelId="{2FA690CD-D156-4508-BE42-40ACE6777F7D}" type="presParOf" srcId="{254A2B37-28E2-42E8-BE47-0DCA55D70CBA}" destId="{34F1BCE3-F1C8-4D88-A697-7E777A15AC2D}" srcOrd="3" destOrd="0" presId="urn:microsoft.com/office/officeart/2005/8/layout/StepDownProcess"/>
    <dgm:cxn modelId="{AE8652CB-E4E4-4B53-9633-095B561B063C}" type="presParOf" srcId="{254A2B37-28E2-42E8-BE47-0DCA55D70CBA}" destId="{162F2596-1AE5-4349-951B-E5D183CE0551}" srcOrd="4" destOrd="0" presId="urn:microsoft.com/office/officeart/2005/8/layout/StepDownProcess"/>
    <dgm:cxn modelId="{D5B0F0EF-92C9-4C1D-8EE5-8F118A4F2E1B}" type="presParOf" srcId="{162F2596-1AE5-4349-951B-E5D183CE0551}" destId="{4B9CDA53-3CC1-47FA-A546-786F8D2C0AC0}" srcOrd="0" destOrd="0" presId="urn:microsoft.com/office/officeart/2005/8/layout/StepDownProcess"/>
    <dgm:cxn modelId="{FEE39B48-E640-4C77-AF5D-983B20C33D57}" type="presParOf" srcId="{162F2596-1AE5-4349-951B-E5D183CE0551}" destId="{A86DCC82-6CEC-4FD1-9687-336DB84032DE}" srcOrd="1" destOrd="0" presId="urn:microsoft.com/office/officeart/2005/8/layout/StepDownProcess"/>
    <dgm:cxn modelId="{60840FF2-B58F-4FC2-9E6C-2C06D4349572}" type="presParOf" srcId="{162F2596-1AE5-4349-951B-E5D183CE0551}" destId="{0160A010-9CE3-43EB-8D9F-6EF629FA6376}" srcOrd="2" destOrd="0" presId="urn:microsoft.com/office/officeart/2005/8/layout/StepDownProcess"/>
    <dgm:cxn modelId="{02464C28-38C3-4E96-8363-3AE94B4BD6D1}" type="presParOf" srcId="{254A2B37-28E2-42E8-BE47-0DCA55D70CBA}" destId="{82CF7CFA-7049-47A2-A490-2F4A864B1ABE}" srcOrd="5" destOrd="0" presId="urn:microsoft.com/office/officeart/2005/8/layout/StepDownProcess"/>
    <dgm:cxn modelId="{4D992CB6-B131-4D3E-8E76-D5943BD1CA5D}" type="presParOf" srcId="{254A2B37-28E2-42E8-BE47-0DCA55D70CBA}" destId="{CCFA4E9F-88D0-48DB-847C-5D33FF75CED8}" srcOrd="6" destOrd="0" presId="urn:microsoft.com/office/officeart/2005/8/layout/StepDownProcess"/>
    <dgm:cxn modelId="{3CA82F5D-369F-468E-9D77-1A13E5854FAA}" type="presParOf" srcId="{CCFA4E9F-88D0-48DB-847C-5D33FF75CED8}" destId="{9353D171-2EFD-49FE-BC5D-43970B2ADEC2}" srcOrd="0" destOrd="0" presId="urn:microsoft.com/office/officeart/2005/8/layout/StepDownProcess"/>
    <dgm:cxn modelId="{EE490285-297D-4539-833C-178BE94B8227}" type="presParOf" srcId="{CCFA4E9F-88D0-48DB-847C-5D33FF75CED8}" destId="{8F92E4DF-39B6-48C9-B885-782DB0B2FEC6}" srcOrd="1" destOrd="0" presId="urn:microsoft.com/office/officeart/2005/8/layout/StepDownProcess"/>
    <dgm:cxn modelId="{8B430EE2-61EE-4DAB-8F9F-AA7F19D72238}" type="presParOf" srcId="{CCFA4E9F-88D0-48DB-847C-5D33FF75CED8}" destId="{114C3969-05AD-471C-8A60-53286060A183}" srcOrd="2" destOrd="0" presId="urn:microsoft.com/office/officeart/2005/8/layout/StepDownProcess"/>
    <dgm:cxn modelId="{CF1200B0-3BA5-4C4A-9329-7434502B31AA}" type="presParOf" srcId="{254A2B37-28E2-42E8-BE47-0DCA55D70CBA}" destId="{45ABEA0A-DA3D-4B21-86FA-A23F2193C4A8}" srcOrd="7" destOrd="0" presId="urn:microsoft.com/office/officeart/2005/8/layout/StepDownProcess"/>
    <dgm:cxn modelId="{AC3A45F8-D369-449B-85C6-E01074C37D15}" type="presParOf" srcId="{254A2B37-28E2-42E8-BE47-0DCA55D70CBA}" destId="{A857C8A4-2C45-4274-8A85-23B6E44E4E33}" srcOrd="8" destOrd="0" presId="urn:microsoft.com/office/officeart/2005/8/layout/StepDownProcess"/>
    <dgm:cxn modelId="{1ECE007F-7A1E-4A1F-85B5-D8F95CA9822D}" type="presParOf" srcId="{A857C8A4-2C45-4274-8A85-23B6E44E4E33}" destId="{4A5F2FE3-F04B-49D2-9112-69C07035EE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28E5FA-A9B1-4F63-BBFD-AC904AA736A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5D056B-D282-48E3-B783-BFB21698E38A}">
      <dgm:prSet phldrT="[Text]"/>
      <dgm:spPr/>
      <dgm:t>
        <a:bodyPr/>
        <a:lstStyle/>
        <a:p>
          <a:r>
            <a:rPr lang="en-US" dirty="0" err="1"/>
            <a:t>Cohésion</a:t>
          </a:r>
          <a:endParaRPr lang="en-US" dirty="0"/>
        </a:p>
      </dgm:t>
    </dgm:pt>
    <dgm:pt modelId="{3C5C4030-817B-48AE-8AF5-CBFA58637983}" type="parTrans" cxnId="{B02E89C5-4A4E-49B7-B212-768BB897968B}">
      <dgm:prSet/>
      <dgm:spPr/>
      <dgm:t>
        <a:bodyPr/>
        <a:lstStyle/>
        <a:p>
          <a:endParaRPr lang="en-US"/>
        </a:p>
      </dgm:t>
    </dgm:pt>
    <dgm:pt modelId="{EBA591E1-CE82-4966-9B70-A549AFCCFE0D}" type="sibTrans" cxnId="{B02E89C5-4A4E-49B7-B212-768BB897968B}">
      <dgm:prSet/>
      <dgm:spPr/>
      <dgm:t>
        <a:bodyPr/>
        <a:lstStyle/>
        <a:p>
          <a:endParaRPr lang="en-US"/>
        </a:p>
      </dgm:t>
    </dgm:pt>
    <dgm:pt modelId="{561F15C2-529C-4658-8C30-F25B5902B585}">
      <dgm:prSet phldrT="[Text]"/>
      <dgm:spPr/>
      <dgm:t>
        <a:bodyPr/>
        <a:lstStyle/>
        <a:p>
          <a:r>
            <a:rPr lang="en-US" dirty="0" err="1"/>
            <a:t>Couplage</a:t>
          </a:r>
          <a:endParaRPr lang="en-US" dirty="0"/>
        </a:p>
      </dgm:t>
    </dgm:pt>
    <dgm:pt modelId="{93D7C644-8544-4C5B-ABB8-AC3F61C56071}" type="parTrans" cxnId="{E9B53A23-6EFF-4D6F-999C-86692DB9969D}">
      <dgm:prSet/>
      <dgm:spPr/>
      <dgm:t>
        <a:bodyPr/>
        <a:lstStyle/>
        <a:p>
          <a:endParaRPr lang="en-US"/>
        </a:p>
      </dgm:t>
    </dgm:pt>
    <dgm:pt modelId="{13109B10-1602-4A07-945D-C74108CD4FF3}" type="sibTrans" cxnId="{E9B53A23-6EFF-4D6F-999C-86692DB9969D}">
      <dgm:prSet/>
      <dgm:spPr/>
      <dgm:t>
        <a:bodyPr/>
        <a:lstStyle/>
        <a:p>
          <a:endParaRPr lang="en-US"/>
        </a:p>
      </dgm:t>
    </dgm:pt>
    <dgm:pt modelId="{9AD72194-40C7-49ED-B84D-C793F5F6D72A}">
      <dgm:prSet phldrT="[Text]"/>
      <dgm:spPr/>
      <dgm:t>
        <a:bodyPr/>
        <a:lstStyle/>
        <a:p>
          <a:r>
            <a:rPr lang="en-US" dirty="0" err="1"/>
            <a:t>Compréhension</a:t>
          </a:r>
          <a:endParaRPr lang="en-US" dirty="0"/>
        </a:p>
      </dgm:t>
    </dgm:pt>
    <dgm:pt modelId="{74EF4C3D-3C2E-4B1D-A2B1-EFED7E3AE465}" type="parTrans" cxnId="{A9187FB2-4F7A-4AE1-BC76-649520034C2D}">
      <dgm:prSet/>
      <dgm:spPr/>
      <dgm:t>
        <a:bodyPr/>
        <a:lstStyle/>
        <a:p>
          <a:endParaRPr lang="en-US"/>
        </a:p>
      </dgm:t>
    </dgm:pt>
    <dgm:pt modelId="{8771184A-BA03-40D7-AF9E-FF521604D7B7}" type="sibTrans" cxnId="{A9187FB2-4F7A-4AE1-BC76-649520034C2D}">
      <dgm:prSet/>
      <dgm:spPr/>
      <dgm:t>
        <a:bodyPr/>
        <a:lstStyle/>
        <a:p>
          <a:endParaRPr lang="en-US"/>
        </a:p>
      </dgm:t>
    </dgm:pt>
    <dgm:pt modelId="{FB20409F-00A3-4866-9ED6-99CC1446928A}">
      <dgm:prSet phldrT="[Text]"/>
      <dgm:spPr/>
      <dgm:t>
        <a:bodyPr/>
        <a:lstStyle/>
        <a:p>
          <a:r>
            <a:rPr lang="en-US" dirty="0" err="1"/>
            <a:t>Adaptabilite</a:t>
          </a:r>
          <a:r>
            <a:rPr lang="en-US" dirty="0"/>
            <a:t>́</a:t>
          </a:r>
        </a:p>
      </dgm:t>
    </dgm:pt>
    <dgm:pt modelId="{F55F4394-425F-4CA9-8D41-4D584CAACCF0}" type="parTrans" cxnId="{02C419B3-90E5-42DF-B09D-5EC59A024100}">
      <dgm:prSet/>
      <dgm:spPr/>
      <dgm:t>
        <a:bodyPr/>
        <a:lstStyle/>
        <a:p>
          <a:endParaRPr lang="en-US"/>
        </a:p>
      </dgm:t>
    </dgm:pt>
    <dgm:pt modelId="{03489332-4ABF-4338-8F95-C694B34F14B4}" type="sibTrans" cxnId="{02C419B3-90E5-42DF-B09D-5EC59A024100}">
      <dgm:prSet/>
      <dgm:spPr/>
      <dgm:t>
        <a:bodyPr/>
        <a:lstStyle/>
        <a:p>
          <a:endParaRPr lang="en-US"/>
        </a:p>
      </dgm:t>
    </dgm:pt>
    <dgm:pt modelId="{EF5E95D6-AF51-454A-A4C2-EB89DE0904C6}" type="pres">
      <dgm:prSet presAssocID="{F428E5FA-A9B1-4F63-BBFD-AC904AA736A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F35E52-52EF-4793-A8A3-CB40F9BB5601}" type="pres">
      <dgm:prSet presAssocID="{B65D056B-D282-48E3-B783-BFB21698E3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210D4-E0BE-4200-AF8D-E90A795016BA}" type="pres">
      <dgm:prSet presAssocID="{EBA591E1-CE82-4966-9B70-A549AFCCFE0D}" presName="sibTrans" presStyleCnt="0"/>
      <dgm:spPr/>
    </dgm:pt>
    <dgm:pt modelId="{887B90AD-07FF-45B3-BBD3-BDC83CFCE5D5}" type="pres">
      <dgm:prSet presAssocID="{561F15C2-529C-4658-8C30-F25B5902B58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78AA8-9E4B-471A-9E09-DCF69756668D}" type="pres">
      <dgm:prSet presAssocID="{13109B10-1602-4A07-945D-C74108CD4FF3}" presName="sibTrans" presStyleCnt="0"/>
      <dgm:spPr/>
    </dgm:pt>
    <dgm:pt modelId="{C6A2828E-1E45-4ACE-83AF-6FFBDEA6248C}" type="pres">
      <dgm:prSet presAssocID="{9AD72194-40C7-49ED-B84D-C793F5F6D72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1F8F5-EF1C-4717-AF61-0C9791F023B0}" type="pres">
      <dgm:prSet presAssocID="{8771184A-BA03-40D7-AF9E-FF521604D7B7}" presName="sibTrans" presStyleCnt="0"/>
      <dgm:spPr/>
    </dgm:pt>
    <dgm:pt modelId="{FEC6F224-8EF8-4376-AF1C-D673ACB52A52}" type="pres">
      <dgm:prSet presAssocID="{FB20409F-00A3-4866-9ED6-99CC1446928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87FB2-4F7A-4AE1-BC76-649520034C2D}" srcId="{F428E5FA-A9B1-4F63-BBFD-AC904AA736A7}" destId="{9AD72194-40C7-49ED-B84D-C793F5F6D72A}" srcOrd="2" destOrd="0" parTransId="{74EF4C3D-3C2E-4B1D-A2B1-EFED7E3AE465}" sibTransId="{8771184A-BA03-40D7-AF9E-FF521604D7B7}"/>
    <dgm:cxn modelId="{E9B53A23-6EFF-4D6F-999C-86692DB9969D}" srcId="{F428E5FA-A9B1-4F63-BBFD-AC904AA736A7}" destId="{561F15C2-529C-4658-8C30-F25B5902B585}" srcOrd="1" destOrd="0" parTransId="{93D7C644-8544-4C5B-ABB8-AC3F61C56071}" sibTransId="{13109B10-1602-4A07-945D-C74108CD4FF3}"/>
    <dgm:cxn modelId="{6DC1B008-CBAE-4F6F-A429-B479286CEBFE}" type="presOf" srcId="{9AD72194-40C7-49ED-B84D-C793F5F6D72A}" destId="{C6A2828E-1E45-4ACE-83AF-6FFBDEA6248C}" srcOrd="0" destOrd="0" presId="urn:microsoft.com/office/officeart/2005/8/layout/default"/>
    <dgm:cxn modelId="{9606EF5E-C562-48A1-A2B8-692C427956C4}" type="presOf" srcId="{FB20409F-00A3-4866-9ED6-99CC1446928A}" destId="{FEC6F224-8EF8-4376-AF1C-D673ACB52A52}" srcOrd="0" destOrd="0" presId="urn:microsoft.com/office/officeart/2005/8/layout/default"/>
    <dgm:cxn modelId="{B02E89C5-4A4E-49B7-B212-768BB897968B}" srcId="{F428E5FA-A9B1-4F63-BBFD-AC904AA736A7}" destId="{B65D056B-D282-48E3-B783-BFB21698E38A}" srcOrd="0" destOrd="0" parTransId="{3C5C4030-817B-48AE-8AF5-CBFA58637983}" sibTransId="{EBA591E1-CE82-4966-9B70-A549AFCCFE0D}"/>
    <dgm:cxn modelId="{DA651AB3-A06C-4D9A-9376-6D9BD394CFE7}" type="presOf" srcId="{561F15C2-529C-4658-8C30-F25B5902B585}" destId="{887B90AD-07FF-45B3-BBD3-BDC83CFCE5D5}" srcOrd="0" destOrd="0" presId="urn:microsoft.com/office/officeart/2005/8/layout/default"/>
    <dgm:cxn modelId="{02C419B3-90E5-42DF-B09D-5EC59A024100}" srcId="{F428E5FA-A9B1-4F63-BBFD-AC904AA736A7}" destId="{FB20409F-00A3-4866-9ED6-99CC1446928A}" srcOrd="3" destOrd="0" parTransId="{F55F4394-425F-4CA9-8D41-4D584CAACCF0}" sibTransId="{03489332-4ABF-4338-8F95-C694B34F14B4}"/>
    <dgm:cxn modelId="{4213ECBC-21E4-4F4B-88BB-40739D81750F}" type="presOf" srcId="{F428E5FA-A9B1-4F63-BBFD-AC904AA736A7}" destId="{EF5E95D6-AF51-454A-A4C2-EB89DE0904C6}" srcOrd="0" destOrd="0" presId="urn:microsoft.com/office/officeart/2005/8/layout/default"/>
    <dgm:cxn modelId="{F39ABF47-0D91-4ABA-8216-C58D351DD2C6}" type="presOf" srcId="{B65D056B-D282-48E3-B783-BFB21698E38A}" destId="{DBF35E52-52EF-4793-A8A3-CB40F9BB5601}" srcOrd="0" destOrd="0" presId="urn:microsoft.com/office/officeart/2005/8/layout/default"/>
    <dgm:cxn modelId="{257EAD0D-0C54-401E-895F-A8DB9F22BAE9}" type="presParOf" srcId="{EF5E95D6-AF51-454A-A4C2-EB89DE0904C6}" destId="{DBF35E52-52EF-4793-A8A3-CB40F9BB5601}" srcOrd="0" destOrd="0" presId="urn:microsoft.com/office/officeart/2005/8/layout/default"/>
    <dgm:cxn modelId="{71988CE6-23EF-4E66-81B0-2B76C019C2F8}" type="presParOf" srcId="{EF5E95D6-AF51-454A-A4C2-EB89DE0904C6}" destId="{56F210D4-E0BE-4200-AF8D-E90A795016BA}" srcOrd="1" destOrd="0" presId="urn:microsoft.com/office/officeart/2005/8/layout/default"/>
    <dgm:cxn modelId="{09E32726-7767-4AC8-88A7-6C680FACEA4F}" type="presParOf" srcId="{EF5E95D6-AF51-454A-A4C2-EB89DE0904C6}" destId="{887B90AD-07FF-45B3-BBD3-BDC83CFCE5D5}" srcOrd="2" destOrd="0" presId="urn:microsoft.com/office/officeart/2005/8/layout/default"/>
    <dgm:cxn modelId="{7F4D4F41-5550-474E-A3EA-67D8518FF29F}" type="presParOf" srcId="{EF5E95D6-AF51-454A-A4C2-EB89DE0904C6}" destId="{32178AA8-9E4B-471A-9E09-DCF69756668D}" srcOrd="3" destOrd="0" presId="urn:microsoft.com/office/officeart/2005/8/layout/default"/>
    <dgm:cxn modelId="{9A851922-CF8B-4A0D-A83C-8C34BD7D240E}" type="presParOf" srcId="{EF5E95D6-AF51-454A-A4C2-EB89DE0904C6}" destId="{C6A2828E-1E45-4ACE-83AF-6FFBDEA6248C}" srcOrd="4" destOrd="0" presId="urn:microsoft.com/office/officeart/2005/8/layout/default"/>
    <dgm:cxn modelId="{7310A02F-DDD2-47E1-BEA1-9102576759EC}" type="presParOf" srcId="{EF5E95D6-AF51-454A-A4C2-EB89DE0904C6}" destId="{3EA1F8F5-EF1C-4717-AF61-0C9791F023B0}" srcOrd="5" destOrd="0" presId="urn:microsoft.com/office/officeart/2005/8/layout/default"/>
    <dgm:cxn modelId="{11AAB6F5-4551-44FB-85E5-B70BD373C426}" type="presParOf" srcId="{EF5E95D6-AF51-454A-A4C2-EB89DE0904C6}" destId="{FEC6F224-8EF8-4376-AF1C-D673ACB52A5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3A145-4CD8-4BE8-8090-23B6BF689464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EA2E58-D818-401F-9AE3-F81F100DE87A}">
      <dgm:prSet phldrT="[Text]" custT="1"/>
      <dgm:spPr/>
      <dgm:t>
        <a:bodyPr/>
        <a:lstStyle/>
        <a:p>
          <a:r>
            <a:rPr lang="en-US" sz="3200" dirty="0" err="1"/>
            <a:t>Simplicité</a:t>
          </a:r>
          <a:endParaRPr lang="en-US" sz="3200" dirty="0"/>
        </a:p>
      </dgm:t>
    </dgm:pt>
    <dgm:pt modelId="{1BEBA145-CB95-42A6-A38D-ACB4A7B7239F}" type="parTrans" cxnId="{B1817E74-479A-45AB-B8D9-D1A7074C8C60}">
      <dgm:prSet/>
      <dgm:spPr/>
      <dgm:t>
        <a:bodyPr/>
        <a:lstStyle/>
        <a:p>
          <a:endParaRPr lang="en-US" sz="2000"/>
        </a:p>
      </dgm:t>
    </dgm:pt>
    <dgm:pt modelId="{BF9142C7-A2CF-4703-A365-EB41F669B407}" type="sibTrans" cxnId="{B1817E74-479A-45AB-B8D9-D1A7074C8C60}">
      <dgm:prSet/>
      <dgm:spPr/>
      <dgm:t>
        <a:bodyPr/>
        <a:lstStyle/>
        <a:p>
          <a:endParaRPr lang="en-US" sz="2000"/>
        </a:p>
      </dgm:t>
    </dgm:pt>
    <dgm:pt modelId="{FFF1BBD1-4C3A-4D7D-B992-F2E80A903F88}">
      <dgm:prSet phldrT="[Text]" custT="1"/>
      <dgm:spPr/>
      <dgm:t>
        <a:bodyPr/>
        <a:lstStyle/>
        <a:p>
          <a:r>
            <a:rPr lang="en-US" sz="3200" dirty="0"/>
            <a:t>Rapides</a:t>
          </a:r>
        </a:p>
      </dgm:t>
    </dgm:pt>
    <dgm:pt modelId="{53E5C1DD-E140-4E94-8ED7-3F7B11649C42}" type="parTrans" cxnId="{AC502962-D104-4E04-9C41-BAC3EB3F548D}">
      <dgm:prSet/>
      <dgm:spPr/>
      <dgm:t>
        <a:bodyPr/>
        <a:lstStyle/>
        <a:p>
          <a:endParaRPr lang="en-US" sz="2000"/>
        </a:p>
      </dgm:t>
    </dgm:pt>
    <dgm:pt modelId="{3E965920-E1FF-41B8-A14B-D2C2D092B680}" type="sibTrans" cxnId="{AC502962-D104-4E04-9C41-BAC3EB3F548D}">
      <dgm:prSet/>
      <dgm:spPr/>
      <dgm:t>
        <a:bodyPr/>
        <a:lstStyle/>
        <a:p>
          <a:endParaRPr lang="en-US" sz="2000"/>
        </a:p>
      </dgm:t>
    </dgm:pt>
    <dgm:pt modelId="{6442348B-0470-4E17-A836-13B3F31FE56D}">
      <dgm:prSet phldrT="[Text]" custT="1"/>
      <dgm:spPr/>
      <dgm:t>
        <a:bodyPr/>
        <a:lstStyle/>
        <a:p>
          <a:r>
            <a:rPr lang="en-US" sz="4000" dirty="0" err="1"/>
            <a:t>Faiblesses</a:t>
          </a:r>
          <a:endParaRPr lang="en-US" sz="4000" dirty="0"/>
        </a:p>
      </dgm:t>
    </dgm:pt>
    <dgm:pt modelId="{EA5EEC4D-90C2-421A-BA15-D406F09B34CF}" type="parTrans" cxnId="{42DF03FE-43F5-4EB8-9534-111EE7C93AA7}">
      <dgm:prSet/>
      <dgm:spPr/>
      <dgm:t>
        <a:bodyPr/>
        <a:lstStyle/>
        <a:p>
          <a:endParaRPr lang="en-US" sz="2000"/>
        </a:p>
      </dgm:t>
    </dgm:pt>
    <dgm:pt modelId="{51E8B438-B08D-4CD7-8951-F49A8E3600E2}" type="sibTrans" cxnId="{42DF03FE-43F5-4EB8-9534-111EE7C93AA7}">
      <dgm:prSet/>
      <dgm:spPr/>
      <dgm:t>
        <a:bodyPr/>
        <a:lstStyle/>
        <a:p>
          <a:endParaRPr lang="en-US" sz="2000"/>
        </a:p>
      </dgm:t>
    </dgm:pt>
    <dgm:pt modelId="{3CB74E87-36D1-4ADD-BFB4-FCE5C43DACBF}">
      <dgm:prSet phldrT="[Text]" custT="1"/>
      <dgm:spPr/>
      <dgm:t>
        <a:bodyPr/>
        <a:lstStyle/>
        <a:p>
          <a:r>
            <a:rPr lang="en-US" sz="3200" dirty="0" err="1"/>
            <a:t>Hiérarchie</a:t>
          </a:r>
          <a:r>
            <a:rPr lang="en-US" sz="3200" dirty="0"/>
            <a:t> ?</a:t>
          </a:r>
        </a:p>
      </dgm:t>
    </dgm:pt>
    <dgm:pt modelId="{21F7A586-9759-4574-B1FC-A3569D9E1181}" type="parTrans" cxnId="{04393B8F-E00E-48AA-AD8C-FDFB08C1B8A1}">
      <dgm:prSet/>
      <dgm:spPr/>
      <dgm:t>
        <a:bodyPr/>
        <a:lstStyle/>
        <a:p>
          <a:endParaRPr lang="en-US" sz="2000"/>
        </a:p>
      </dgm:t>
    </dgm:pt>
    <dgm:pt modelId="{72CE39D3-3D9D-42EB-8EB8-B985633F6021}" type="sibTrans" cxnId="{04393B8F-E00E-48AA-AD8C-FDFB08C1B8A1}">
      <dgm:prSet/>
      <dgm:spPr/>
      <dgm:t>
        <a:bodyPr/>
        <a:lstStyle/>
        <a:p>
          <a:endParaRPr lang="en-US" sz="2000"/>
        </a:p>
      </dgm:t>
    </dgm:pt>
    <dgm:pt modelId="{8A69D34B-9879-45D4-AD9A-62334127D29A}">
      <dgm:prSet phldrT="[Text]" custT="1"/>
      <dgm:spPr/>
      <dgm:t>
        <a:bodyPr/>
        <a:lstStyle/>
        <a:p>
          <a:r>
            <a:rPr lang="en-US" sz="3200" dirty="0" err="1"/>
            <a:t>Redondance</a:t>
          </a:r>
          <a:endParaRPr lang="en-US" sz="3200" dirty="0"/>
        </a:p>
      </dgm:t>
    </dgm:pt>
    <dgm:pt modelId="{26D83355-B06D-4E31-A3EE-43C319A137BF}" type="parTrans" cxnId="{95309F2F-2364-46D1-9212-B502D03F16A6}">
      <dgm:prSet/>
      <dgm:spPr/>
      <dgm:t>
        <a:bodyPr/>
        <a:lstStyle/>
        <a:p>
          <a:endParaRPr lang="en-US" sz="2000"/>
        </a:p>
      </dgm:t>
    </dgm:pt>
    <dgm:pt modelId="{AA54E594-5385-4D91-978D-53E2CA6D08A6}" type="sibTrans" cxnId="{95309F2F-2364-46D1-9212-B502D03F16A6}">
      <dgm:prSet/>
      <dgm:spPr/>
      <dgm:t>
        <a:bodyPr/>
        <a:lstStyle/>
        <a:p>
          <a:endParaRPr lang="en-US" sz="2000"/>
        </a:p>
      </dgm:t>
    </dgm:pt>
    <dgm:pt modelId="{723F3913-1420-4A13-8982-12A62E319080}">
      <dgm:prSet phldrT="[Text]" custT="1"/>
      <dgm:spPr/>
      <dgm:t>
        <a:bodyPr/>
        <a:lstStyle/>
        <a:p>
          <a:r>
            <a:rPr lang="en-US" sz="4000" dirty="0" err="1"/>
            <a:t>Avantages</a:t>
          </a:r>
          <a:endParaRPr lang="en-US" sz="4000" dirty="0"/>
        </a:p>
      </dgm:t>
    </dgm:pt>
    <dgm:pt modelId="{5622A206-42C0-42A2-9B90-A8C53B4A97E2}" type="parTrans" cxnId="{4F63D343-E926-4867-B62D-6764369DB53D}">
      <dgm:prSet/>
      <dgm:spPr/>
      <dgm:t>
        <a:bodyPr/>
        <a:lstStyle/>
        <a:p>
          <a:endParaRPr lang="en-US" sz="2000"/>
        </a:p>
      </dgm:t>
    </dgm:pt>
    <dgm:pt modelId="{7BC5A7BA-BB19-4EB0-9F0A-00ACBD22F984}" type="sibTrans" cxnId="{4F63D343-E926-4867-B62D-6764369DB53D}">
      <dgm:prSet/>
      <dgm:spPr/>
      <dgm:t>
        <a:bodyPr/>
        <a:lstStyle/>
        <a:p>
          <a:endParaRPr lang="en-US" sz="2000"/>
        </a:p>
      </dgm:t>
    </dgm:pt>
    <dgm:pt modelId="{AB2F60FB-317F-4393-9302-D0996E546543}" type="pres">
      <dgm:prSet presAssocID="{4583A145-4CD8-4BE8-8090-23B6BF68946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D219D5-FD56-4BD3-A418-42E7FCDF6452}" type="pres">
      <dgm:prSet presAssocID="{4583A145-4CD8-4BE8-8090-23B6BF689464}" presName="divider" presStyleLbl="fgShp" presStyleIdx="0" presStyleCnt="1"/>
      <dgm:spPr/>
    </dgm:pt>
    <dgm:pt modelId="{218719EF-7211-4DD0-B991-DBD4B691E242}" type="pres">
      <dgm:prSet presAssocID="{723F3913-1420-4A13-8982-12A62E319080}" presName="downArrow" presStyleLbl="node1" presStyleIdx="0" presStyleCnt="2"/>
      <dgm:spPr/>
    </dgm:pt>
    <dgm:pt modelId="{BC69161A-E714-4910-9F0C-EC4917F9F864}" type="pres">
      <dgm:prSet presAssocID="{723F3913-1420-4A13-8982-12A62E319080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EBCD3-3FB2-46E7-90C0-5E49113E30E6}" type="pres">
      <dgm:prSet presAssocID="{6442348B-0470-4E17-A836-13B3F31FE56D}" presName="upArrow" presStyleLbl="node1" presStyleIdx="1" presStyleCnt="2"/>
      <dgm:spPr/>
    </dgm:pt>
    <dgm:pt modelId="{2101C39E-E777-4DE4-A0A8-0D6F63F26769}" type="pres">
      <dgm:prSet presAssocID="{6442348B-0470-4E17-A836-13B3F31FE56D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13385-7E06-41BF-9F83-34A24194BA94}" type="presOf" srcId="{8A69D34B-9879-45D4-AD9A-62334127D29A}" destId="{2101C39E-E777-4DE4-A0A8-0D6F63F26769}" srcOrd="0" destOrd="2" presId="urn:microsoft.com/office/officeart/2005/8/layout/arrow3"/>
    <dgm:cxn modelId="{04393B8F-E00E-48AA-AD8C-FDFB08C1B8A1}" srcId="{6442348B-0470-4E17-A836-13B3F31FE56D}" destId="{3CB74E87-36D1-4ADD-BFB4-FCE5C43DACBF}" srcOrd="0" destOrd="0" parTransId="{21F7A586-9759-4574-B1FC-A3569D9E1181}" sibTransId="{72CE39D3-3D9D-42EB-8EB8-B985633F6021}"/>
    <dgm:cxn modelId="{42DF03FE-43F5-4EB8-9534-111EE7C93AA7}" srcId="{4583A145-4CD8-4BE8-8090-23B6BF689464}" destId="{6442348B-0470-4E17-A836-13B3F31FE56D}" srcOrd="1" destOrd="0" parTransId="{EA5EEC4D-90C2-421A-BA15-D406F09B34CF}" sibTransId="{51E8B438-B08D-4CD7-8951-F49A8E3600E2}"/>
    <dgm:cxn modelId="{4F63D343-E926-4867-B62D-6764369DB53D}" srcId="{4583A145-4CD8-4BE8-8090-23B6BF689464}" destId="{723F3913-1420-4A13-8982-12A62E319080}" srcOrd="0" destOrd="0" parTransId="{5622A206-42C0-42A2-9B90-A8C53B4A97E2}" sibTransId="{7BC5A7BA-BB19-4EB0-9F0A-00ACBD22F984}"/>
    <dgm:cxn modelId="{ECE4D6D7-B011-42F6-91CA-D6A2590A55F7}" type="presOf" srcId="{FFF1BBD1-4C3A-4D7D-B992-F2E80A903F88}" destId="{BC69161A-E714-4910-9F0C-EC4917F9F864}" srcOrd="0" destOrd="2" presId="urn:microsoft.com/office/officeart/2005/8/layout/arrow3"/>
    <dgm:cxn modelId="{95309F2F-2364-46D1-9212-B502D03F16A6}" srcId="{6442348B-0470-4E17-A836-13B3F31FE56D}" destId="{8A69D34B-9879-45D4-AD9A-62334127D29A}" srcOrd="1" destOrd="0" parTransId="{26D83355-B06D-4E31-A3EE-43C319A137BF}" sibTransId="{AA54E594-5385-4D91-978D-53E2CA6D08A6}"/>
    <dgm:cxn modelId="{3381E343-791F-4389-B5AD-ED0EC952F7F1}" type="presOf" srcId="{723F3913-1420-4A13-8982-12A62E319080}" destId="{BC69161A-E714-4910-9F0C-EC4917F9F864}" srcOrd="0" destOrd="0" presId="urn:microsoft.com/office/officeart/2005/8/layout/arrow3"/>
    <dgm:cxn modelId="{96239D1A-97A5-49F3-8D7E-6B93AE21B403}" type="presOf" srcId="{4583A145-4CD8-4BE8-8090-23B6BF689464}" destId="{AB2F60FB-317F-4393-9302-D0996E546543}" srcOrd="0" destOrd="0" presId="urn:microsoft.com/office/officeart/2005/8/layout/arrow3"/>
    <dgm:cxn modelId="{6555C2C6-09FD-441E-8830-501D2D6EE4A6}" type="presOf" srcId="{3CB74E87-36D1-4ADD-BFB4-FCE5C43DACBF}" destId="{2101C39E-E777-4DE4-A0A8-0D6F63F26769}" srcOrd="0" destOrd="1" presId="urn:microsoft.com/office/officeart/2005/8/layout/arrow3"/>
    <dgm:cxn modelId="{4D6C8489-1653-4468-8FBE-18EE1A255462}" type="presOf" srcId="{3AEA2E58-D818-401F-9AE3-F81F100DE87A}" destId="{BC69161A-E714-4910-9F0C-EC4917F9F864}" srcOrd="0" destOrd="1" presId="urn:microsoft.com/office/officeart/2005/8/layout/arrow3"/>
    <dgm:cxn modelId="{AC502962-D104-4E04-9C41-BAC3EB3F548D}" srcId="{723F3913-1420-4A13-8982-12A62E319080}" destId="{FFF1BBD1-4C3A-4D7D-B992-F2E80A903F88}" srcOrd="1" destOrd="0" parTransId="{53E5C1DD-E140-4E94-8ED7-3F7B11649C42}" sibTransId="{3E965920-E1FF-41B8-A14B-D2C2D092B680}"/>
    <dgm:cxn modelId="{117FAD8C-7FB3-409C-A195-941626AEAD94}" type="presOf" srcId="{6442348B-0470-4E17-A836-13B3F31FE56D}" destId="{2101C39E-E777-4DE4-A0A8-0D6F63F26769}" srcOrd="0" destOrd="0" presId="urn:microsoft.com/office/officeart/2005/8/layout/arrow3"/>
    <dgm:cxn modelId="{B1817E74-479A-45AB-B8D9-D1A7074C8C60}" srcId="{723F3913-1420-4A13-8982-12A62E319080}" destId="{3AEA2E58-D818-401F-9AE3-F81F100DE87A}" srcOrd="0" destOrd="0" parTransId="{1BEBA145-CB95-42A6-A38D-ACB4A7B7239F}" sibTransId="{BF9142C7-A2CF-4703-A365-EB41F669B407}"/>
    <dgm:cxn modelId="{3ED6E9E9-766D-4B8F-B4A8-3582A32F0225}" type="presParOf" srcId="{AB2F60FB-317F-4393-9302-D0996E546543}" destId="{03D219D5-FD56-4BD3-A418-42E7FCDF6452}" srcOrd="0" destOrd="0" presId="urn:microsoft.com/office/officeart/2005/8/layout/arrow3"/>
    <dgm:cxn modelId="{5EB7F03A-8F6A-4AEE-8C01-D51D45B764B0}" type="presParOf" srcId="{AB2F60FB-317F-4393-9302-D0996E546543}" destId="{218719EF-7211-4DD0-B991-DBD4B691E242}" srcOrd="1" destOrd="0" presId="urn:microsoft.com/office/officeart/2005/8/layout/arrow3"/>
    <dgm:cxn modelId="{5296CE22-A38D-43C9-9D82-5A56CC42484E}" type="presParOf" srcId="{AB2F60FB-317F-4393-9302-D0996E546543}" destId="{BC69161A-E714-4910-9F0C-EC4917F9F864}" srcOrd="2" destOrd="0" presId="urn:microsoft.com/office/officeart/2005/8/layout/arrow3"/>
    <dgm:cxn modelId="{AA625770-2677-4CC0-AA29-A9400983CC9C}" type="presParOf" srcId="{AB2F60FB-317F-4393-9302-D0996E546543}" destId="{AE5EBCD3-3FB2-46E7-90C0-5E49113E30E6}" srcOrd="3" destOrd="0" presId="urn:microsoft.com/office/officeart/2005/8/layout/arrow3"/>
    <dgm:cxn modelId="{678AE01C-6E23-4FB5-8280-DC32DC8F6964}" type="presParOf" srcId="{AB2F60FB-317F-4393-9302-D0996E546543}" destId="{2101C39E-E777-4DE4-A0A8-0D6F63F2676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229D19-CE73-49FA-A2D2-7FAB5CAECD85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5E521A-2738-4F02-BB6C-78E2B75B598D}">
      <dgm:prSet phldrT="[Text]"/>
      <dgm:spPr/>
      <dgm:t>
        <a:bodyPr/>
        <a:lstStyle/>
        <a:p>
          <a:r>
            <a:rPr lang="en-US" dirty="0" err="1"/>
            <a:t>Avantages</a:t>
          </a:r>
          <a:endParaRPr lang="en-US" dirty="0"/>
        </a:p>
      </dgm:t>
    </dgm:pt>
    <dgm:pt modelId="{63D094AD-3C0B-4D4C-8921-5D12833AD120}" type="parTrans" cxnId="{78467ADB-3FCA-400F-A961-C579C89DDAC3}">
      <dgm:prSet/>
      <dgm:spPr/>
      <dgm:t>
        <a:bodyPr/>
        <a:lstStyle/>
        <a:p>
          <a:endParaRPr lang="en-US"/>
        </a:p>
      </dgm:t>
    </dgm:pt>
    <dgm:pt modelId="{13971530-86B0-42E7-BB64-2C980FE4A959}" type="sibTrans" cxnId="{78467ADB-3FCA-400F-A961-C579C89DDAC3}">
      <dgm:prSet/>
      <dgm:spPr/>
      <dgm:t>
        <a:bodyPr/>
        <a:lstStyle/>
        <a:p>
          <a:endParaRPr lang="en-US"/>
        </a:p>
      </dgm:t>
    </dgm:pt>
    <dgm:pt modelId="{875AB6F3-FFE2-4F00-8691-69CE1D402CF5}">
      <dgm:prSet phldrT="[Text]"/>
      <dgm:spPr/>
      <dgm:t>
        <a:bodyPr/>
        <a:lstStyle/>
        <a:p>
          <a:r>
            <a:rPr lang="en-US" dirty="0" err="1"/>
            <a:t>Faiblesses</a:t>
          </a:r>
          <a:endParaRPr lang="en-US" dirty="0"/>
        </a:p>
      </dgm:t>
    </dgm:pt>
    <dgm:pt modelId="{04615FB9-5EC2-4229-BB20-3648B676334D}" type="parTrans" cxnId="{BA5D5D68-18F5-49DD-989E-2C08A2C54F17}">
      <dgm:prSet/>
      <dgm:spPr/>
      <dgm:t>
        <a:bodyPr/>
        <a:lstStyle/>
        <a:p>
          <a:endParaRPr lang="en-US"/>
        </a:p>
      </dgm:t>
    </dgm:pt>
    <dgm:pt modelId="{148AB216-94CA-460F-BAE7-A6824157F0BB}" type="sibTrans" cxnId="{BA5D5D68-18F5-49DD-989E-2C08A2C54F17}">
      <dgm:prSet/>
      <dgm:spPr/>
      <dgm:t>
        <a:bodyPr/>
        <a:lstStyle/>
        <a:p>
          <a:endParaRPr lang="en-US"/>
        </a:p>
      </dgm:t>
    </dgm:pt>
    <dgm:pt modelId="{EEB44F69-B451-4205-9518-37A4C6E30320}">
      <dgm:prSet phldrT="[Text]"/>
      <dgm:spPr/>
      <dgm:t>
        <a:bodyPr/>
        <a:lstStyle/>
        <a:p>
          <a:r>
            <a:rPr lang="en-US" dirty="0" err="1"/>
            <a:t>Modéalisation</a:t>
          </a:r>
          <a:endParaRPr lang="en-US" dirty="0"/>
        </a:p>
      </dgm:t>
    </dgm:pt>
    <dgm:pt modelId="{7307C61B-0FF2-4BC5-A683-76E1AF2C6122}" type="parTrans" cxnId="{953D4A85-C9BD-4954-A80D-F68D3C732606}">
      <dgm:prSet/>
      <dgm:spPr/>
      <dgm:t>
        <a:bodyPr/>
        <a:lstStyle/>
        <a:p>
          <a:endParaRPr lang="en-US"/>
        </a:p>
      </dgm:t>
    </dgm:pt>
    <dgm:pt modelId="{FDE98D46-4599-4C8A-B15A-8594B367C018}" type="sibTrans" cxnId="{953D4A85-C9BD-4954-A80D-F68D3C732606}">
      <dgm:prSet/>
      <dgm:spPr/>
      <dgm:t>
        <a:bodyPr/>
        <a:lstStyle/>
        <a:p>
          <a:endParaRPr lang="en-US"/>
        </a:p>
      </dgm:t>
    </dgm:pt>
    <dgm:pt modelId="{00045B82-8466-4758-A63D-84A18CBD6374}">
      <dgm:prSet phldrT="[Text]"/>
      <dgm:spPr/>
      <dgm:t>
        <a:bodyPr/>
        <a:lstStyle/>
        <a:p>
          <a:r>
            <a:rPr lang="en-US" dirty="0"/>
            <a:t>Pas de fusion</a:t>
          </a:r>
        </a:p>
      </dgm:t>
    </dgm:pt>
    <dgm:pt modelId="{E4CE0F08-E3BC-425B-B827-C9AE75099B27}" type="parTrans" cxnId="{10B26498-5B5A-488E-8925-99F06BB22A84}">
      <dgm:prSet/>
      <dgm:spPr/>
      <dgm:t>
        <a:bodyPr/>
        <a:lstStyle/>
        <a:p>
          <a:endParaRPr lang="en-US"/>
        </a:p>
      </dgm:t>
    </dgm:pt>
    <dgm:pt modelId="{F421AAAA-78D4-48DB-B4B4-729FC8312562}" type="sibTrans" cxnId="{10B26498-5B5A-488E-8925-99F06BB22A84}">
      <dgm:prSet/>
      <dgm:spPr/>
      <dgm:t>
        <a:bodyPr/>
        <a:lstStyle/>
        <a:p>
          <a:endParaRPr lang="en-US"/>
        </a:p>
      </dgm:t>
    </dgm:pt>
    <dgm:pt modelId="{419E8042-CA31-4705-B06D-2830DC1DD2A3}">
      <dgm:prSet phldrT="[Text]"/>
      <dgm:spPr/>
      <dgm:t>
        <a:bodyPr/>
        <a:lstStyle/>
        <a:p>
          <a:r>
            <a:rPr lang="en-US" dirty="0" err="1"/>
            <a:t>Approche</a:t>
          </a:r>
          <a:r>
            <a:rPr lang="en-US" dirty="0"/>
            <a:t> </a:t>
          </a:r>
          <a:r>
            <a:rPr lang="en-US" dirty="0" err="1"/>
            <a:t>globale</a:t>
          </a:r>
          <a:endParaRPr lang="en-US" dirty="0"/>
        </a:p>
      </dgm:t>
    </dgm:pt>
    <dgm:pt modelId="{7B2F4350-9DF1-4879-AC9F-2F9567472657}" type="parTrans" cxnId="{A75E04E6-FEE5-4D8D-8E44-38B810E5C33A}">
      <dgm:prSet/>
      <dgm:spPr/>
      <dgm:t>
        <a:bodyPr/>
        <a:lstStyle/>
        <a:p>
          <a:endParaRPr lang="en-US"/>
        </a:p>
      </dgm:t>
    </dgm:pt>
    <dgm:pt modelId="{D924D974-A466-41F1-8CEC-1EEA4319D826}" type="sibTrans" cxnId="{A75E04E6-FEE5-4D8D-8E44-38B810E5C33A}">
      <dgm:prSet/>
      <dgm:spPr/>
      <dgm:t>
        <a:bodyPr/>
        <a:lstStyle/>
        <a:p>
          <a:endParaRPr lang="en-US"/>
        </a:p>
      </dgm:t>
    </dgm:pt>
    <dgm:pt modelId="{992FA645-F431-4D78-A455-848185D0D7B9}">
      <dgm:prSet phldrT="[Text]"/>
      <dgm:spPr/>
      <dgm:t>
        <a:bodyPr/>
        <a:lstStyle/>
        <a:p>
          <a:r>
            <a:rPr lang="en-US" dirty="0" err="1"/>
            <a:t>Niveaux</a:t>
          </a:r>
          <a:r>
            <a:rPr lang="en-US" dirty="0"/>
            <a:t> </a:t>
          </a:r>
          <a:r>
            <a:rPr lang="en-US" dirty="0" err="1"/>
            <a:t>d’abstraction</a:t>
          </a:r>
          <a:endParaRPr lang="en-US" dirty="0"/>
        </a:p>
      </dgm:t>
    </dgm:pt>
    <dgm:pt modelId="{8FAD512D-42B2-4FE8-A4BC-D40168E82275}" type="parTrans" cxnId="{8978FB46-DB79-4034-B249-30C6376CC31E}">
      <dgm:prSet/>
      <dgm:spPr/>
      <dgm:t>
        <a:bodyPr/>
        <a:lstStyle/>
        <a:p>
          <a:endParaRPr lang="en-US"/>
        </a:p>
      </dgm:t>
    </dgm:pt>
    <dgm:pt modelId="{0FB79E76-C87A-4B1F-98F5-C94920C876F8}" type="sibTrans" cxnId="{8978FB46-DB79-4034-B249-30C6376CC31E}">
      <dgm:prSet/>
      <dgm:spPr/>
      <dgm:t>
        <a:bodyPr/>
        <a:lstStyle/>
        <a:p>
          <a:endParaRPr lang="en-US"/>
        </a:p>
      </dgm:t>
    </dgm:pt>
    <dgm:pt modelId="{45A5F60E-F65E-4C01-9911-1063CD2B147E}">
      <dgm:prSet phldrT="[Text]"/>
      <dgm:spPr/>
      <dgm:t>
        <a:bodyPr/>
        <a:lstStyle/>
        <a:p>
          <a:r>
            <a:rPr lang="en-US" dirty="0"/>
            <a:t>Double </a:t>
          </a:r>
          <a:br>
            <a:rPr lang="en-US" dirty="0"/>
          </a:br>
          <a:r>
            <a:rPr lang="en-US" dirty="0" err="1"/>
            <a:t>démarche</a:t>
          </a:r>
          <a:endParaRPr lang="en-US" dirty="0"/>
        </a:p>
      </dgm:t>
    </dgm:pt>
    <dgm:pt modelId="{6C82A7CA-D1AF-41F9-A8D1-4994EB1AFF2A}" type="parTrans" cxnId="{FBD5044A-BDBB-44B5-8313-150E6FD0AA86}">
      <dgm:prSet/>
      <dgm:spPr/>
      <dgm:t>
        <a:bodyPr/>
        <a:lstStyle/>
        <a:p>
          <a:endParaRPr lang="en-US"/>
        </a:p>
      </dgm:t>
    </dgm:pt>
    <dgm:pt modelId="{BD13A6CE-4F11-47DC-A262-FFD4DC0A30E6}" type="sibTrans" cxnId="{FBD5044A-BDBB-44B5-8313-150E6FD0AA86}">
      <dgm:prSet/>
      <dgm:spPr/>
      <dgm:t>
        <a:bodyPr/>
        <a:lstStyle/>
        <a:p>
          <a:endParaRPr lang="en-US"/>
        </a:p>
      </dgm:t>
    </dgm:pt>
    <dgm:pt modelId="{49A2770C-5F0B-4FCB-A4A4-3702D2630802}" type="pres">
      <dgm:prSet presAssocID="{A6229D19-CE73-49FA-A2D2-7FAB5CAECD8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90A91A-7979-467F-BF3D-CF42997B4232}" type="pres">
      <dgm:prSet presAssocID="{A6229D19-CE73-49FA-A2D2-7FAB5CAECD85}" presName="dummyMaxCanvas" presStyleCnt="0"/>
      <dgm:spPr/>
    </dgm:pt>
    <dgm:pt modelId="{3A724E24-172D-49EC-8557-77852EC2B337}" type="pres">
      <dgm:prSet presAssocID="{A6229D19-CE73-49FA-A2D2-7FAB5CAECD85}" presName="parentComposite" presStyleCnt="0"/>
      <dgm:spPr/>
    </dgm:pt>
    <dgm:pt modelId="{45AD3F38-1243-45BD-AB0B-6E4D438A1F27}" type="pres">
      <dgm:prSet presAssocID="{A6229D19-CE73-49FA-A2D2-7FAB5CAECD8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45EB288-49EE-4F24-BF89-B0EBD28FA20F}" type="pres">
      <dgm:prSet presAssocID="{A6229D19-CE73-49FA-A2D2-7FAB5CAECD8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FC44E9B-5F30-4B59-A1BC-816625E9F573}" type="pres">
      <dgm:prSet presAssocID="{A6229D19-CE73-49FA-A2D2-7FAB5CAECD85}" presName="childrenComposite" presStyleCnt="0"/>
      <dgm:spPr/>
    </dgm:pt>
    <dgm:pt modelId="{29216A56-1608-449C-8DA2-DD02CD84C6FC}" type="pres">
      <dgm:prSet presAssocID="{A6229D19-CE73-49FA-A2D2-7FAB5CAECD85}" presName="dummyMaxCanvas_ChildArea" presStyleCnt="0"/>
      <dgm:spPr/>
    </dgm:pt>
    <dgm:pt modelId="{094D78A4-A3CD-47F5-84AC-61CCD65A3EA5}" type="pres">
      <dgm:prSet presAssocID="{A6229D19-CE73-49FA-A2D2-7FAB5CAECD85}" presName="fulcrum" presStyleLbl="alignAccFollowNode1" presStyleIdx="2" presStyleCnt="4"/>
      <dgm:spPr/>
    </dgm:pt>
    <dgm:pt modelId="{E519AA76-027D-44FB-B14A-D95E2A4C0ABA}" type="pres">
      <dgm:prSet presAssocID="{A6229D19-CE73-49FA-A2D2-7FAB5CAECD85}" presName="balance_32" presStyleLbl="alignAccFollowNode1" presStyleIdx="3" presStyleCnt="4" custScaleX="147989">
        <dgm:presLayoutVars>
          <dgm:bulletEnabled val="1"/>
        </dgm:presLayoutVars>
      </dgm:prSet>
      <dgm:spPr/>
    </dgm:pt>
    <dgm:pt modelId="{79AA678E-B042-4C4C-B909-9DC173D6A02F}" type="pres">
      <dgm:prSet presAssocID="{A6229D19-CE73-49FA-A2D2-7FAB5CAECD85}" presName="left_32_1" presStyleLbl="node1" presStyleIdx="0" presStyleCnt="5" custScaleX="1331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B992-D937-4846-961E-9FFE691F0CFC}" type="pres">
      <dgm:prSet presAssocID="{A6229D19-CE73-49FA-A2D2-7FAB5CAECD85}" presName="left_32_2" presStyleLbl="node1" presStyleIdx="1" presStyleCnt="5" custScaleX="1331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EC834-FC93-4211-9013-C9E74EC85CD1}" type="pres">
      <dgm:prSet presAssocID="{A6229D19-CE73-49FA-A2D2-7FAB5CAECD85}" presName="left_32_3" presStyleLbl="node1" presStyleIdx="2" presStyleCnt="5" custScaleX="1331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1188E-0AE7-419F-B2CC-00F77489A9E6}" type="pres">
      <dgm:prSet presAssocID="{A6229D19-CE73-49FA-A2D2-7FAB5CAECD85}" presName="right_32_1" presStyleLbl="node1" presStyleIdx="3" presStyleCnt="5" custScaleX="1331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78056-FBFE-48E8-9273-0FD6131ACAA0}" type="pres">
      <dgm:prSet presAssocID="{A6229D19-CE73-49FA-A2D2-7FAB5CAECD85}" presName="right_32_2" presStyleLbl="node1" presStyleIdx="4" presStyleCnt="5" custScaleX="133100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DBE4E2-AAA7-47AC-82B6-4E19A0621B2B}" type="presOf" srcId="{875AB6F3-FFE2-4F00-8691-69CE1D402CF5}" destId="{F45EB288-49EE-4F24-BF89-B0EBD28FA20F}" srcOrd="0" destOrd="0" presId="urn:microsoft.com/office/officeart/2005/8/layout/balance1"/>
    <dgm:cxn modelId="{A75E04E6-FEE5-4D8D-8E44-38B810E5C33A}" srcId="{E25E521A-2738-4F02-BB6C-78E2B75B598D}" destId="{419E8042-CA31-4705-B06D-2830DC1DD2A3}" srcOrd="0" destOrd="0" parTransId="{7B2F4350-9DF1-4879-AC9F-2F9567472657}" sibTransId="{D924D974-A466-41F1-8CEC-1EEA4319D826}"/>
    <dgm:cxn modelId="{95D7FF19-33B8-42E8-813C-7BD5D66BE69E}" type="presOf" srcId="{EEB44F69-B451-4205-9518-37A4C6E30320}" destId="{9C0EC834-FC93-4211-9013-C9E74EC85CD1}" srcOrd="0" destOrd="0" presId="urn:microsoft.com/office/officeart/2005/8/layout/balance1"/>
    <dgm:cxn modelId="{97E1294D-1526-435F-9846-CC17A5EAFDC1}" type="presOf" srcId="{419E8042-CA31-4705-B06D-2830DC1DD2A3}" destId="{79AA678E-B042-4C4C-B909-9DC173D6A02F}" srcOrd="0" destOrd="0" presId="urn:microsoft.com/office/officeart/2005/8/layout/balance1"/>
    <dgm:cxn modelId="{9052D28F-90DC-4197-8CD4-5C670288FB7F}" type="presOf" srcId="{E25E521A-2738-4F02-BB6C-78E2B75B598D}" destId="{45AD3F38-1243-45BD-AB0B-6E4D438A1F27}" srcOrd="0" destOrd="0" presId="urn:microsoft.com/office/officeart/2005/8/layout/balance1"/>
    <dgm:cxn modelId="{8978FB46-DB79-4034-B249-30C6376CC31E}" srcId="{E25E521A-2738-4F02-BB6C-78E2B75B598D}" destId="{992FA645-F431-4D78-A455-848185D0D7B9}" srcOrd="1" destOrd="0" parTransId="{8FAD512D-42B2-4FE8-A4BC-D40168E82275}" sibTransId="{0FB79E76-C87A-4B1F-98F5-C94920C876F8}"/>
    <dgm:cxn modelId="{953D4A85-C9BD-4954-A80D-F68D3C732606}" srcId="{E25E521A-2738-4F02-BB6C-78E2B75B598D}" destId="{EEB44F69-B451-4205-9518-37A4C6E30320}" srcOrd="2" destOrd="0" parTransId="{7307C61B-0FF2-4BC5-A683-76E1AF2C6122}" sibTransId="{FDE98D46-4599-4C8A-B15A-8594B367C018}"/>
    <dgm:cxn modelId="{5398BD72-659D-4A29-BF9E-3DE6DA09C52E}" type="presOf" srcId="{A6229D19-CE73-49FA-A2D2-7FAB5CAECD85}" destId="{49A2770C-5F0B-4FCB-A4A4-3702D2630802}" srcOrd="0" destOrd="0" presId="urn:microsoft.com/office/officeart/2005/8/layout/balance1"/>
    <dgm:cxn modelId="{FBD5044A-BDBB-44B5-8313-150E6FD0AA86}" srcId="{875AB6F3-FFE2-4F00-8691-69CE1D402CF5}" destId="{45A5F60E-F65E-4C01-9911-1063CD2B147E}" srcOrd="0" destOrd="0" parTransId="{6C82A7CA-D1AF-41F9-A8D1-4994EB1AFF2A}" sibTransId="{BD13A6CE-4F11-47DC-A262-FFD4DC0A30E6}"/>
    <dgm:cxn modelId="{8149153F-A8FD-4037-AC9D-FEE87B799F93}" type="presOf" srcId="{00045B82-8466-4758-A63D-84A18CBD6374}" destId="{D0878056-FBFE-48E8-9273-0FD6131ACAA0}" srcOrd="0" destOrd="0" presId="urn:microsoft.com/office/officeart/2005/8/layout/balance1"/>
    <dgm:cxn modelId="{78467ADB-3FCA-400F-A961-C579C89DDAC3}" srcId="{A6229D19-CE73-49FA-A2D2-7FAB5CAECD85}" destId="{E25E521A-2738-4F02-BB6C-78E2B75B598D}" srcOrd="0" destOrd="0" parTransId="{63D094AD-3C0B-4D4C-8921-5D12833AD120}" sibTransId="{13971530-86B0-42E7-BB64-2C980FE4A959}"/>
    <dgm:cxn modelId="{AB5B9995-8E26-45D4-8EE9-243B3237670C}" type="presOf" srcId="{45A5F60E-F65E-4C01-9911-1063CD2B147E}" destId="{D411188E-0AE7-419F-B2CC-00F77489A9E6}" srcOrd="0" destOrd="0" presId="urn:microsoft.com/office/officeart/2005/8/layout/balance1"/>
    <dgm:cxn modelId="{10B26498-5B5A-488E-8925-99F06BB22A84}" srcId="{875AB6F3-FFE2-4F00-8691-69CE1D402CF5}" destId="{00045B82-8466-4758-A63D-84A18CBD6374}" srcOrd="1" destOrd="0" parTransId="{E4CE0F08-E3BC-425B-B827-C9AE75099B27}" sibTransId="{F421AAAA-78D4-48DB-B4B4-729FC8312562}"/>
    <dgm:cxn modelId="{741C422E-94F1-4EF1-8087-2BD1D133F38D}" type="presOf" srcId="{992FA645-F431-4D78-A455-848185D0D7B9}" destId="{9CA8B992-D937-4846-961E-9FFE691F0CFC}" srcOrd="0" destOrd="0" presId="urn:microsoft.com/office/officeart/2005/8/layout/balance1"/>
    <dgm:cxn modelId="{BA5D5D68-18F5-49DD-989E-2C08A2C54F17}" srcId="{A6229D19-CE73-49FA-A2D2-7FAB5CAECD85}" destId="{875AB6F3-FFE2-4F00-8691-69CE1D402CF5}" srcOrd="1" destOrd="0" parTransId="{04615FB9-5EC2-4229-BB20-3648B676334D}" sibTransId="{148AB216-94CA-460F-BAE7-A6824157F0BB}"/>
    <dgm:cxn modelId="{47B1271E-C7F5-4607-8463-82F9EB9280C3}" type="presParOf" srcId="{49A2770C-5F0B-4FCB-A4A4-3702D2630802}" destId="{5D90A91A-7979-467F-BF3D-CF42997B4232}" srcOrd="0" destOrd="0" presId="urn:microsoft.com/office/officeart/2005/8/layout/balance1"/>
    <dgm:cxn modelId="{5532AFC1-2E71-4EC0-8BFB-C5DCD2129048}" type="presParOf" srcId="{49A2770C-5F0B-4FCB-A4A4-3702D2630802}" destId="{3A724E24-172D-49EC-8557-77852EC2B337}" srcOrd="1" destOrd="0" presId="urn:microsoft.com/office/officeart/2005/8/layout/balance1"/>
    <dgm:cxn modelId="{FC821F4F-5AF1-4CAE-B66E-4A67AEAFB154}" type="presParOf" srcId="{3A724E24-172D-49EC-8557-77852EC2B337}" destId="{45AD3F38-1243-45BD-AB0B-6E4D438A1F27}" srcOrd="0" destOrd="0" presId="urn:microsoft.com/office/officeart/2005/8/layout/balance1"/>
    <dgm:cxn modelId="{9E837EAE-05EE-4711-9FA9-6E976B3498FB}" type="presParOf" srcId="{3A724E24-172D-49EC-8557-77852EC2B337}" destId="{F45EB288-49EE-4F24-BF89-B0EBD28FA20F}" srcOrd="1" destOrd="0" presId="urn:microsoft.com/office/officeart/2005/8/layout/balance1"/>
    <dgm:cxn modelId="{5CEBE81A-21F3-4A78-BEA2-9E46DA8A8779}" type="presParOf" srcId="{49A2770C-5F0B-4FCB-A4A4-3702D2630802}" destId="{8FC44E9B-5F30-4B59-A1BC-816625E9F573}" srcOrd="2" destOrd="0" presId="urn:microsoft.com/office/officeart/2005/8/layout/balance1"/>
    <dgm:cxn modelId="{21B3AD48-6AF2-43EF-AEDB-A7A58AB55828}" type="presParOf" srcId="{8FC44E9B-5F30-4B59-A1BC-816625E9F573}" destId="{29216A56-1608-449C-8DA2-DD02CD84C6FC}" srcOrd="0" destOrd="0" presId="urn:microsoft.com/office/officeart/2005/8/layout/balance1"/>
    <dgm:cxn modelId="{1E983743-5BEE-498B-9AE9-8F51AE5C3A5C}" type="presParOf" srcId="{8FC44E9B-5F30-4B59-A1BC-816625E9F573}" destId="{094D78A4-A3CD-47F5-84AC-61CCD65A3EA5}" srcOrd="1" destOrd="0" presId="urn:microsoft.com/office/officeart/2005/8/layout/balance1"/>
    <dgm:cxn modelId="{30825D2D-5D99-4A9F-B818-85EF4CCE83EE}" type="presParOf" srcId="{8FC44E9B-5F30-4B59-A1BC-816625E9F573}" destId="{E519AA76-027D-44FB-B14A-D95E2A4C0ABA}" srcOrd="2" destOrd="0" presId="urn:microsoft.com/office/officeart/2005/8/layout/balance1"/>
    <dgm:cxn modelId="{CF3E84BD-F68B-4B82-ACB4-F1C069711E24}" type="presParOf" srcId="{8FC44E9B-5F30-4B59-A1BC-816625E9F573}" destId="{79AA678E-B042-4C4C-B909-9DC173D6A02F}" srcOrd="3" destOrd="0" presId="urn:microsoft.com/office/officeart/2005/8/layout/balance1"/>
    <dgm:cxn modelId="{D3ED15C6-F5E2-4BE9-8D33-9A78A5F47B4D}" type="presParOf" srcId="{8FC44E9B-5F30-4B59-A1BC-816625E9F573}" destId="{9CA8B992-D937-4846-961E-9FFE691F0CFC}" srcOrd="4" destOrd="0" presId="urn:microsoft.com/office/officeart/2005/8/layout/balance1"/>
    <dgm:cxn modelId="{140495A1-5664-46B7-9663-0EC1B3ACD30B}" type="presParOf" srcId="{8FC44E9B-5F30-4B59-A1BC-816625E9F573}" destId="{9C0EC834-FC93-4211-9013-C9E74EC85CD1}" srcOrd="5" destOrd="0" presId="urn:microsoft.com/office/officeart/2005/8/layout/balance1"/>
    <dgm:cxn modelId="{A4A35596-2ACF-4B76-B217-FC07D2A4C0EB}" type="presParOf" srcId="{8FC44E9B-5F30-4B59-A1BC-816625E9F573}" destId="{D411188E-0AE7-419F-B2CC-00F77489A9E6}" srcOrd="6" destOrd="0" presId="urn:microsoft.com/office/officeart/2005/8/layout/balance1"/>
    <dgm:cxn modelId="{873A372B-C443-4CCB-85F1-5C5A00ADEDFB}" type="presParOf" srcId="{8FC44E9B-5F30-4B59-A1BC-816625E9F573}" destId="{D0878056-FBFE-48E8-9273-0FD6131ACAA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DBE3FE-1C39-4890-A2FF-A8D864CC4FE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F939BF-02F1-4E34-BF70-D38DBC7FF867}">
      <dgm:prSet phldrT="[Text]"/>
      <dgm:spPr/>
      <dgm:t>
        <a:bodyPr/>
        <a:lstStyle/>
        <a:p>
          <a:r>
            <a:rPr lang="en-US" dirty="0" err="1"/>
            <a:t>Intégration</a:t>
          </a:r>
          <a:endParaRPr lang="en-US" dirty="0"/>
        </a:p>
      </dgm:t>
    </dgm:pt>
    <dgm:pt modelId="{4AFA47B6-2600-43D8-B54B-ED650FFB040B}" type="parTrans" cxnId="{733F7614-8099-443B-92D1-651754B4CB9A}">
      <dgm:prSet/>
      <dgm:spPr/>
      <dgm:t>
        <a:bodyPr/>
        <a:lstStyle/>
        <a:p>
          <a:endParaRPr lang="en-US"/>
        </a:p>
      </dgm:t>
    </dgm:pt>
    <dgm:pt modelId="{1687A4CA-2883-4BB2-9868-A7D83031597F}" type="sibTrans" cxnId="{733F7614-8099-443B-92D1-651754B4CB9A}">
      <dgm:prSet/>
      <dgm:spPr/>
      <dgm:t>
        <a:bodyPr/>
        <a:lstStyle/>
        <a:p>
          <a:endParaRPr lang="en-US"/>
        </a:p>
      </dgm:t>
    </dgm:pt>
    <dgm:pt modelId="{A3C28EA6-130D-4C35-9527-B6AD010168D9}">
      <dgm:prSet phldrT="[Text]"/>
      <dgm:spPr/>
      <dgm:t>
        <a:bodyPr/>
        <a:lstStyle/>
        <a:p>
          <a:r>
            <a:rPr lang="en-US" dirty="0"/>
            <a:t>Profit des </a:t>
          </a:r>
          <a:r>
            <a:rPr lang="en-US" dirty="0" err="1"/>
            <a:t>avantages</a:t>
          </a:r>
          <a:endParaRPr lang="en-US" dirty="0"/>
        </a:p>
      </dgm:t>
    </dgm:pt>
    <dgm:pt modelId="{FC7BD6EA-7393-4DFB-A170-64D062461B3A}" type="parTrans" cxnId="{FD7A0D8B-9A73-4ECD-B7E2-3929D4519F3D}">
      <dgm:prSet/>
      <dgm:spPr/>
      <dgm:t>
        <a:bodyPr/>
        <a:lstStyle/>
        <a:p>
          <a:endParaRPr lang="en-US"/>
        </a:p>
      </dgm:t>
    </dgm:pt>
    <dgm:pt modelId="{A34F63CF-26E8-4DBA-95E6-A5BA339EEAD5}" type="sibTrans" cxnId="{FD7A0D8B-9A73-4ECD-B7E2-3929D4519F3D}">
      <dgm:prSet/>
      <dgm:spPr/>
      <dgm:t>
        <a:bodyPr/>
        <a:lstStyle/>
        <a:p>
          <a:endParaRPr lang="en-US"/>
        </a:p>
      </dgm:t>
    </dgm:pt>
    <dgm:pt modelId="{E9070F7B-7AC8-4921-BDDA-A724E5B7C46E}">
      <dgm:prSet phldrT="[Text]"/>
      <dgm:spPr/>
      <dgm:t>
        <a:bodyPr/>
        <a:lstStyle/>
        <a:p>
          <a:r>
            <a:rPr lang="en-US" dirty="0"/>
            <a:t>Large </a:t>
          </a:r>
          <a:r>
            <a:rPr lang="en-US" dirty="0" err="1"/>
            <a:t>gamme</a:t>
          </a:r>
          <a:r>
            <a:rPr lang="en-US" dirty="0"/>
            <a:t> </a:t>
          </a:r>
          <a:r>
            <a:rPr lang="en-US" dirty="0" err="1"/>
            <a:t>d’applications</a:t>
          </a:r>
          <a:endParaRPr lang="en-US" dirty="0"/>
        </a:p>
      </dgm:t>
    </dgm:pt>
    <dgm:pt modelId="{2F3EDAF2-AACE-4761-B0D8-EF69CC0F3629}" type="parTrans" cxnId="{D2E4C828-D08C-48A1-81AF-47FBAC3B786B}">
      <dgm:prSet/>
      <dgm:spPr/>
      <dgm:t>
        <a:bodyPr/>
        <a:lstStyle/>
        <a:p>
          <a:endParaRPr lang="en-US"/>
        </a:p>
      </dgm:t>
    </dgm:pt>
    <dgm:pt modelId="{33E549F0-1032-427D-90B3-1F7E37CE7C7C}" type="sibTrans" cxnId="{D2E4C828-D08C-48A1-81AF-47FBAC3B786B}">
      <dgm:prSet/>
      <dgm:spPr/>
      <dgm:t>
        <a:bodyPr/>
        <a:lstStyle/>
        <a:p>
          <a:endParaRPr lang="en-US"/>
        </a:p>
      </dgm:t>
    </dgm:pt>
    <dgm:pt modelId="{78F489E1-D060-4E75-8B8B-B15BDB379436}">
      <dgm:prSet phldrT="[Text]"/>
      <dgm:spPr/>
      <dgm:t>
        <a:bodyPr/>
        <a:lstStyle/>
        <a:p>
          <a:r>
            <a:rPr lang="en-US" dirty="0" err="1"/>
            <a:t>Favoriser</a:t>
          </a:r>
          <a:r>
            <a:rPr lang="en-US" dirty="0"/>
            <a:t> conception</a:t>
          </a:r>
        </a:p>
      </dgm:t>
    </dgm:pt>
    <dgm:pt modelId="{A75086A4-AB42-4D63-96FB-E7DB27C5EE13}" type="parTrans" cxnId="{DE5A12F9-F069-4BC0-B89A-4B7D91D7E760}">
      <dgm:prSet/>
      <dgm:spPr/>
      <dgm:t>
        <a:bodyPr/>
        <a:lstStyle/>
        <a:p>
          <a:endParaRPr lang="en-US"/>
        </a:p>
      </dgm:t>
    </dgm:pt>
    <dgm:pt modelId="{4FEBBE41-18AD-4544-A523-7081D35FC5D2}" type="sibTrans" cxnId="{DE5A12F9-F069-4BC0-B89A-4B7D91D7E760}">
      <dgm:prSet/>
      <dgm:spPr/>
      <dgm:t>
        <a:bodyPr/>
        <a:lstStyle/>
        <a:p>
          <a:endParaRPr lang="en-US"/>
        </a:p>
      </dgm:t>
    </dgm:pt>
    <dgm:pt modelId="{C9C82435-470E-41B7-B88D-19EC672F2AAF}">
      <dgm:prSet phldrT="[Text]"/>
      <dgm:spPr/>
      <dgm:t>
        <a:bodyPr/>
        <a:lstStyle/>
        <a:p>
          <a:r>
            <a:rPr lang="en-US" dirty="0" err="1"/>
            <a:t>Productivité</a:t>
          </a:r>
          <a:endParaRPr lang="en-US" dirty="0"/>
        </a:p>
      </dgm:t>
    </dgm:pt>
    <dgm:pt modelId="{318AD2D6-C428-4CE6-BF76-01F21FBF6131}" type="parTrans" cxnId="{EBD11B75-4A4F-45BC-AD20-193BAA831DCE}">
      <dgm:prSet/>
      <dgm:spPr/>
      <dgm:t>
        <a:bodyPr/>
        <a:lstStyle/>
        <a:p>
          <a:endParaRPr lang="en-US"/>
        </a:p>
      </dgm:t>
    </dgm:pt>
    <dgm:pt modelId="{4AE17EBA-CA83-434B-9F46-6C8992D3282D}" type="sibTrans" cxnId="{EBD11B75-4A4F-45BC-AD20-193BAA831DCE}">
      <dgm:prSet/>
      <dgm:spPr/>
      <dgm:t>
        <a:bodyPr/>
        <a:lstStyle/>
        <a:p>
          <a:endParaRPr lang="en-US"/>
        </a:p>
      </dgm:t>
    </dgm:pt>
    <dgm:pt modelId="{F4406BC3-9F46-42AF-9BD6-178E5973A54C}">
      <dgm:prSet phldrT="[Text]"/>
      <dgm:spPr/>
      <dgm:t>
        <a:bodyPr/>
        <a:lstStyle/>
        <a:p>
          <a:r>
            <a:rPr lang="en-US" dirty="0"/>
            <a:t>Simplifier</a:t>
          </a:r>
        </a:p>
      </dgm:t>
    </dgm:pt>
    <dgm:pt modelId="{381C322F-D822-47C7-8E5D-DBC2E7208B8F}" type="parTrans" cxnId="{1D8163FD-2D14-4525-83E6-12957782469B}">
      <dgm:prSet/>
      <dgm:spPr/>
      <dgm:t>
        <a:bodyPr/>
        <a:lstStyle/>
        <a:p>
          <a:endParaRPr lang="en-US"/>
        </a:p>
      </dgm:t>
    </dgm:pt>
    <dgm:pt modelId="{D21F15B2-C150-4E22-BF0F-791444BCF72C}" type="sibTrans" cxnId="{1D8163FD-2D14-4525-83E6-12957782469B}">
      <dgm:prSet/>
      <dgm:spPr/>
      <dgm:t>
        <a:bodyPr/>
        <a:lstStyle/>
        <a:p>
          <a:endParaRPr lang="en-US"/>
        </a:p>
      </dgm:t>
    </dgm:pt>
    <dgm:pt modelId="{C2E685F3-A859-402E-B555-8307D90B60A4}">
      <dgm:prSet phldrT="[Text]"/>
      <dgm:spPr/>
      <dgm:t>
        <a:bodyPr/>
        <a:lstStyle/>
        <a:p>
          <a:r>
            <a:rPr lang="en-US" dirty="0" err="1"/>
            <a:t>Faciliter</a:t>
          </a:r>
          <a:endParaRPr lang="en-US" dirty="0"/>
        </a:p>
      </dgm:t>
    </dgm:pt>
    <dgm:pt modelId="{B576D7E1-1990-4EA2-82A8-972F05B8C9BA}" type="parTrans" cxnId="{FF5A0C03-B6B2-4DB6-A57F-F72C401F3908}">
      <dgm:prSet/>
      <dgm:spPr/>
      <dgm:t>
        <a:bodyPr/>
        <a:lstStyle/>
        <a:p>
          <a:endParaRPr lang="en-US"/>
        </a:p>
      </dgm:t>
    </dgm:pt>
    <dgm:pt modelId="{49CDE412-7B9F-408E-A6C8-4F485AF3492A}" type="sibTrans" cxnId="{FF5A0C03-B6B2-4DB6-A57F-F72C401F3908}">
      <dgm:prSet/>
      <dgm:spPr/>
      <dgm:t>
        <a:bodyPr/>
        <a:lstStyle/>
        <a:p>
          <a:endParaRPr lang="en-US"/>
        </a:p>
      </dgm:t>
    </dgm:pt>
    <dgm:pt modelId="{08B963E7-D64D-4CCE-92E1-14CDE11893B4}" type="pres">
      <dgm:prSet presAssocID="{98DBE3FE-1C39-4890-A2FF-A8D864CC4F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5DD9CF-46E7-4338-85F5-8CA4D91C6252}" type="pres">
      <dgm:prSet presAssocID="{3BF939BF-02F1-4E34-BF70-D38DBC7FF86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A24CA-0EEE-413F-86B6-86FE40B5796B}" type="pres">
      <dgm:prSet presAssocID="{1687A4CA-2883-4BB2-9868-A7D83031597F}" presName="sibTrans" presStyleCnt="0"/>
      <dgm:spPr/>
    </dgm:pt>
    <dgm:pt modelId="{10149A57-7E93-4721-B851-D3C0369EBED2}" type="pres">
      <dgm:prSet presAssocID="{A3C28EA6-130D-4C35-9527-B6AD010168D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493D6-7354-429E-ADC8-F53B77AE6B0A}" type="pres">
      <dgm:prSet presAssocID="{A34F63CF-26E8-4DBA-95E6-A5BA339EEAD5}" presName="sibTrans" presStyleCnt="0"/>
      <dgm:spPr/>
    </dgm:pt>
    <dgm:pt modelId="{1C9666C3-A7FB-4A0C-BCBE-675D1D4F4223}" type="pres">
      <dgm:prSet presAssocID="{E9070F7B-7AC8-4921-BDDA-A724E5B7C46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BE309-4E04-4FE8-B307-23109BA12CAF}" type="pres">
      <dgm:prSet presAssocID="{33E549F0-1032-427D-90B3-1F7E37CE7C7C}" presName="sibTrans" presStyleCnt="0"/>
      <dgm:spPr/>
    </dgm:pt>
    <dgm:pt modelId="{DACE3719-0A70-4134-AD8B-1005DA08FDCC}" type="pres">
      <dgm:prSet presAssocID="{78F489E1-D060-4E75-8B8B-B15BDB37943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C899D-87A8-432C-A436-D3ACDF6D008D}" type="pres">
      <dgm:prSet presAssocID="{4FEBBE41-18AD-4544-A523-7081D35FC5D2}" presName="sibTrans" presStyleCnt="0"/>
      <dgm:spPr/>
    </dgm:pt>
    <dgm:pt modelId="{EDD853A3-4661-4712-8132-A7089169C949}" type="pres">
      <dgm:prSet presAssocID="{C9C82435-470E-41B7-B88D-19EC672F2A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EB4FF-DF60-489C-88E3-2D109617C88E}" type="pres">
      <dgm:prSet presAssocID="{4AE17EBA-CA83-434B-9F46-6C8992D3282D}" presName="sibTrans" presStyleCnt="0"/>
      <dgm:spPr/>
    </dgm:pt>
    <dgm:pt modelId="{A15A20E0-D27E-488B-BA9C-9851CB3B24B8}" type="pres">
      <dgm:prSet presAssocID="{F4406BC3-9F46-42AF-9BD6-178E5973A54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F3A38-99C1-4317-B554-31B6866E69FD}" type="pres">
      <dgm:prSet presAssocID="{D21F15B2-C150-4E22-BF0F-791444BCF72C}" presName="sibTrans" presStyleCnt="0"/>
      <dgm:spPr/>
    </dgm:pt>
    <dgm:pt modelId="{6ED149F2-6D46-4E85-84FA-5AEF9F993BB2}" type="pres">
      <dgm:prSet presAssocID="{C2E685F3-A859-402E-B555-8307D90B60A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5A12F9-F069-4BC0-B89A-4B7D91D7E760}" srcId="{98DBE3FE-1C39-4890-A2FF-A8D864CC4FE6}" destId="{78F489E1-D060-4E75-8B8B-B15BDB379436}" srcOrd="3" destOrd="0" parTransId="{A75086A4-AB42-4D63-96FB-E7DB27C5EE13}" sibTransId="{4FEBBE41-18AD-4544-A523-7081D35FC5D2}"/>
    <dgm:cxn modelId="{2442B3AE-C071-46A0-9E67-EACBB2CF819B}" type="presOf" srcId="{3BF939BF-02F1-4E34-BF70-D38DBC7FF867}" destId="{765DD9CF-46E7-4338-85F5-8CA4D91C6252}" srcOrd="0" destOrd="0" presId="urn:microsoft.com/office/officeart/2005/8/layout/default"/>
    <dgm:cxn modelId="{EBD11B75-4A4F-45BC-AD20-193BAA831DCE}" srcId="{98DBE3FE-1C39-4890-A2FF-A8D864CC4FE6}" destId="{C9C82435-470E-41B7-B88D-19EC672F2AAF}" srcOrd="4" destOrd="0" parTransId="{318AD2D6-C428-4CE6-BF76-01F21FBF6131}" sibTransId="{4AE17EBA-CA83-434B-9F46-6C8992D3282D}"/>
    <dgm:cxn modelId="{1B84A821-ECC6-4251-8467-4D65A4D0B47D}" type="presOf" srcId="{C9C82435-470E-41B7-B88D-19EC672F2AAF}" destId="{EDD853A3-4661-4712-8132-A7089169C949}" srcOrd="0" destOrd="0" presId="urn:microsoft.com/office/officeart/2005/8/layout/default"/>
    <dgm:cxn modelId="{77B43F18-82AA-4D88-BCCE-C796FA332457}" type="presOf" srcId="{78F489E1-D060-4E75-8B8B-B15BDB379436}" destId="{DACE3719-0A70-4134-AD8B-1005DA08FDCC}" srcOrd="0" destOrd="0" presId="urn:microsoft.com/office/officeart/2005/8/layout/default"/>
    <dgm:cxn modelId="{FF5A0C03-B6B2-4DB6-A57F-F72C401F3908}" srcId="{98DBE3FE-1C39-4890-A2FF-A8D864CC4FE6}" destId="{C2E685F3-A859-402E-B555-8307D90B60A4}" srcOrd="6" destOrd="0" parTransId="{B576D7E1-1990-4EA2-82A8-972F05B8C9BA}" sibTransId="{49CDE412-7B9F-408E-A6C8-4F485AF3492A}"/>
    <dgm:cxn modelId="{733F7614-8099-443B-92D1-651754B4CB9A}" srcId="{98DBE3FE-1C39-4890-A2FF-A8D864CC4FE6}" destId="{3BF939BF-02F1-4E34-BF70-D38DBC7FF867}" srcOrd="0" destOrd="0" parTransId="{4AFA47B6-2600-43D8-B54B-ED650FFB040B}" sibTransId="{1687A4CA-2883-4BB2-9868-A7D83031597F}"/>
    <dgm:cxn modelId="{C68C2787-6089-4A4A-BE71-FD85D1066713}" type="presOf" srcId="{E9070F7B-7AC8-4921-BDDA-A724E5B7C46E}" destId="{1C9666C3-A7FB-4A0C-BCBE-675D1D4F4223}" srcOrd="0" destOrd="0" presId="urn:microsoft.com/office/officeart/2005/8/layout/default"/>
    <dgm:cxn modelId="{F9D9DAA5-E4CD-4D64-AD67-1E5D89CDBE8E}" type="presOf" srcId="{F4406BC3-9F46-42AF-9BD6-178E5973A54C}" destId="{A15A20E0-D27E-488B-BA9C-9851CB3B24B8}" srcOrd="0" destOrd="0" presId="urn:microsoft.com/office/officeart/2005/8/layout/default"/>
    <dgm:cxn modelId="{891275D2-2FF3-4D25-9293-F33C5F9A803F}" type="presOf" srcId="{A3C28EA6-130D-4C35-9527-B6AD010168D9}" destId="{10149A57-7E93-4721-B851-D3C0369EBED2}" srcOrd="0" destOrd="0" presId="urn:microsoft.com/office/officeart/2005/8/layout/default"/>
    <dgm:cxn modelId="{D2E4C828-D08C-48A1-81AF-47FBAC3B786B}" srcId="{98DBE3FE-1C39-4890-A2FF-A8D864CC4FE6}" destId="{E9070F7B-7AC8-4921-BDDA-A724E5B7C46E}" srcOrd="2" destOrd="0" parTransId="{2F3EDAF2-AACE-4761-B0D8-EF69CC0F3629}" sibTransId="{33E549F0-1032-427D-90B3-1F7E37CE7C7C}"/>
    <dgm:cxn modelId="{95B19909-41E1-4EF0-8657-B79D81B63629}" type="presOf" srcId="{C2E685F3-A859-402E-B555-8307D90B60A4}" destId="{6ED149F2-6D46-4E85-84FA-5AEF9F993BB2}" srcOrd="0" destOrd="0" presId="urn:microsoft.com/office/officeart/2005/8/layout/default"/>
    <dgm:cxn modelId="{F72237B4-1FF2-41CB-A91B-27D5A2424B91}" type="presOf" srcId="{98DBE3FE-1C39-4890-A2FF-A8D864CC4FE6}" destId="{08B963E7-D64D-4CCE-92E1-14CDE11893B4}" srcOrd="0" destOrd="0" presId="urn:microsoft.com/office/officeart/2005/8/layout/default"/>
    <dgm:cxn modelId="{1D8163FD-2D14-4525-83E6-12957782469B}" srcId="{98DBE3FE-1C39-4890-A2FF-A8D864CC4FE6}" destId="{F4406BC3-9F46-42AF-9BD6-178E5973A54C}" srcOrd="5" destOrd="0" parTransId="{381C322F-D822-47C7-8E5D-DBC2E7208B8F}" sibTransId="{D21F15B2-C150-4E22-BF0F-791444BCF72C}"/>
    <dgm:cxn modelId="{FD7A0D8B-9A73-4ECD-B7E2-3929D4519F3D}" srcId="{98DBE3FE-1C39-4890-A2FF-A8D864CC4FE6}" destId="{A3C28EA6-130D-4C35-9527-B6AD010168D9}" srcOrd="1" destOrd="0" parTransId="{FC7BD6EA-7393-4DFB-A170-64D062461B3A}" sibTransId="{A34F63CF-26E8-4DBA-95E6-A5BA339EEAD5}"/>
    <dgm:cxn modelId="{0C794E1D-9435-42B2-81E0-72353CD84223}" type="presParOf" srcId="{08B963E7-D64D-4CCE-92E1-14CDE11893B4}" destId="{765DD9CF-46E7-4338-85F5-8CA4D91C6252}" srcOrd="0" destOrd="0" presId="urn:microsoft.com/office/officeart/2005/8/layout/default"/>
    <dgm:cxn modelId="{B8C54C3B-C25F-4E6F-9C50-BE08D0C568C4}" type="presParOf" srcId="{08B963E7-D64D-4CCE-92E1-14CDE11893B4}" destId="{AA2A24CA-0EEE-413F-86B6-86FE40B5796B}" srcOrd="1" destOrd="0" presId="urn:microsoft.com/office/officeart/2005/8/layout/default"/>
    <dgm:cxn modelId="{136B4539-C348-434E-982F-B5AF96D40118}" type="presParOf" srcId="{08B963E7-D64D-4CCE-92E1-14CDE11893B4}" destId="{10149A57-7E93-4721-B851-D3C0369EBED2}" srcOrd="2" destOrd="0" presId="urn:microsoft.com/office/officeart/2005/8/layout/default"/>
    <dgm:cxn modelId="{1F9EF9E6-E38C-4CD1-A1EC-666C62604E60}" type="presParOf" srcId="{08B963E7-D64D-4CCE-92E1-14CDE11893B4}" destId="{24C493D6-7354-429E-ADC8-F53B77AE6B0A}" srcOrd="3" destOrd="0" presId="urn:microsoft.com/office/officeart/2005/8/layout/default"/>
    <dgm:cxn modelId="{801A5F07-3AAA-47F4-9471-F5CF0D192523}" type="presParOf" srcId="{08B963E7-D64D-4CCE-92E1-14CDE11893B4}" destId="{1C9666C3-A7FB-4A0C-BCBE-675D1D4F4223}" srcOrd="4" destOrd="0" presId="urn:microsoft.com/office/officeart/2005/8/layout/default"/>
    <dgm:cxn modelId="{22A1F350-13FA-40F4-BBA9-12906F2664E7}" type="presParOf" srcId="{08B963E7-D64D-4CCE-92E1-14CDE11893B4}" destId="{BA9BE309-4E04-4FE8-B307-23109BA12CAF}" srcOrd="5" destOrd="0" presId="urn:microsoft.com/office/officeart/2005/8/layout/default"/>
    <dgm:cxn modelId="{8E80B3B9-31E3-4838-A1E2-6027CBBC9841}" type="presParOf" srcId="{08B963E7-D64D-4CCE-92E1-14CDE11893B4}" destId="{DACE3719-0A70-4134-AD8B-1005DA08FDCC}" srcOrd="6" destOrd="0" presId="urn:microsoft.com/office/officeart/2005/8/layout/default"/>
    <dgm:cxn modelId="{F8C8B371-9A45-4C44-94CE-C3E8CCF0350C}" type="presParOf" srcId="{08B963E7-D64D-4CCE-92E1-14CDE11893B4}" destId="{C04C899D-87A8-432C-A436-D3ACDF6D008D}" srcOrd="7" destOrd="0" presId="urn:microsoft.com/office/officeart/2005/8/layout/default"/>
    <dgm:cxn modelId="{D7F8D99B-8DAD-4536-A6B4-7C52899E24B4}" type="presParOf" srcId="{08B963E7-D64D-4CCE-92E1-14CDE11893B4}" destId="{EDD853A3-4661-4712-8132-A7089169C949}" srcOrd="8" destOrd="0" presId="urn:microsoft.com/office/officeart/2005/8/layout/default"/>
    <dgm:cxn modelId="{EDF0A4D1-40C9-4CFA-8932-DA2B3B967460}" type="presParOf" srcId="{08B963E7-D64D-4CCE-92E1-14CDE11893B4}" destId="{818EB4FF-DF60-489C-88E3-2D109617C88E}" srcOrd="9" destOrd="0" presId="urn:microsoft.com/office/officeart/2005/8/layout/default"/>
    <dgm:cxn modelId="{AFDB0161-B0E4-4B99-89E6-739744BB7993}" type="presParOf" srcId="{08B963E7-D64D-4CCE-92E1-14CDE11893B4}" destId="{A15A20E0-D27E-488B-BA9C-9851CB3B24B8}" srcOrd="10" destOrd="0" presId="urn:microsoft.com/office/officeart/2005/8/layout/default"/>
    <dgm:cxn modelId="{CB6B40DD-BAB7-4EB4-A87F-514560522BBE}" type="presParOf" srcId="{08B963E7-D64D-4CCE-92E1-14CDE11893B4}" destId="{124F3A38-99C1-4317-B554-31B6866E69FD}" srcOrd="11" destOrd="0" presId="urn:microsoft.com/office/officeart/2005/8/layout/default"/>
    <dgm:cxn modelId="{04DD6591-AEC2-4F38-A8CE-A61BB71E3310}" type="presParOf" srcId="{08B963E7-D64D-4CCE-92E1-14CDE11893B4}" destId="{6ED149F2-6D46-4E85-84FA-5AEF9F993BB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4726D-A334-4B84-A741-14583297A503}">
      <dsp:nvSpPr>
        <dsp:cNvPr id="0" name=""/>
        <dsp:cNvSpPr/>
      </dsp:nvSpPr>
      <dsp:spPr>
        <a:xfrm>
          <a:off x="85129" y="2427"/>
          <a:ext cx="3042419" cy="18254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Augmentation des </a:t>
          </a:r>
          <a:r>
            <a:rPr lang="en-US" sz="3600" kern="1200" dirty="0" err="1"/>
            <a:t>coûts</a:t>
          </a:r>
          <a:endParaRPr lang="en-US" sz="3600" kern="1200" dirty="0"/>
        </a:p>
      </dsp:txBody>
      <dsp:txXfrm>
        <a:off x="85129" y="2427"/>
        <a:ext cx="3042419" cy="1825451"/>
      </dsp:txXfrm>
    </dsp:sp>
    <dsp:sp modelId="{24225D30-6F11-4718-8DE7-870E50E96CBE}">
      <dsp:nvSpPr>
        <dsp:cNvPr id="0" name=""/>
        <dsp:cNvSpPr/>
      </dsp:nvSpPr>
      <dsp:spPr>
        <a:xfrm>
          <a:off x="3431790" y="2427"/>
          <a:ext cx="3042419" cy="1825451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Difficultés</a:t>
          </a:r>
          <a:r>
            <a:rPr lang="en-US" sz="3600" kern="1200" dirty="0"/>
            <a:t> </a:t>
          </a:r>
          <a:r>
            <a:rPr lang="en-US" sz="3600" kern="1200" dirty="0" err="1"/>
            <a:t>d’evolution</a:t>
          </a:r>
          <a:endParaRPr lang="en-US" sz="3600" kern="1200" dirty="0"/>
        </a:p>
      </dsp:txBody>
      <dsp:txXfrm>
        <a:off x="3431790" y="2427"/>
        <a:ext cx="3042419" cy="1825451"/>
      </dsp:txXfrm>
    </dsp:sp>
    <dsp:sp modelId="{E35A40C5-E0AC-4391-91C9-B9E51FCC3D54}">
      <dsp:nvSpPr>
        <dsp:cNvPr id="0" name=""/>
        <dsp:cNvSpPr/>
      </dsp:nvSpPr>
      <dsp:spPr>
        <a:xfrm>
          <a:off x="6778452" y="2427"/>
          <a:ext cx="3042419" cy="182545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Non </a:t>
          </a:r>
          <a:r>
            <a:rPr lang="en-US" sz="3600" kern="1200" dirty="0" err="1"/>
            <a:t>fiabilité</a:t>
          </a:r>
          <a:endParaRPr lang="en-US" sz="3600" kern="1200" dirty="0"/>
        </a:p>
      </dsp:txBody>
      <dsp:txXfrm>
        <a:off x="6778452" y="2427"/>
        <a:ext cx="3042419" cy="1825451"/>
      </dsp:txXfrm>
    </dsp:sp>
    <dsp:sp modelId="{7BE5F53E-59AD-4A69-95B1-5CDEBF9F0D40}">
      <dsp:nvSpPr>
        <dsp:cNvPr id="0" name=""/>
        <dsp:cNvSpPr/>
      </dsp:nvSpPr>
      <dsp:spPr>
        <a:xfrm>
          <a:off x="1758460" y="2132120"/>
          <a:ext cx="3042419" cy="1825451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Respect specifications</a:t>
          </a:r>
        </a:p>
      </dsp:txBody>
      <dsp:txXfrm>
        <a:off x="1758460" y="2132120"/>
        <a:ext cx="3042419" cy="1825451"/>
      </dsp:txXfrm>
    </dsp:sp>
    <dsp:sp modelId="{8588CA9D-44B6-4E48-8144-2EE6D8EE4CF9}">
      <dsp:nvSpPr>
        <dsp:cNvPr id="0" name=""/>
        <dsp:cNvSpPr/>
      </dsp:nvSpPr>
      <dsp:spPr>
        <a:xfrm>
          <a:off x="5105121" y="2132120"/>
          <a:ext cx="3042419" cy="182545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Respect des </a:t>
          </a:r>
          <a:r>
            <a:rPr lang="en-US" sz="3600" kern="1200" dirty="0" err="1"/>
            <a:t>délais</a:t>
          </a:r>
          <a:endParaRPr lang="en-US" sz="3600" kern="1200" dirty="0"/>
        </a:p>
      </dsp:txBody>
      <dsp:txXfrm>
        <a:off x="5105121" y="2132120"/>
        <a:ext cx="3042419" cy="18254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2E95-20A5-4274-82D5-FAAC1373206B}">
      <dsp:nvSpPr>
        <dsp:cNvPr id="0" name=""/>
        <dsp:cNvSpPr/>
      </dsp:nvSpPr>
      <dsp:spPr>
        <a:xfrm>
          <a:off x="1795" y="1055154"/>
          <a:ext cx="2642982" cy="3109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07588-CC78-4E4F-88C0-BBC9004402DF}">
      <dsp:nvSpPr>
        <dsp:cNvPr id="0" name=""/>
        <dsp:cNvSpPr/>
      </dsp:nvSpPr>
      <dsp:spPr>
        <a:xfrm>
          <a:off x="133944" y="1179529"/>
          <a:ext cx="2378684" cy="202110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1908" r="1190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4BE4A-45B3-42B9-AB1C-E5DD9E5C1F68}">
      <dsp:nvSpPr>
        <dsp:cNvPr id="0" name=""/>
        <dsp:cNvSpPr/>
      </dsp:nvSpPr>
      <dsp:spPr>
        <a:xfrm>
          <a:off x="133944" y="3511598"/>
          <a:ext cx="2378684" cy="52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OMT</a:t>
          </a:r>
        </a:p>
      </dsp:txBody>
      <dsp:txXfrm>
        <a:off x="133944" y="3511598"/>
        <a:ext cx="2378684" cy="528571"/>
      </dsp:txXfrm>
    </dsp:sp>
    <dsp:sp modelId="{33E2135D-FD5D-45D1-B313-746B273A62D5}">
      <dsp:nvSpPr>
        <dsp:cNvPr id="0" name=""/>
        <dsp:cNvSpPr/>
      </dsp:nvSpPr>
      <dsp:spPr>
        <a:xfrm>
          <a:off x="133944" y="3200634"/>
          <a:ext cx="2378684" cy="31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James Rumbaugh</a:t>
          </a:r>
        </a:p>
      </dsp:txBody>
      <dsp:txXfrm>
        <a:off x="133944" y="3200634"/>
        <a:ext cx="2378684" cy="310964"/>
      </dsp:txXfrm>
    </dsp:sp>
    <dsp:sp modelId="{5CDFF0B8-0E05-4F58-BB56-E49592F1BF8E}">
      <dsp:nvSpPr>
        <dsp:cNvPr id="0" name=""/>
        <dsp:cNvSpPr/>
      </dsp:nvSpPr>
      <dsp:spPr>
        <a:xfrm>
          <a:off x="3181236" y="1055154"/>
          <a:ext cx="2642982" cy="3109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ACFC6-00CB-484A-A335-B905442624D5}">
      <dsp:nvSpPr>
        <dsp:cNvPr id="0" name=""/>
        <dsp:cNvSpPr/>
      </dsp:nvSpPr>
      <dsp:spPr>
        <a:xfrm>
          <a:off x="3313385" y="1179529"/>
          <a:ext cx="2378684" cy="2021104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20043" r="2004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711C-1F25-4786-B333-3F1B94DD8FCD}">
      <dsp:nvSpPr>
        <dsp:cNvPr id="0" name=""/>
        <dsp:cNvSpPr/>
      </dsp:nvSpPr>
      <dsp:spPr>
        <a:xfrm>
          <a:off x="3313385" y="3511598"/>
          <a:ext cx="2378684" cy="52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OOD</a:t>
          </a:r>
        </a:p>
      </dsp:txBody>
      <dsp:txXfrm>
        <a:off x="3313385" y="3511598"/>
        <a:ext cx="2378684" cy="528571"/>
      </dsp:txXfrm>
    </dsp:sp>
    <dsp:sp modelId="{6E0BBC7C-55A1-4CA3-8A7D-AC6E768B59F1}">
      <dsp:nvSpPr>
        <dsp:cNvPr id="0" name=""/>
        <dsp:cNvSpPr/>
      </dsp:nvSpPr>
      <dsp:spPr>
        <a:xfrm>
          <a:off x="3313385" y="3200634"/>
          <a:ext cx="2378684" cy="31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Grady </a:t>
          </a:r>
          <a:r>
            <a:rPr lang="en-US" sz="1400" kern="1200" dirty="0" err="1"/>
            <a:t>Booch</a:t>
          </a:r>
          <a:endParaRPr lang="en-US" sz="1400" kern="1200" dirty="0"/>
        </a:p>
      </dsp:txBody>
      <dsp:txXfrm>
        <a:off x="3313385" y="3200634"/>
        <a:ext cx="2378684" cy="310964"/>
      </dsp:txXfrm>
    </dsp:sp>
    <dsp:sp modelId="{B127B1C0-9C0D-44FC-AF5B-FA6F21627130}">
      <dsp:nvSpPr>
        <dsp:cNvPr id="0" name=""/>
        <dsp:cNvSpPr/>
      </dsp:nvSpPr>
      <dsp:spPr>
        <a:xfrm>
          <a:off x="6360676" y="1055154"/>
          <a:ext cx="2642982" cy="3109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9893E-C866-496D-891E-993AE53E30A2}">
      <dsp:nvSpPr>
        <dsp:cNvPr id="0" name=""/>
        <dsp:cNvSpPr/>
      </dsp:nvSpPr>
      <dsp:spPr>
        <a:xfrm>
          <a:off x="6492825" y="1179529"/>
          <a:ext cx="2378684" cy="2021104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2898" r="1289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EF716-176A-437D-8014-662DBFBF6AC9}">
      <dsp:nvSpPr>
        <dsp:cNvPr id="0" name=""/>
        <dsp:cNvSpPr/>
      </dsp:nvSpPr>
      <dsp:spPr>
        <a:xfrm>
          <a:off x="6492825" y="3511598"/>
          <a:ext cx="2378684" cy="52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OOSE</a:t>
          </a:r>
        </a:p>
      </dsp:txBody>
      <dsp:txXfrm>
        <a:off x="6492825" y="3511598"/>
        <a:ext cx="2378684" cy="528571"/>
      </dsp:txXfrm>
    </dsp:sp>
    <dsp:sp modelId="{EEEC0AF9-CD2E-43BF-8002-6E28F205A4AA}">
      <dsp:nvSpPr>
        <dsp:cNvPr id="0" name=""/>
        <dsp:cNvSpPr/>
      </dsp:nvSpPr>
      <dsp:spPr>
        <a:xfrm>
          <a:off x="6492825" y="3200634"/>
          <a:ext cx="2378684" cy="31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Ivar Jacobson</a:t>
          </a:r>
        </a:p>
      </dsp:txBody>
      <dsp:txXfrm>
        <a:off x="6492825" y="3200634"/>
        <a:ext cx="2378684" cy="3109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28D7A-5786-4C35-B1D4-068EFB29B944}">
      <dsp:nvSpPr>
        <dsp:cNvPr id="0" name=""/>
        <dsp:cNvSpPr/>
      </dsp:nvSpPr>
      <dsp:spPr>
        <a:xfrm>
          <a:off x="4502727" y="2333403"/>
          <a:ext cx="3185712" cy="552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46"/>
              </a:lnTo>
              <a:lnTo>
                <a:pt x="3185712" y="276446"/>
              </a:lnTo>
              <a:lnTo>
                <a:pt x="3185712" y="552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360D9-61AC-4877-85F3-C2151DA67607}">
      <dsp:nvSpPr>
        <dsp:cNvPr id="0" name=""/>
        <dsp:cNvSpPr/>
      </dsp:nvSpPr>
      <dsp:spPr>
        <a:xfrm>
          <a:off x="4457007" y="2333403"/>
          <a:ext cx="91440" cy="552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2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94101-37EC-474D-B7B0-F2CD8767BAFC}">
      <dsp:nvSpPr>
        <dsp:cNvPr id="0" name=""/>
        <dsp:cNvSpPr/>
      </dsp:nvSpPr>
      <dsp:spPr>
        <a:xfrm>
          <a:off x="1317014" y="2333403"/>
          <a:ext cx="3185712" cy="552892"/>
        </a:xfrm>
        <a:custGeom>
          <a:avLst/>
          <a:gdLst/>
          <a:ahLst/>
          <a:cxnLst/>
          <a:rect l="0" t="0" r="0" b="0"/>
          <a:pathLst>
            <a:path>
              <a:moveTo>
                <a:pt x="3185712" y="0"/>
              </a:moveTo>
              <a:lnTo>
                <a:pt x="3185712" y="276446"/>
              </a:lnTo>
              <a:lnTo>
                <a:pt x="0" y="276446"/>
              </a:lnTo>
              <a:lnTo>
                <a:pt x="0" y="552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D8FE5-5317-41C2-B94F-B77F487D4605}">
      <dsp:nvSpPr>
        <dsp:cNvPr id="0" name=""/>
        <dsp:cNvSpPr/>
      </dsp:nvSpPr>
      <dsp:spPr>
        <a:xfrm>
          <a:off x="3186317" y="1016993"/>
          <a:ext cx="2632820" cy="1316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UML</a:t>
          </a:r>
        </a:p>
      </dsp:txBody>
      <dsp:txXfrm>
        <a:off x="3186317" y="1016993"/>
        <a:ext cx="2632820" cy="1316410"/>
      </dsp:txXfrm>
    </dsp:sp>
    <dsp:sp modelId="{48FEB350-C9C1-45D3-B9DC-49013807EE8B}">
      <dsp:nvSpPr>
        <dsp:cNvPr id="0" name=""/>
        <dsp:cNvSpPr/>
      </dsp:nvSpPr>
      <dsp:spPr>
        <a:xfrm>
          <a:off x="604" y="2886296"/>
          <a:ext cx="2632820" cy="1316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Fonctionnel</a:t>
          </a:r>
          <a:endParaRPr lang="en-US" sz="4100" kern="1200" dirty="0"/>
        </a:p>
      </dsp:txBody>
      <dsp:txXfrm>
        <a:off x="604" y="2886296"/>
        <a:ext cx="2632820" cy="1316410"/>
      </dsp:txXfrm>
    </dsp:sp>
    <dsp:sp modelId="{9462AD56-A5B3-4FB3-8ECD-6C581EF138B8}">
      <dsp:nvSpPr>
        <dsp:cNvPr id="0" name=""/>
        <dsp:cNvSpPr/>
      </dsp:nvSpPr>
      <dsp:spPr>
        <a:xfrm>
          <a:off x="3186317" y="2886296"/>
          <a:ext cx="2632820" cy="1316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Statique</a:t>
          </a:r>
          <a:endParaRPr lang="en-US" sz="4100" kern="1200" dirty="0"/>
        </a:p>
      </dsp:txBody>
      <dsp:txXfrm>
        <a:off x="3186317" y="2886296"/>
        <a:ext cx="2632820" cy="1316410"/>
      </dsp:txXfrm>
    </dsp:sp>
    <dsp:sp modelId="{897BFEA4-90B6-40CB-AB18-832C722405DD}">
      <dsp:nvSpPr>
        <dsp:cNvPr id="0" name=""/>
        <dsp:cNvSpPr/>
      </dsp:nvSpPr>
      <dsp:spPr>
        <a:xfrm>
          <a:off x="6372029" y="2886296"/>
          <a:ext cx="2632820" cy="1316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Dynamique</a:t>
          </a:r>
          <a:endParaRPr lang="en-US" sz="4100" kern="1200" dirty="0"/>
        </a:p>
      </dsp:txBody>
      <dsp:txXfrm>
        <a:off x="6372029" y="2886296"/>
        <a:ext cx="2632820" cy="13164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F8FE-9F0C-C84F-B7C8-F3A2D283A0B6}">
      <dsp:nvSpPr>
        <dsp:cNvPr id="0" name=""/>
        <dsp:cNvSpPr/>
      </dsp:nvSpPr>
      <dsp:spPr>
        <a:xfrm>
          <a:off x="1099" y="1323670"/>
          <a:ext cx="4287264" cy="2572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/>
            <a:t>Cas</a:t>
          </a:r>
          <a:r>
            <a:rPr lang="en-US" sz="6200" kern="1200" dirty="0"/>
            <a:t> </a:t>
          </a:r>
          <a:r>
            <a:rPr lang="en-US" sz="6200" kern="1200" dirty="0" err="1"/>
            <a:t>d'utilisation</a:t>
          </a:r>
          <a:endParaRPr lang="en-US" sz="6200" kern="1200" dirty="0"/>
        </a:p>
      </dsp:txBody>
      <dsp:txXfrm>
        <a:off x="1099" y="1323670"/>
        <a:ext cx="4287264" cy="2572358"/>
      </dsp:txXfrm>
    </dsp:sp>
    <dsp:sp modelId="{25190A25-F4F3-3D47-867A-3C707F1F3342}">
      <dsp:nvSpPr>
        <dsp:cNvPr id="0" name=""/>
        <dsp:cNvSpPr/>
      </dsp:nvSpPr>
      <dsp:spPr>
        <a:xfrm>
          <a:off x="4717090" y="1323670"/>
          <a:ext cx="4287264" cy="257235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/>
            <a:t>Activité</a:t>
          </a:r>
          <a:endParaRPr lang="en-US" sz="6200" kern="1200" dirty="0"/>
        </a:p>
      </dsp:txBody>
      <dsp:txXfrm>
        <a:off x="4717090" y="1323670"/>
        <a:ext cx="4287264" cy="25723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AE0D7-C1D0-214C-B2DC-D3061188DAFD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Classes</a:t>
          </a:r>
        </a:p>
      </dsp:txBody>
      <dsp:txXfrm>
        <a:off x="737629" y="334"/>
        <a:ext cx="4014638" cy="2408783"/>
      </dsp:txXfrm>
    </dsp:sp>
    <dsp:sp modelId="{25A52B0F-1C84-7B43-85B3-C2F0A25030F7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/>
            <a:t>Objets</a:t>
          </a:r>
          <a:endParaRPr lang="en-US" sz="5200" kern="1200" dirty="0"/>
        </a:p>
      </dsp:txBody>
      <dsp:txXfrm>
        <a:off x="5153731" y="334"/>
        <a:ext cx="4014638" cy="2408783"/>
      </dsp:txXfrm>
    </dsp:sp>
    <dsp:sp modelId="{3DB00696-F6A5-9944-A359-C21566D89E37}">
      <dsp:nvSpPr>
        <dsp:cNvPr id="0" name=""/>
        <dsp:cNvSpPr/>
      </dsp:nvSpPr>
      <dsp:spPr>
        <a:xfrm>
          <a:off x="737629" y="2810581"/>
          <a:ext cx="4014638" cy="240878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/>
            <a:t>Composants</a:t>
          </a:r>
          <a:endParaRPr lang="en-US" sz="5200" kern="1200" dirty="0"/>
        </a:p>
      </dsp:txBody>
      <dsp:txXfrm>
        <a:off x="737629" y="2810581"/>
        <a:ext cx="4014638" cy="2408783"/>
      </dsp:txXfrm>
    </dsp:sp>
    <dsp:sp modelId="{DF477B1A-CA10-A840-B439-070D83C395AB}">
      <dsp:nvSpPr>
        <dsp:cNvPr id="0" name=""/>
        <dsp:cNvSpPr/>
      </dsp:nvSpPr>
      <dsp:spPr>
        <a:xfrm>
          <a:off x="5153731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/>
            <a:t>Déploiement</a:t>
          </a:r>
          <a:endParaRPr lang="en-US" sz="5200" kern="1200" dirty="0"/>
        </a:p>
      </dsp:txBody>
      <dsp:txXfrm>
        <a:off x="5153731" y="2810581"/>
        <a:ext cx="4014638" cy="24087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3D0A-2705-F742-8F8D-AD1B59035A77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/>
            <a:t>États</a:t>
          </a:r>
          <a:r>
            <a:rPr lang="en-US" sz="5000" kern="1200" dirty="0"/>
            <a:t>-transitions</a:t>
          </a:r>
        </a:p>
      </dsp:txBody>
      <dsp:txXfrm>
        <a:off x="737629" y="334"/>
        <a:ext cx="4014638" cy="2408783"/>
      </dsp:txXfrm>
    </dsp:sp>
    <dsp:sp modelId="{2DCCDBB6-5F06-4840-9EFB-8DE595B67D56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/>
            <a:t>Séquence</a:t>
          </a:r>
          <a:endParaRPr lang="en-US" sz="5000" kern="1200" dirty="0"/>
        </a:p>
      </dsp:txBody>
      <dsp:txXfrm>
        <a:off x="5153731" y="334"/>
        <a:ext cx="4014638" cy="2408783"/>
      </dsp:txXfrm>
    </dsp:sp>
    <dsp:sp modelId="{11E34CD0-B024-F14E-A6BB-3D96AE47CA6A}">
      <dsp:nvSpPr>
        <dsp:cNvPr id="0" name=""/>
        <dsp:cNvSpPr/>
      </dsp:nvSpPr>
      <dsp:spPr>
        <a:xfrm>
          <a:off x="2945680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Collaboration</a:t>
          </a:r>
        </a:p>
      </dsp:txBody>
      <dsp:txXfrm>
        <a:off x="2945680" y="2810581"/>
        <a:ext cx="4014638" cy="24087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77FC-E485-674E-AE2D-08B0C6104013}">
      <dsp:nvSpPr>
        <dsp:cNvPr id="0" name=""/>
        <dsp:cNvSpPr/>
      </dsp:nvSpPr>
      <dsp:spPr>
        <a:xfrm>
          <a:off x="287356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Modules</a:t>
          </a:r>
        </a:p>
      </dsp:txBody>
      <dsp:txXfrm>
        <a:off x="287356" y="334"/>
        <a:ext cx="4014638" cy="2408783"/>
      </dsp:txXfrm>
    </dsp:sp>
    <dsp:sp modelId="{7C63E75E-2739-3D48-AD4E-6276D9722364}">
      <dsp:nvSpPr>
        <dsp:cNvPr id="0" name=""/>
        <dsp:cNvSpPr/>
      </dsp:nvSpPr>
      <dsp:spPr>
        <a:xfrm>
          <a:off x="4703459" y="334"/>
          <a:ext cx="4014638" cy="240878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Structure composite</a:t>
          </a:r>
        </a:p>
      </dsp:txBody>
      <dsp:txXfrm>
        <a:off x="4703459" y="334"/>
        <a:ext cx="4014638" cy="2408783"/>
      </dsp:txXfrm>
    </dsp:sp>
    <dsp:sp modelId="{B1A66A1E-2399-2842-BC5A-CA8044793576}">
      <dsp:nvSpPr>
        <dsp:cNvPr id="0" name=""/>
        <dsp:cNvSpPr/>
      </dsp:nvSpPr>
      <dsp:spPr>
        <a:xfrm>
          <a:off x="287356" y="2810581"/>
          <a:ext cx="4014638" cy="240878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Interactions</a:t>
          </a:r>
        </a:p>
      </dsp:txBody>
      <dsp:txXfrm>
        <a:off x="287356" y="2810581"/>
        <a:ext cx="4014638" cy="2408783"/>
      </dsp:txXfrm>
    </dsp:sp>
    <dsp:sp modelId="{AB7E892D-6695-8F42-947B-1DA9D86BAC15}">
      <dsp:nvSpPr>
        <dsp:cNvPr id="0" name=""/>
        <dsp:cNvSpPr/>
      </dsp:nvSpPr>
      <dsp:spPr>
        <a:xfrm>
          <a:off x="4703459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/>
            <a:t>Temps</a:t>
          </a:r>
        </a:p>
      </dsp:txBody>
      <dsp:txXfrm>
        <a:off x="4703459" y="2810581"/>
        <a:ext cx="4014638" cy="24087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96397-FFF9-8447-A166-17FFB056B13E}">
      <dsp:nvSpPr>
        <dsp:cNvPr id="0" name=""/>
        <dsp:cNvSpPr/>
      </dsp:nvSpPr>
      <dsp:spPr>
        <a:xfrm>
          <a:off x="781645" y="2753"/>
          <a:ext cx="2607096" cy="15642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Interfaces</a:t>
          </a:r>
        </a:p>
      </dsp:txBody>
      <dsp:txXfrm>
        <a:off x="858006" y="79114"/>
        <a:ext cx="2454374" cy="1411536"/>
      </dsp:txXfrm>
    </dsp:sp>
    <dsp:sp modelId="{6EA9CB44-DAF2-D04F-A2A9-7B3291A2A4A7}">
      <dsp:nvSpPr>
        <dsp:cNvPr id="0" name=""/>
        <dsp:cNvSpPr/>
      </dsp:nvSpPr>
      <dsp:spPr>
        <a:xfrm>
          <a:off x="3649451" y="2753"/>
          <a:ext cx="2607096" cy="156425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Classes</a:t>
          </a:r>
          <a:br>
            <a:rPr lang="en-US" sz="3400" kern="1200" dirty="0"/>
          </a:br>
          <a:r>
            <a:rPr lang="en-US" sz="3400" kern="1200" dirty="0"/>
            <a:t>+, -, #</a:t>
          </a:r>
        </a:p>
      </dsp:txBody>
      <dsp:txXfrm>
        <a:off x="3649451" y="2753"/>
        <a:ext cx="2607096" cy="1564258"/>
      </dsp:txXfrm>
    </dsp:sp>
    <dsp:sp modelId="{287B21B5-7E4B-5143-80AA-12E9A9F4591D}">
      <dsp:nvSpPr>
        <dsp:cNvPr id="0" name=""/>
        <dsp:cNvSpPr/>
      </dsp:nvSpPr>
      <dsp:spPr>
        <a:xfrm>
          <a:off x="6517258" y="2753"/>
          <a:ext cx="2607096" cy="1564258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Héritage</a:t>
          </a:r>
          <a:r>
            <a:rPr lang="en-US" sz="3400" kern="1200" dirty="0"/>
            <a:t/>
          </a:r>
          <a:br>
            <a:rPr lang="en-US" sz="3400" kern="1200" dirty="0"/>
          </a:br>
          <a:endParaRPr lang="en-US" sz="3400" kern="1200" dirty="0"/>
        </a:p>
      </dsp:txBody>
      <dsp:txXfrm>
        <a:off x="6517258" y="2753"/>
        <a:ext cx="2607096" cy="1564258"/>
      </dsp:txXfrm>
    </dsp:sp>
    <dsp:sp modelId="{42F693B3-6359-3D4C-AE89-16F0B3A858AB}">
      <dsp:nvSpPr>
        <dsp:cNvPr id="0" name=""/>
        <dsp:cNvSpPr/>
      </dsp:nvSpPr>
      <dsp:spPr>
        <a:xfrm>
          <a:off x="781645" y="1827720"/>
          <a:ext cx="2607096" cy="1564258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Associations</a:t>
          </a:r>
          <a:br>
            <a:rPr lang="en-US" sz="3400" kern="1200" dirty="0"/>
          </a:br>
          <a:r>
            <a:rPr lang="en-US" sz="3400" kern="1200" dirty="0"/>
            <a:t>1, 1..*, 0..*</a:t>
          </a:r>
        </a:p>
      </dsp:txBody>
      <dsp:txXfrm>
        <a:off x="781645" y="1827720"/>
        <a:ext cx="2607096" cy="1564258"/>
      </dsp:txXfrm>
    </dsp:sp>
    <dsp:sp modelId="{F4045EBE-2A81-5149-997D-1140D4A3CB28}">
      <dsp:nvSpPr>
        <dsp:cNvPr id="0" name=""/>
        <dsp:cNvSpPr/>
      </dsp:nvSpPr>
      <dsp:spPr>
        <a:xfrm>
          <a:off x="3649451" y="1827720"/>
          <a:ext cx="2607096" cy="156425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Dépendance</a:t>
          </a:r>
          <a:r>
            <a:rPr lang="en-US" sz="3400" kern="1200" dirty="0"/>
            <a:t/>
          </a:r>
          <a:br>
            <a:rPr lang="en-US" sz="3400" kern="1200" dirty="0"/>
          </a:br>
          <a:endParaRPr lang="en-US" sz="3400" kern="1200" dirty="0"/>
        </a:p>
      </dsp:txBody>
      <dsp:txXfrm>
        <a:off x="3649451" y="1827720"/>
        <a:ext cx="2607096" cy="1564258"/>
      </dsp:txXfrm>
    </dsp:sp>
    <dsp:sp modelId="{71AA2312-B711-B64F-B185-FA61CEE2C6F0}">
      <dsp:nvSpPr>
        <dsp:cNvPr id="0" name=""/>
        <dsp:cNvSpPr/>
      </dsp:nvSpPr>
      <dsp:spPr>
        <a:xfrm>
          <a:off x="6517258" y="1827720"/>
          <a:ext cx="2607096" cy="1564258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Aggrégation</a:t>
          </a:r>
          <a:r>
            <a:rPr lang="en-US" sz="3400" kern="1200" dirty="0"/>
            <a:t/>
          </a:r>
          <a:br>
            <a:rPr lang="en-US" sz="3400" kern="1200" dirty="0"/>
          </a:br>
          <a:endParaRPr lang="en-US" sz="3400" kern="1200" dirty="0"/>
        </a:p>
      </dsp:txBody>
      <dsp:txXfrm>
        <a:off x="6517258" y="1827720"/>
        <a:ext cx="2607096" cy="1564258"/>
      </dsp:txXfrm>
    </dsp:sp>
    <dsp:sp modelId="{09DA7B42-A34C-0B47-AFB8-FA78DC78B9D5}">
      <dsp:nvSpPr>
        <dsp:cNvPr id="0" name=""/>
        <dsp:cNvSpPr/>
      </dsp:nvSpPr>
      <dsp:spPr>
        <a:xfrm>
          <a:off x="3649451" y="3652688"/>
          <a:ext cx="2607096" cy="156425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Composition</a:t>
          </a:r>
          <a:br>
            <a:rPr lang="en-US" sz="3400" kern="1200" dirty="0"/>
          </a:br>
          <a:endParaRPr lang="en-US" sz="3400" kern="1200" dirty="0"/>
        </a:p>
      </dsp:txBody>
      <dsp:txXfrm>
        <a:off x="3649451" y="3652688"/>
        <a:ext cx="2607096" cy="15642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9D048-03E3-5F49-9A50-990D82E499D7}">
      <dsp:nvSpPr>
        <dsp:cNvPr id="0" name=""/>
        <dsp:cNvSpPr/>
      </dsp:nvSpPr>
      <dsp:spPr>
        <a:xfrm>
          <a:off x="0" y="780616"/>
          <a:ext cx="2814204" cy="1688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N </a:t>
          </a:r>
          <a:r>
            <a:rPr lang="en-US" sz="4700" kern="1200" dirty="0" err="1"/>
            <a:t>ou</a:t>
          </a:r>
          <a:r>
            <a:rPr lang="en-US" sz="4700" kern="1200" dirty="0"/>
            <a:t> N..N</a:t>
          </a:r>
        </a:p>
      </dsp:txBody>
      <dsp:txXfrm>
        <a:off x="0" y="780616"/>
        <a:ext cx="2814204" cy="1688522"/>
      </dsp:txXfrm>
    </dsp:sp>
    <dsp:sp modelId="{30C741CE-6887-9941-AD3B-8928F2421DA8}">
      <dsp:nvSpPr>
        <dsp:cNvPr id="0" name=""/>
        <dsp:cNvSpPr/>
      </dsp:nvSpPr>
      <dsp:spPr>
        <a:xfrm>
          <a:off x="3095625" y="780616"/>
          <a:ext cx="2814204" cy="1688522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0..1</a:t>
          </a:r>
        </a:p>
      </dsp:txBody>
      <dsp:txXfrm>
        <a:off x="3095625" y="780616"/>
        <a:ext cx="2814204" cy="1688522"/>
      </dsp:txXfrm>
    </dsp:sp>
    <dsp:sp modelId="{5E9D0234-6413-BD4A-AED5-35B04E4FCE24}">
      <dsp:nvSpPr>
        <dsp:cNvPr id="0" name=""/>
        <dsp:cNvSpPr/>
      </dsp:nvSpPr>
      <dsp:spPr>
        <a:xfrm>
          <a:off x="6191250" y="780616"/>
          <a:ext cx="2814204" cy="168852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1..*</a:t>
          </a:r>
        </a:p>
      </dsp:txBody>
      <dsp:txXfrm>
        <a:off x="6191250" y="780616"/>
        <a:ext cx="2814204" cy="1688522"/>
      </dsp:txXfrm>
    </dsp:sp>
    <dsp:sp modelId="{FC30500E-CCDB-754C-BA43-EFC840F8C820}">
      <dsp:nvSpPr>
        <dsp:cNvPr id="0" name=""/>
        <dsp:cNvSpPr/>
      </dsp:nvSpPr>
      <dsp:spPr>
        <a:xfrm>
          <a:off x="0" y="2750560"/>
          <a:ext cx="2814204" cy="1688522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0..*</a:t>
          </a:r>
        </a:p>
      </dsp:txBody>
      <dsp:txXfrm>
        <a:off x="0" y="2750560"/>
        <a:ext cx="2814204" cy="1688522"/>
      </dsp:txXfrm>
    </dsp:sp>
    <dsp:sp modelId="{9DFCEA02-BEF2-4D48-BCE6-191D7E0B43F0}">
      <dsp:nvSpPr>
        <dsp:cNvPr id="0" name=""/>
        <dsp:cNvSpPr/>
      </dsp:nvSpPr>
      <dsp:spPr>
        <a:xfrm>
          <a:off x="3095625" y="2750560"/>
          <a:ext cx="2814204" cy="1688522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M..N</a:t>
          </a:r>
        </a:p>
      </dsp:txBody>
      <dsp:txXfrm>
        <a:off x="3095625" y="2750560"/>
        <a:ext cx="2814204" cy="1688522"/>
      </dsp:txXfrm>
    </dsp:sp>
    <dsp:sp modelId="{18813B57-1770-1D40-B67E-0E4067795AD4}">
      <dsp:nvSpPr>
        <dsp:cNvPr id="0" name=""/>
        <dsp:cNvSpPr/>
      </dsp:nvSpPr>
      <dsp:spPr>
        <a:xfrm>
          <a:off x="6191250" y="2750560"/>
          <a:ext cx="2814204" cy="168852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N1, N2, ..NP</a:t>
          </a:r>
        </a:p>
      </dsp:txBody>
      <dsp:txXfrm>
        <a:off x="6191250" y="2750560"/>
        <a:ext cx="2814204" cy="168852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0794-5919-2D4F-819A-25B40ACDFA43}">
      <dsp:nvSpPr>
        <dsp:cNvPr id="0" name=""/>
        <dsp:cNvSpPr/>
      </dsp:nvSpPr>
      <dsp:spPr>
        <a:xfrm>
          <a:off x="5528" y="557973"/>
          <a:ext cx="5330215" cy="11421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/>
            <a:t>État</a:t>
          </a:r>
          <a:endParaRPr lang="en-US" sz="6200" kern="1200" dirty="0"/>
        </a:p>
      </dsp:txBody>
      <dsp:txXfrm>
        <a:off x="61285" y="613730"/>
        <a:ext cx="5218701" cy="1030668"/>
      </dsp:txXfrm>
    </dsp:sp>
    <dsp:sp modelId="{09C822E8-A798-8349-B81C-45D424493797}">
      <dsp:nvSpPr>
        <dsp:cNvPr id="0" name=""/>
        <dsp:cNvSpPr/>
      </dsp:nvSpPr>
      <dsp:spPr>
        <a:xfrm>
          <a:off x="2278450" y="1814590"/>
          <a:ext cx="784371" cy="73997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82418" y="2097555"/>
        <a:ext cx="576435" cy="174040"/>
      </dsp:txXfrm>
    </dsp:sp>
    <dsp:sp modelId="{4D10BA94-873F-E94E-96C7-343509E436B4}">
      <dsp:nvSpPr>
        <dsp:cNvPr id="0" name=""/>
        <dsp:cNvSpPr/>
      </dsp:nvSpPr>
      <dsp:spPr>
        <a:xfrm>
          <a:off x="5528" y="2668996"/>
          <a:ext cx="5330215" cy="114218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/>
            <a:t>Comportement</a:t>
          </a:r>
          <a:endParaRPr lang="en-US" sz="6200" kern="1200" dirty="0"/>
        </a:p>
      </dsp:txBody>
      <dsp:txXfrm>
        <a:off x="61285" y="2724753"/>
        <a:ext cx="5218701" cy="1030668"/>
      </dsp:txXfrm>
    </dsp:sp>
    <dsp:sp modelId="{539DD874-6418-0449-B86B-AD23F46D6771}">
      <dsp:nvSpPr>
        <dsp:cNvPr id="0" name=""/>
        <dsp:cNvSpPr/>
      </dsp:nvSpPr>
      <dsp:spPr>
        <a:xfrm>
          <a:off x="2278450" y="3925613"/>
          <a:ext cx="784371" cy="739970"/>
        </a:xfrm>
        <a:prstGeom prst="mathPlus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82418" y="4208578"/>
        <a:ext cx="576435" cy="174040"/>
      </dsp:txXfrm>
    </dsp:sp>
    <dsp:sp modelId="{E3B4B990-F972-CB47-80CF-530E0E01C757}">
      <dsp:nvSpPr>
        <dsp:cNvPr id="0" name=""/>
        <dsp:cNvSpPr/>
      </dsp:nvSpPr>
      <dsp:spPr>
        <a:xfrm>
          <a:off x="5528" y="4780019"/>
          <a:ext cx="5330215" cy="114218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/>
            <a:t>Identité</a:t>
          </a:r>
          <a:endParaRPr lang="en-US" sz="6200" kern="1200" dirty="0"/>
        </a:p>
      </dsp:txBody>
      <dsp:txXfrm>
        <a:off x="61285" y="4835776"/>
        <a:ext cx="5218701" cy="1030668"/>
      </dsp:txXfrm>
    </dsp:sp>
    <dsp:sp modelId="{EA5CDD48-D732-4040-842B-922924F6300E}">
      <dsp:nvSpPr>
        <dsp:cNvPr id="0" name=""/>
        <dsp:cNvSpPr/>
      </dsp:nvSpPr>
      <dsp:spPr>
        <a:xfrm>
          <a:off x="5390488" y="2859359"/>
          <a:ext cx="761460" cy="761456"/>
        </a:xfrm>
        <a:prstGeom prst="mathEqual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390488" y="3011650"/>
        <a:ext cx="533023" cy="456874"/>
      </dsp:txXfrm>
    </dsp:sp>
    <dsp:sp modelId="{268059E5-71A1-BC45-96C4-F179B266843D}">
      <dsp:nvSpPr>
        <dsp:cNvPr id="0" name=""/>
        <dsp:cNvSpPr/>
      </dsp:nvSpPr>
      <dsp:spPr>
        <a:xfrm>
          <a:off x="6181324" y="1830786"/>
          <a:ext cx="2818601" cy="281860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Objet</a:t>
          </a:r>
        </a:p>
      </dsp:txBody>
      <dsp:txXfrm>
        <a:off x="6318917" y="1968379"/>
        <a:ext cx="2543415" cy="25434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E89F0-0E40-4348-8A40-5CE21E8891D1}">
      <dsp:nvSpPr>
        <dsp:cNvPr id="0" name=""/>
        <dsp:cNvSpPr/>
      </dsp:nvSpPr>
      <dsp:spPr>
        <a:xfrm>
          <a:off x="1966463" y="3876772"/>
          <a:ext cx="2300484" cy="19834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Cas</a:t>
          </a:r>
          <a:r>
            <a:rPr lang="en-US" sz="2500" kern="1200" dirty="0"/>
            <a:t> </a:t>
          </a:r>
          <a:r>
            <a:rPr lang="en-US" sz="2500" kern="1200" dirty="0" err="1"/>
            <a:t>d'utilisation</a:t>
          </a:r>
          <a:endParaRPr lang="en-US" sz="2500" kern="1200" dirty="0"/>
        </a:p>
      </dsp:txBody>
      <dsp:txXfrm>
        <a:off x="2323455" y="4184561"/>
        <a:ext cx="1586500" cy="1367840"/>
      </dsp:txXfrm>
    </dsp:sp>
    <dsp:sp modelId="{BF1A7470-B3CB-9845-BB69-B460DDB13D86}">
      <dsp:nvSpPr>
        <dsp:cNvPr id="0" name=""/>
        <dsp:cNvSpPr/>
      </dsp:nvSpPr>
      <dsp:spPr>
        <a:xfrm>
          <a:off x="2026227" y="4752411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6C582-C077-F649-8CB8-18809D25C383}">
      <dsp:nvSpPr>
        <dsp:cNvPr id="0" name=""/>
        <dsp:cNvSpPr/>
      </dsp:nvSpPr>
      <dsp:spPr>
        <a:xfrm>
          <a:off x="0" y="2811438"/>
          <a:ext cx="2300484" cy="198341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2D120-4577-C140-88D9-1680802A2C90}">
      <dsp:nvSpPr>
        <dsp:cNvPr id="0" name=""/>
        <dsp:cNvSpPr/>
      </dsp:nvSpPr>
      <dsp:spPr>
        <a:xfrm>
          <a:off x="1566130" y="4532846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7B6E8-5B32-CB45-89D0-8D5D5C643330}">
      <dsp:nvSpPr>
        <dsp:cNvPr id="0" name=""/>
        <dsp:cNvSpPr/>
      </dsp:nvSpPr>
      <dsp:spPr>
        <a:xfrm>
          <a:off x="3926378" y="2787857"/>
          <a:ext cx="2300484" cy="19834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Système</a:t>
          </a:r>
          <a:endParaRPr lang="en-US" sz="2500" kern="1200" dirty="0"/>
        </a:p>
      </dsp:txBody>
      <dsp:txXfrm>
        <a:off x="4283370" y="3095646"/>
        <a:ext cx="1586500" cy="1367840"/>
      </dsp:txXfrm>
    </dsp:sp>
    <dsp:sp modelId="{D15E36C1-753B-E549-848D-6F1772AFEE1E}">
      <dsp:nvSpPr>
        <dsp:cNvPr id="0" name=""/>
        <dsp:cNvSpPr/>
      </dsp:nvSpPr>
      <dsp:spPr>
        <a:xfrm>
          <a:off x="5499058" y="4507169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019A-0DA0-AC42-816E-FE4700399155}">
      <dsp:nvSpPr>
        <dsp:cNvPr id="0" name=""/>
        <dsp:cNvSpPr/>
      </dsp:nvSpPr>
      <dsp:spPr>
        <a:xfrm>
          <a:off x="5886292" y="3876772"/>
          <a:ext cx="2300484" cy="1983418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581" r="2581"/>
          </a:stretch>
        </a:blip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BC3F1-37EE-8F46-8182-930986ADEC06}">
      <dsp:nvSpPr>
        <dsp:cNvPr id="0" name=""/>
        <dsp:cNvSpPr/>
      </dsp:nvSpPr>
      <dsp:spPr>
        <a:xfrm>
          <a:off x="5946056" y="4752411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F7FA3-A31F-554A-A6E1-D10AD23A9879}">
      <dsp:nvSpPr>
        <dsp:cNvPr id="0" name=""/>
        <dsp:cNvSpPr/>
      </dsp:nvSpPr>
      <dsp:spPr>
        <a:xfrm>
          <a:off x="1966463" y="1703658"/>
          <a:ext cx="2300484" cy="198341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Acteurs</a:t>
          </a:r>
          <a:endParaRPr lang="en-US" sz="2500" kern="1200" dirty="0"/>
        </a:p>
      </dsp:txBody>
      <dsp:txXfrm>
        <a:off x="2323455" y="2011447"/>
        <a:ext cx="1586500" cy="1367840"/>
      </dsp:txXfrm>
    </dsp:sp>
    <dsp:sp modelId="{BC1EF787-98B8-AE43-9F90-BBF00354942F}">
      <dsp:nvSpPr>
        <dsp:cNvPr id="0" name=""/>
        <dsp:cNvSpPr/>
      </dsp:nvSpPr>
      <dsp:spPr>
        <a:xfrm>
          <a:off x="3526044" y="1746628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05B82-D893-9749-8F12-2093D293D5E7}">
      <dsp:nvSpPr>
        <dsp:cNvPr id="0" name=""/>
        <dsp:cNvSpPr/>
      </dsp:nvSpPr>
      <dsp:spPr>
        <a:xfrm>
          <a:off x="3926378" y="619983"/>
          <a:ext cx="2300484" cy="1983418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1" r="6891"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4936-4435-074F-9715-978166F98C1C}">
      <dsp:nvSpPr>
        <dsp:cNvPr id="0" name=""/>
        <dsp:cNvSpPr/>
      </dsp:nvSpPr>
      <dsp:spPr>
        <a:xfrm>
          <a:off x="3994328" y="1490906"/>
          <a:ext cx="269344" cy="23214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312-543E-4ACD-97F1-61CCEE817427}">
      <dsp:nvSpPr>
        <dsp:cNvPr id="0" name=""/>
        <dsp:cNvSpPr/>
      </dsp:nvSpPr>
      <dsp:spPr>
        <a:xfrm>
          <a:off x="0" y="780616"/>
          <a:ext cx="2814204" cy="1688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Validité</a:t>
          </a:r>
          <a:endParaRPr lang="en-US" sz="3500" kern="1200" dirty="0"/>
        </a:p>
      </dsp:txBody>
      <dsp:txXfrm>
        <a:off x="0" y="780616"/>
        <a:ext cx="2814204" cy="1688522"/>
      </dsp:txXfrm>
    </dsp:sp>
    <dsp:sp modelId="{3C3A2321-6E5F-4A7D-9B9B-5D3A80F1DE84}">
      <dsp:nvSpPr>
        <dsp:cNvPr id="0" name=""/>
        <dsp:cNvSpPr/>
      </dsp:nvSpPr>
      <dsp:spPr>
        <a:xfrm>
          <a:off x="3095625" y="780616"/>
          <a:ext cx="2814204" cy="1688522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Fiabilité</a:t>
          </a:r>
          <a:endParaRPr lang="en-US" sz="3500" kern="1200" dirty="0"/>
        </a:p>
      </dsp:txBody>
      <dsp:txXfrm>
        <a:off x="3095625" y="780616"/>
        <a:ext cx="2814204" cy="1688522"/>
      </dsp:txXfrm>
    </dsp:sp>
    <dsp:sp modelId="{4CC2EDD4-AEB4-4F30-A1C6-E6AF964CC4BC}">
      <dsp:nvSpPr>
        <dsp:cNvPr id="0" name=""/>
        <dsp:cNvSpPr/>
      </dsp:nvSpPr>
      <dsp:spPr>
        <a:xfrm>
          <a:off x="6191250" y="780616"/>
          <a:ext cx="2814204" cy="168852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Extensibilité</a:t>
          </a:r>
          <a:endParaRPr lang="en-US" sz="3500" kern="1200" dirty="0"/>
        </a:p>
      </dsp:txBody>
      <dsp:txXfrm>
        <a:off x="6191250" y="780616"/>
        <a:ext cx="2814204" cy="1688522"/>
      </dsp:txXfrm>
    </dsp:sp>
    <dsp:sp modelId="{47134156-8E43-4132-B617-5C73D0C21965}">
      <dsp:nvSpPr>
        <dsp:cNvPr id="0" name=""/>
        <dsp:cNvSpPr/>
      </dsp:nvSpPr>
      <dsp:spPr>
        <a:xfrm>
          <a:off x="1547812" y="2750560"/>
          <a:ext cx="2814204" cy="1688522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Réutilisabilité</a:t>
          </a:r>
          <a:endParaRPr lang="en-US" sz="3500" kern="1200" dirty="0"/>
        </a:p>
      </dsp:txBody>
      <dsp:txXfrm>
        <a:off x="1547812" y="2750560"/>
        <a:ext cx="2814204" cy="1688522"/>
      </dsp:txXfrm>
    </dsp:sp>
    <dsp:sp modelId="{345DA74D-607E-44F2-A02E-52C9E3E591ED}">
      <dsp:nvSpPr>
        <dsp:cNvPr id="0" name=""/>
        <dsp:cNvSpPr/>
      </dsp:nvSpPr>
      <dsp:spPr>
        <a:xfrm>
          <a:off x="4643437" y="2750560"/>
          <a:ext cx="2814204" cy="168852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Compatibilité</a:t>
          </a:r>
          <a:endParaRPr lang="en-US" sz="3500" kern="1200" dirty="0"/>
        </a:p>
      </dsp:txBody>
      <dsp:txXfrm>
        <a:off x="4643437" y="2750560"/>
        <a:ext cx="2814204" cy="168852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DA81-AC1A-BC46-83C2-C2472DDEEBEF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/>
            <a:t>Principaux</a:t>
          </a:r>
          <a:endParaRPr lang="en-US" sz="5600" kern="1200" dirty="0"/>
        </a:p>
      </dsp:txBody>
      <dsp:txXfrm>
        <a:off x="737629" y="334"/>
        <a:ext cx="4014638" cy="2408783"/>
      </dsp:txXfrm>
    </dsp:sp>
    <dsp:sp modelId="{327F4748-3BBF-9848-834F-59D4A87D863B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/>
            <a:t>Secondaires</a:t>
          </a:r>
          <a:endParaRPr lang="en-US" sz="5600" kern="1200" dirty="0"/>
        </a:p>
      </dsp:txBody>
      <dsp:txXfrm>
        <a:off x="5153731" y="334"/>
        <a:ext cx="4014638" cy="2408783"/>
      </dsp:txXfrm>
    </dsp:sp>
    <dsp:sp modelId="{7C964BCE-5E14-C347-9685-85F1067F7AE7}">
      <dsp:nvSpPr>
        <dsp:cNvPr id="0" name=""/>
        <dsp:cNvSpPr/>
      </dsp:nvSpPr>
      <dsp:spPr>
        <a:xfrm>
          <a:off x="737629" y="2810581"/>
          <a:ext cx="4014638" cy="240878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/>
            <a:t>Matériel</a:t>
          </a:r>
          <a:r>
            <a:rPr lang="en-US" sz="5600" kern="1200" dirty="0"/>
            <a:t> </a:t>
          </a:r>
          <a:r>
            <a:rPr lang="en-US" sz="5600" kern="1200" dirty="0" err="1"/>
            <a:t>externe</a:t>
          </a:r>
          <a:endParaRPr lang="en-US" sz="5600" kern="1200" dirty="0"/>
        </a:p>
      </dsp:txBody>
      <dsp:txXfrm>
        <a:off x="737629" y="2810581"/>
        <a:ext cx="4014638" cy="2408783"/>
      </dsp:txXfrm>
    </dsp:sp>
    <dsp:sp modelId="{D637E21C-63DE-B741-AC9E-CD0ACD308EA7}">
      <dsp:nvSpPr>
        <dsp:cNvPr id="0" name=""/>
        <dsp:cNvSpPr/>
      </dsp:nvSpPr>
      <dsp:spPr>
        <a:xfrm>
          <a:off x="5153731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/>
            <a:t>Autres</a:t>
          </a:r>
          <a:r>
            <a:rPr lang="en-US" sz="5600" kern="1200" dirty="0"/>
            <a:t> </a:t>
          </a:r>
          <a:r>
            <a:rPr lang="en-US" sz="5600" kern="1200"/>
            <a:t>systèmes</a:t>
          </a:r>
        </a:p>
      </dsp:txBody>
      <dsp:txXfrm>
        <a:off x="5153731" y="2810581"/>
        <a:ext cx="4014638" cy="240878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E7EA9-CD0B-9444-818A-E3772E875764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Généralisation</a:t>
          </a:r>
          <a:endParaRPr lang="en-US" sz="4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err="1"/>
            <a:t>Cas</a:t>
          </a:r>
          <a:r>
            <a:rPr lang="en-US" sz="3700" kern="1200" dirty="0"/>
            <a:t> </a:t>
          </a:r>
          <a:r>
            <a:rPr lang="en-US" sz="3700" kern="1200" dirty="0" err="1"/>
            <a:t>d'utilisation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err="1"/>
            <a:t>Acteur</a:t>
          </a:r>
          <a:endParaRPr lang="en-US" sz="3700" kern="1200" dirty="0"/>
        </a:p>
      </dsp:txBody>
      <dsp:txXfrm>
        <a:off x="737629" y="334"/>
        <a:ext cx="4014638" cy="2408783"/>
      </dsp:txXfrm>
    </dsp:sp>
    <dsp:sp modelId="{23535186-F23F-D14B-A016-7199B34754C9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&lt;&lt;Extension&gt;&gt;</a:t>
          </a:r>
        </a:p>
      </dsp:txBody>
      <dsp:txXfrm>
        <a:off x="5153731" y="334"/>
        <a:ext cx="4014638" cy="2408783"/>
      </dsp:txXfrm>
    </dsp:sp>
    <dsp:sp modelId="{89FCB14D-54FA-0744-A83C-E7F4CDA5DCD2}">
      <dsp:nvSpPr>
        <dsp:cNvPr id="0" name=""/>
        <dsp:cNvSpPr/>
      </dsp:nvSpPr>
      <dsp:spPr>
        <a:xfrm>
          <a:off x="2945680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&lt;&lt;Inclusion&gt;&gt;</a:t>
          </a:r>
        </a:p>
      </dsp:txBody>
      <dsp:txXfrm>
        <a:off x="2945680" y="2810581"/>
        <a:ext cx="4014638" cy="240878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DBD88-1FBF-754F-8335-7063FB5B4C44}">
      <dsp:nvSpPr>
        <dsp:cNvPr id="0" name=""/>
        <dsp:cNvSpPr/>
      </dsp:nvSpPr>
      <dsp:spPr>
        <a:xfrm>
          <a:off x="3332956" y="0"/>
          <a:ext cx="3240087" cy="324008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Composants</a:t>
          </a:r>
          <a:endParaRPr lang="en-US" sz="2000" kern="1200" dirty="0"/>
        </a:p>
      </dsp:txBody>
      <dsp:txXfrm>
        <a:off x="4142978" y="1620044"/>
        <a:ext cx="1620043" cy="1620043"/>
      </dsp:txXfrm>
    </dsp:sp>
    <dsp:sp modelId="{96321B77-4380-2E4D-B7E9-4C1AF47DF61D}">
      <dsp:nvSpPr>
        <dsp:cNvPr id="0" name=""/>
        <dsp:cNvSpPr/>
      </dsp:nvSpPr>
      <dsp:spPr>
        <a:xfrm>
          <a:off x="1712912" y="3240087"/>
          <a:ext cx="3240087" cy="3240087"/>
        </a:xfrm>
        <a:prstGeom prst="triangl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Modules</a:t>
          </a:r>
          <a:endParaRPr lang="en-US" sz="2000" kern="1200" dirty="0"/>
        </a:p>
      </dsp:txBody>
      <dsp:txXfrm>
        <a:off x="2522934" y="4860131"/>
        <a:ext cx="1620043" cy="1620043"/>
      </dsp:txXfrm>
    </dsp:sp>
    <dsp:sp modelId="{66F1E02F-85BC-4348-B023-EC11F063840F}">
      <dsp:nvSpPr>
        <dsp:cNvPr id="0" name=""/>
        <dsp:cNvSpPr/>
      </dsp:nvSpPr>
      <dsp:spPr>
        <a:xfrm rot="10800000">
          <a:off x="3332956" y="3240087"/>
          <a:ext cx="3240087" cy="3240087"/>
        </a:xfrm>
        <a:prstGeom prst="triangl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Relations</a:t>
          </a:r>
          <a:br>
            <a:rPr lang="en-US" sz="2000" kern="1200" dirty="0" smtClean="0"/>
          </a:br>
          <a:r>
            <a:rPr lang="en-US" sz="2000" kern="1200" dirty="0" err="1" smtClean="0"/>
            <a:t>Dépendances</a:t>
          </a:r>
          <a:endParaRPr lang="en-US" sz="2000" kern="1200" dirty="0" smtClean="0"/>
        </a:p>
      </dsp:txBody>
      <dsp:txXfrm rot="10800000">
        <a:off x="4142978" y="3240087"/>
        <a:ext cx="1620043" cy="1620043"/>
      </dsp:txXfrm>
    </dsp:sp>
    <dsp:sp modelId="{300B061F-AF7B-A540-9850-14728A84456F}">
      <dsp:nvSpPr>
        <dsp:cNvPr id="0" name=""/>
        <dsp:cNvSpPr/>
      </dsp:nvSpPr>
      <dsp:spPr>
        <a:xfrm>
          <a:off x="4953000" y="3240087"/>
          <a:ext cx="3240087" cy="3240087"/>
        </a:xfrm>
        <a:prstGeom prst="triangl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Services</a:t>
          </a:r>
          <a:endParaRPr lang="en-US" sz="2000" kern="1200" dirty="0" smtClean="0"/>
        </a:p>
      </dsp:txBody>
      <dsp:txXfrm>
        <a:off x="5763022" y="4860131"/>
        <a:ext cx="1620043" cy="162004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15EAB-9B96-AC4F-BBF4-C7F55ADCC687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Composants</a:t>
          </a:r>
          <a:r>
            <a:rPr lang="en-US" sz="4900" kern="1200" dirty="0" smtClean="0"/>
            <a:t> de travail</a:t>
          </a:r>
          <a:endParaRPr lang="en-US" sz="4900" kern="1200" dirty="0"/>
        </a:p>
      </dsp:txBody>
      <dsp:txXfrm>
        <a:off x="737629" y="334"/>
        <a:ext cx="4014638" cy="2408783"/>
      </dsp:txXfrm>
    </dsp:sp>
    <dsp:sp modelId="{79A8632A-703D-2743-8B35-AEDA8E936C0D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Composants</a:t>
          </a:r>
          <a:r>
            <a:rPr lang="en-US" sz="4900" kern="1200" dirty="0" smtClean="0"/>
            <a:t> </a:t>
          </a:r>
          <a:r>
            <a:rPr lang="en-US" sz="4900" kern="1200" dirty="0" err="1" smtClean="0"/>
            <a:t>d'exécution</a:t>
          </a:r>
          <a:endParaRPr lang="en-US" sz="4900" kern="1200" dirty="0"/>
        </a:p>
      </dsp:txBody>
      <dsp:txXfrm>
        <a:off x="5153731" y="334"/>
        <a:ext cx="4014638" cy="2408783"/>
      </dsp:txXfrm>
    </dsp:sp>
    <dsp:sp modelId="{9E704917-6A06-BE42-A469-0B6C12940102}">
      <dsp:nvSpPr>
        <dsp:cNvPr id="0" name=""/>
        <dsp:cNvSpPr/>
      </dsp:nvSpPr>
      <dsp:spPr>
        <a:xfrm>
          <a:off x="2945680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Composants</a:t>
          </a:r>
          <a:r>
            <a:rPr lang="en-US" sz="4900" kern="1200" dirty="0" smtClean="0"/>
            <a:t> de </a:t>
          </a:r>
          <a:r>
            <a:rPr lang="en-US" sz="4900" kern="1200" dirty="0" err="1" smtClean="0"/>
            <a:t>déploiement</a:t>
          </a:r>
          <a:endParaRPr lang="en-US" sz="4900" kern="1200" dirty="0"/>
        </a:p>
      </dsp:txBody>
      <dsp:txXfrm>
        <a:off x="2945680" y="2810581"/>
        <a:ext cx="4014638" cy="24087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7258-E62F-8747-BF92-A9BB3CC44FFB}">
      <dsp:nvSpPr>
        <dsp:cNvPr id="0" name=""/>
        <dsp:cNvSpPr/>
      </dsp:nvSpPr>
      <dsp:spPr>
        <a:xfrm>
          <a:off x="0" y="780616"/>
          <a:ext cx="2814204" cy="1688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«subsystem» </a:t>
          </a:r>
          <a:endParaRPr lang="en-US" sz="3200" kern="1200" dirty="0"/>
        </a:p>
      </dsp:txBody>
      <dsp:txXfrm>
        <a:off x="0" y="780616"/>
        <a:ext cx="2814204" cy="1688522"/>
      </dsp:txXfrm>
    </dsp:sp>
    <dsp:sp modelId="{1195065A-FFA1-ED43-AEB3-7BED3D4B5718}">
      <dsp:nvSpPr>
        <dsp:cNvPr id="0" name=""/>
        <dsp:cNvSpPr/>
      </dsp:nvSpPr>
      <dsp:spPr>
        <a:xfrm>
          <a:off x="3095625" y="780616"/>
          <a:ext cx="2814204" cy="1688522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«process» </a:t>
          </a:r>
          <a:endParaRPr lang="en-US" sz="3200" kern="1200"/>
        </a:p>
      </dsp:txBody>
      <dsp:txXfrm>
        <a:off x="3095625" y="780616"/>
        <a:ext cx="2814204" cy="1688522"/>
      </dsp:txXfrm>
    </dsp:sp>
    <dsp:sp modelId="{3DC040F3-C9B0-6543-90B6-9439CC96CFA7}">
      <dsp:nvSpPr>
        <dsp:cNvPr id="0" name=""/>
        <dsp:cNvSpPr/>
      </dsp:nvSpPr>
      <dsp:spPr>
        <a:xfrm>
          <a:off x="6191250" y="780616"/>
          <a:ext cx="2814204" cy="168852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«service» </a:t>
          </a:r>
          <a:endParaRPr lang="en-US" sz="3200" kern="1200"/>
        </a:p>
      </dsp:txBody>
      <dsp:txXfrm>
        <a:off x="6191250" y="780616"/>
        <a:ext cx="2814204" cy="1688522"/>
      </dsp:txXfrm>
    </dsp:sp>
    <dsp:sp modelId="{50564634-9FE4-C942-B9F8-7EAB4982F0BF}">
      <dsp:nvSpPr>
        <dsp:cNvPr id="0" name=""/>
        <dsp:cNvSpPr/>
      </dsp:nvSpPr>
      <dsp:spPr>
        <a:xfrm>
          <a:off x="0" y="2750560"/>
          <a:ext cx="2814204" cy="1688522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«specification» </a:t>
          </a:r>
          <a:endParaRPr lang="en-US" sz="3200" kern="1200" dirty="0"/>
        </a:p>
      </dsp:txBody>
      <dsp:txXfrm>
        <a:off x="0" y="2750560"/>
        <a:ext cx="2814204" cy="1688522"/>
      </dsp:txXfrm>
    </dsp:sp>
    <dsp:sp modelId="{733BA44D-5968-0546-BB89-9EF57AEE779D}">
      <dsp:nvSpPr>
        <dsp:cNvPr id="0" name=""/>
        <dsp:cNvSpPr/>
      </dsp:nvSpPr>
      <dsp:spPr>
        <a:xfrm>
          <a:off x="3095625" y="2750560"/>
          <a:ext cx="2814204" cy="1688522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«realization» </a:t>
          </a:r>
          <a:endParaRPr lang="en-US" sz="3200" kern="1200"/>
        </a:p>
      </dsp:txBody>
      <dsp:txXfrm>
        <a:off x="3095625" y="2750560"/>
        <a:ext cx="2814204" cy="1688522"/>
      </dsp:txXfrm>
    </dsp:sp>
    <dsp:sp modelId="{2DC74B78-0CC3-7344-A437-B185176F53C2}">
      <dsp:nvSpPr>
        <dsp:cNvPr id="0" name=""/>
        <dsp:cNvSpPr/>
      </dsp:nvSpPr>
      <dsp:spPr>
        <a:xfrm>
          <a:off x="6191250" y="2750560"/>
          <a:ext cx="2814204" cy="168852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«implement» </a:t>
          </a:r>
          <a:endParaRPr lang="en-US" sz="3200" kern="1200"/>
        </a:p>
      </dsp:txBody>
      <dsp:txXfrm>
        <a:off x="6191250" y="2750560"/>
        <a:ext cx="2814204" cy="1688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312-543E-4ACD-97F1-61CCEE817427}">
      <dsp:nvSpPr>
        <dsp:cNvPr id="0" name=""/>
        <dsp:cNvSpPr/>
      </dsp:nvSpPr>
      <dsp:spPr>
        <a:xfrm>
          <a:off x="0" y="780616"/>
          <a:ext cx="2814204" cy="1688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Efficacité</a:t>
          </a:r>
          <a:endParaRPr lang="en-US" sz="4100" kern="1200" dirty="0"/>
        </a:p>
      </dsp:txBody>
      <dsp:txXfrm>
        <a:off x="0" y="780616"/>
        <a:ext cx="2814204" cy="1688522"/>
      </dsp:txXfrm>
    </dsp:sp>
    <dsp:sp modelId="{0850FA11-9CD0-4759-BC3C-ED3342C19018}">
      <dsp:nvSpPr>
        <dsp:cNvPr id="0" name=""/>
        <dsp:cNvSpPr/>
      </dsp:nvSpPr>
      <dsp:spPr>
        <a:xfrm>
          <a:off x="3095625" y="780616"/>
          <a:ext cx="2814204" cy="1688522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Portabilité</a:t>
          </a:r>
          <a:endParaRPr lang="en-US" sz="4100" kern="1200" dirty="0"/>
        </a:p>
      </dsp:txBody>
      <dsp:txXfrm>
        <a:off x="3095625" y="780616"/>
        <a:ext cx="2814204" cy="1688522"/>
      </dsp:txXfrm>
    </dsp:sp>
    <dsp:sp modelId="{B989990D-79B6-46B5-B4D6-8E96A43965BB}">
      <dsp:nvSpPr>
        <dsp:cNvPr id="0" name=""/>
        <dsp:cNvSpPr/>
      </dsp:nvSpPr>
      <dsp:spPr>
        <a:xfrm>
          <a:off x="6191250" y="780616"/>
          <a:ext cx="2814204" cy="168852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Vérifiabilité</a:t>
          </a:r>
          <a:endParaRPr lang="en-US" sz="4100" kern="1200" dirty="0"/>
        </a:p>
      </dsp:txBody>
      <dsp:txXfrm>
        <a:off x="6191250" y="780616"/>
        <a:ext cx="2814204" cy="1688522"/>
      </dsp:txXfrm>
    </dsp:sp>
    <dsp:sp modelId="{35DF7D25-E649-45E4-8277-F1BFF175D909}">
      <dsp:nvSpPr>
        <dsp:cNvPr id="0" name=""/>
        <dsp:cNvSpPr/>
      </dsp:nvSpPr>
      <dsp:spPr>
        <a:xfrm>
          <a:off x="1547812" y="2750560"/>
          <a:ext cx="2814204" cy="1688522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Intégrité</a:t>
          </a:r>
          <a:endParaRPr lang="en-US" sz="4100" kern="1200"/>
        </a:p>
      </dsp:txBody>
      <dsp:txXfrm>
        <a:off x="1547812" y="2750560"/>
        <a:ext cx="2814204" cy="1688522"/>
      </dsp:txXfrm>
    </dsp:sp>
    <dsp:sp modelId="{DAC66B3F-7687-4528-BBAA-A528D5ADB69A}">
      <dsp:nvSpPr>
        <dsp:cNvPr id="0" name=""/>
        <dsp:cNvSpPr/>
      </dsp:nvSpPr>
      <dsp:spPr>
        <a:xfrm>
          <a:off x="4643437" y="2750560"/>
          <a:ext cx="2814204" cy="168852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/>
            <a:t>Facilité</a:t>
          </a:r>
          <a:r>
            <a:rPr lang="en-US" sz="4100" kern="1200" dirty="0"/>
            <a:t> </a:t>
          </a:r>
          <a:r>
            <a:rPr lang="en-US" sz="4100" kern="1200" dirty="0" err="1"/>
            <a:t>d’emploi</a:t>
          </a:r>
          <a:endParaRPr lang="en-US" sz="4100" kern="1200" dirty="0"/>
        </a:p>
      </dsp:txBody>
      <dsp:txXfrm>
        <a:off x="4643437" y="2750560"/>
        <a:ext cx="2814204" cy="1688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FD375-8049-4400-9B96-04A3D2468618}">
      <dsp:nvSpPr>
        <dsp:cNvPr id="0" name=""/>
        <dsp:cNvSpPr/>
      </dsp:nvSpPr>
      <dsp:spPr>
        <a:xfrm>
          <a:off x="0" y="780616"/>
          <a:ext cx="2814204" cy="16885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Analyse et definition</a:t>
          </a:r>
        </a:p>
      </dsp:txBody>
      <dsp:txXfrm>
        <a:off x="0" y="780616"/>
        <a:ext cx="2814204" cy="1688522"/>
      </dsp:txXfrm>
    </dsp:sp>
    <dsp:sp modelId="{B3604464-6D4F-4978-A962-C80A910DE9B7}">
      <dsp:nvSpPr>
        <dsp:cNvPr id="0" name=""/>
        <dsp:cNvSpPr/>
      </dsp:nvSpPr>
      <dsp:spPr>
        <a:xfrm>
          <a:off x="3095625" y="780616"/>
          <a:ext cx="2814204" cy="1688522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Conception</a:t>
          </a:r>
          <a:endParaRPr lang="en-US" sz="3400" kern="1200" dirty="0"/>
        </a:p>
      </dsp:txBody>
      <dsp:txXfrm>
        <a:off x="3095625" y="780616"/>
        <a:ext cx="2814204" cy="1688522"/>
      </dsp:txXfrm>
    </dsp:sp>
    <dsp:sp modelId="{A97AB4BB-E561-4A27-A3BC-2904FF8326DD}">
      <dsp:nvSpPr>
        <dsp:cNvPr id="0" name=""/>
        <dsp:cNvSpPr/>
      </dsp:nvSpPr>
      <dsp:spPr>
        <a:xfrm>
          <a:off x="6191250" y="780616"/>
          <a:ext cx="2814204" cy="168852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Réalisation &amp; tests unitaires</a:t>
          </a:r>
          <a:endParaRPr lang="en-US" sz="3400" kern="1200" dirty="0"/>
        </a:p>
      </dsp:txBody>
      <dsp:txXfrm>
        <a:off x="6191250" y="780616"/>
        <a:ext cx="2814204" cy="1688522"/>
      </dsp:txXfrm>
    </dsp:sp>
    <dsp:sp modelId="{29228F7A-A0ED-42F7-BED8-F724FEDA23A2}">
      <dsp:nvSpPr>
        <dsp:cNvPr id="0" name=""/>
        <dsp:cNvSpPr/>
      </dsp:nvSpPr>
      <dsp:spPr>
        <a:xfrm>
          <a:off x="1547812" y="2750560"/>
          <a:ext cx="2814204" cy="1688522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/>
            <a:t>Intégration</a:t>
          </a:r>
          <a:r>
            <a:rPr lang="en-US" sz="3400" kern="1200" dirty="0"/>
            <a:t> &amp; tests</a:t>
          </a:r>
        </a:p>
      </dsp:txBody>
      <dsp:txXfrm>
        <a:off x="1547812" y="2750560"/>
        <a:ext cx="2814204" cy="1688522"/>
      </dsp:txXfrm>
    </dsp:sp>
    <dsp:sp modelId="{DC396BD4-AF3F-4EC3-8D19-1D58613B8D5D}">
      <dsp:nvSpPr>
        <dsp:cNvPr id="0" name=""/>
        <dsp:cNvSpPr/>
      </dsp:nvSpPr>
      <dsp:spPr>
        <a:xfrm>
          <a:off x="4643437" y="2750560"/>
          <a:ext cx="2814204" cy="168852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Maintenance</a:t>
          </a:r>
        </a:p>
      </dsp:txBody>
      <dsp:txXfrm>
        <a:off x="4643437" y="2750560"/>
        <a:ext cx="2814204" cy="1688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4A58E-4735-4B4B-AE5C-32F95A6AD8A5}">
      <dsp:nvSpPr>
        <dsp:cNvPr id="0" name=""/>
        <dsp:cNvSpPr/>
      </dsp:nvSpPr>
      <dsp:spPr>
        <a:xfrm rot="5400000">
          <a:off x="772081" y="839270"/>
          <a:ext cx="920583" cy="10480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C60F8-867F-4A0C-AF62-F8A8BF61D0AE}">
      <dsp:nvSpPr>
        <dsp:cNvPr id="0" name=""/>
        <dsp:cNvSpPr/>
      </dsp:nvSpPr>
      <dsp:spPr>
        <a:xfrm>
          <a:off x="167525" y="121770"/>
          <a:ext cx="3019972" cy="74090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Exigeances</a:t>
          </a:r>
          <a:endParaRPr lang="en-US" sz="3100" kern="1200" dirty="0"/>
        </a:p>
      </dsp:txBody>
      <dsp:txXfrm>
        <a:off x="203700" y="157945"/>
        <a:ext cx="2947622" cy="668559"/>
      </dsp:txXfrm>
    </dsp:sp>
    <dsp:sp modelId="{4AB9638D-AA08-4707-8554-BC2F06404706}">
      <dsp:nvSpPr>
        <dsp:cNvPr id="0" name=""/>
        <dsp:cNvSpPr/>
      </dsp:nvSpPr>
      <dsp:spPr>
        <a:xfrm>
          <a:off x="2452372" y="53304"/>
          <a:ext cx="1127119" cy="87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A89C6-C091-430D-BAAF-7FCDF89A9E47}">
      <dsp:nvSpPr>
        <dsp:cNvPr id="0" name=""/>
        <dsp:cNvSpPr/>
      </dsp:nvSpPr>
      <dsp:spPr>
        <a:xfrm rot="5400000">
          <a:off x="2409825" y="1889318"/>
          <a:ext cx="920583" cy="10480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448118"/>
            <a:satOff val="-5125"/>
            <a:lumOff val="3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256FB-A48A-45E6-8E0D-88A3F16C7CD7}">
      <dsp:nvSpPr>
        <dsp:cNvPr id="0" name=""/>
        <dsp:cNvSpPr/>
      </dsp:nvSpPr>
      <dsp:spPr>
        <a:xfrm>
          <a:off x="1805269" y="1171819"/>
          <a:ext cx="3019972" cy="740909"/>
        </a:xfrm>
        <a:prstGeom prst="roundRect">
          <a:avLst>
            <a:gd name="adj" fmla="val 1667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Conception</a:t>
          </a:r>
        </a:p>
      </dsp:txBody>
      <dsp:txXfrm>
        <a:off x="1841444" y="1207994"/>
        <a:ext cx="2947622" cy="668559"/>
      </dsp:txXfrm>
    </dsp:sp>
    <dsp:sp modelId="{49E86515-F294-423C-8BD2-B116797EB8FA}">
      <dsp:nvSpPr>
        <dsp:cNvPr id="0" name=""/>
        <dsp:cNvSpPr/>
      </dsp:nvSpPr>
      <dsp:spPr>
        <a:xfrm>
          <a:off x="4831457" y="1174478"/>
          <a:ext cx="3278114" cy="74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Architecture </a:t>
          </a:r>
          <a:r>
            <a:rPr lang="en-US" sz="2200" kern="1200" dirty="0" err="1"/>
            <a:t>matérielle</a:t>
          </a:r>
          <a:endParaRPr lang="en-US" sz="2200" kern="1200" dirty="0"/>
        </a:p>
      </dsp:txBody>
      <dsp:txXfrm>
        <a:off x="4831457" y="1174478"/>
        <a:ext cx="3278114" cy="746681"/>
      </dsp:txXfrm>
    </dsp:sp>
    <dsp:sp modelId="{4B9CDA53-3CC1-47FA-A546-786F8D2C0AC0}">
      <dsp:nvSpPr>
        <dsp:cNvPr id="0" name=""/>
        <dsp:cNvSpPr/>
      </dsp:nvSpPr>
      <dsp:spPr>
        <a:xfrm rot="5400000">
          <a:off x="4047569" y="2935933"/>
          <a:ext cx="920583" cy="10480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896236"/>
            <a:satOff val="-10250"/>
            <a:lumOff val="7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DCC82-6CEC-4FD1-9687-336DB84032DE}">
      <dsp:nvSpPr>
        <dsp:cNvPr id="0" name=""/>
        <dsp:cNvSpPr/>
      </dsp:nvSpPr>
      <dsp:spPr>
        <a:xfrm>
          <a:off x="3443013" y="2218433"/>
          <a:ext cx="3019972" cy="740909"/>
        </a:xfrm>
        <a:prstGeom prst="roundRect">
          <a:avLst>
            <a:gd name="adj" fmla="val 1667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Implémentation</a:t>
          </a:r>
          <a:endParaRPr lang="en-US" sz="3100" kern="1200" dirty="0"/>
        </a:p>
      </dsp:txBody>
      <dsp:txXfrm>
        <a:off x="3479188" y="2254608"/>
        <a:ext cx="2947622" cy="668559"/>
      </dsp:txXfrm>
    </dsp:sp>
    <dsp:sp modelId="{0160A010-9CE3-43EB-8D9F-6EF629FA6376}">
      <dsp:nvSpPr>
        <dsp:cNvPr id="0" name=""/>
        <dsp:cNvSpPr/>
      </dsp:nvSpPr>
      <dsp:spPr>
        <a:xfrm>
          <a:off x="6445711" y="2219212"/>
          <a:ext cx="2579999" cy="73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Solution </a:t>
          </a:r>
          <a:r>
            <a:rPr lang="en-US" sz="2200" kern="1200" dirty="0" err="1"/>
            <a:t>logicielle</a:t>
          </a:r>
          <a:endParaRPr lang="en-US" sz="2200" kern="1200" dirty="0"/>
        </a:p>
      </dsp:txBody>
      <dsp:txXfrm>
        <a:off x="6445711" y="2219212"/>
        <a:ext cx="2579999" cy="738255"/>
      </dsp:txXfrm>
    </dsp:sp>
    <dsp:sp modelId="{9353D171-2EFD-49FE-BC5D-43970B2ADEC2}">
      <dsp:nvSpPr>
        <dsp:cNvPr id="0" name=""/>
        <dsp:cNvSpPr/>
      </dsp:nvSpPr>
      <dsp:spPr>
        <a:xfrm rot="5400000">
          <a:off x="5685313" y="4051014"/>
          <a:ext cx="920583" cy="10480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3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E4DF-39B6-48C9-B885-782DB0B2FEC6}">
      <dsp:nvSpPr>
        <dsp:cNvPr id="0" name=""/>
        <dsp:cNvSpPr/>
      </dsp:nvSpPr>
      <dsp:spPr>
        <a:xfrm>
          <a:off x="5080757" y="3333515"/>
          <a:ext cx="3019972" cy="740909"/>
        </a:xfrm>
        <a:prstGeom prst="roundRect">
          <a:avLst>
            <a:gd name="adj" fmla="val 1667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Vérification</a:t>
          </a:r>
          <a:endParaRPr lang="en-US" sz="3100" kern="1200" dirty="0"/>
        </a:p>
      </dsp:txBody>
      <dsp:txXfrm>
        <a:off x="5116932" y="3369690"/>
        <a:ext cx="2947622" cy="668559"/>
      </dsp:txXfrm>
    </dsp:sp>
    <dsp:sp modelId="{114C3969-05AD-471C-8A60-53286060A183}">
      <dsp:nvSpPr>
        <dsp:cNvPr id="0" name=""/>
        <dsp:cNvSpPr/>
      </dsp:nvSpPr>
      <dsp:spPr>
        <a:xfrm>
          <a:off x="7365604" y="3265048"/>
          <a:ext cx="1127119" cy="87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F2FE3-F04B-49D2-9112-69C07035EE52}">
      <dsp:nvSpPr>
        <dsp:cNvPr id="0" name=""/>
        <dsp:cNvSpPr/>
      </dsp:nvSpPr>
      <dsp:spPr>
        <a:xfrm>
          <a:off x="6718501" y="4380129"/>
          <a:ext cx="3019972" cy="740909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Maintenance</a:t>
          </a:r>
        </a:p>
      </dsp:txBody>
      <dsp:txXfrm>
        <a:off x="6754676" y="4416304"/>
        <a:ext cx="2947622" cy="6685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5E52-52EF-4793-A8A3-CB40F9BB5601}">
      <dsp:nvSpPr>
        <dsp:cNvPr id="0" name=""/>
        <dsp:cNvSpPr/>
      </dsp:nvSpPr>
      <dsp:spPr>
        <a:xfrm>
          <a:off x="737629" y="334"/>
          <a:ext cx="4014638" cy="2408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/>
            <a:t>Cohésion</a:t>
          </a:r>
          <a:endParaRPr lang="en-US" sz="4400" kern="1200" dirty="0"/>
        </a:p>
      </dsp:txBody>
      <dsp:txXfrm>
        <a:off x="737629" y="334"/>
        <a:ext cx="4014638" cy="2408783"/>
      </dsp:txXfrm>
    </dsp:sp>
    <dsp:sp modelId="{887B90AD-07FF-45B3-BBD3-BDC83CFCE5D5}">
      <dsp:nvSpPr>
        <dsp:cNvPr id="0" name=""/>
        <dsp:cNvSpPr/>
      </dsp:nvSpPr>
      <dsp:spPr>
        <a:xfrm>
          <a:off x="5153731" y="334"/>
          <a:ext cx="4014638" cy="240878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/>
            <a:t>Couplage</a:t>
          </a:r>
          <a:endParaRPr lang="en-US" sz="4400" kern="1200" dirty="0"/>
        </a:p>
      </dsp:txBody>
      <dsp:txXfrm>
        <a:off x="5153731" y="334"/>
        <a:ext cx="4014638" cy="2408783"/>
      </dsp:txXfrm>
    </dsp:sp>
    <dsp:sp modelId="{C6A2828E-1E45-4ACE-83AF-6FFBDEA6248C}">
      <dsp:nvSpPr>
        <dsp:cNvPr id="0" name=""/>
        <dsp:cNvSpPr/>
      </dsp:nvSpPr>
      <dsp:spPr>
        <a:xfrm>
          <a:off x="737629" y="2810581"/>
          <a:ext cx="4014638" cy="240878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/>
            <a:t>Compréhension</a:t>
          </a:r>
          <a:endParaRPr lang="en-US" sz="4400" kern="1200" dirty="0"/>
        </a:p>
      </dsp:txBody>
      <dsp:txXfrm>
        <a:off x="737629" y="2810581"/>
        <a:ext cx="4014638" cy="2408783"/>
      </dsp:txXfrm>
    </dsp:sp>
    <dsp:sp modelId="{FEC6F224-8EF8-4376-AF1C-D673ACB52A52}">
      <dsp:nvSpPr>
        <dsp:cNvPr id="0" name=""/>
        <dsp:cNvSpPr/>
      </dsp:nvSpPr>
      <dsp:spPr>
        <a:xfrm>
          <a:off x="5153731" y="2810581"/>
          <a:ext cx="4014638" cy="24087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/>
            <a:t>Adaptabilite</a:t>
          </a:r>
          <a:r>
            <a:rPr lang="en-US" sz="4400" kern="1200" dirty="0"/>
            <a:t>́</a:t>
          </a:r>
        </a:p>
      </dsp:txBody>
      <dsp:txXfrm>
        <a:off x="5153731" y="2810581"/>
        <a:ext cx="4014638" cy="2408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19D5-FD56-4BD3-A418-42E7FCDF6452}">
      <dsp:nvSpPr>
        <dsp:cNvPr id="0" name=""/>
        <dsp:cNvSpPr/>
      </dsp:nvSpPr>
      <dsp:spPr>
        <a:xfrm rot="21300000">
          <a:off x="30398" y="2046137"/>
          <a:ext cx="9845202" cy="1127424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719EF-7211-4DD0-B991-DBD4B691E242}">
      <dsp:nvSpPr>
        <dsp:cNvPr id="0" name=""/>
        <dsp:cNvSpPr/>
      </dsp:nvSpPr>
      <dsp:spPr>
        <a:xfrm>
          <a:off x="1188720" y="260985"/>
          <a:ext cx="2971800" cy="2087880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161A-E714-4910-9F0C-EC4917F9F864}">
      <dsp:nvSpPr>
        <dsp:cNvPr id="0" name=""/>
        <dsp:cNvSpPr/>
      </dsp:nvSpPr>
      <dsp:spPr>
        <a:xfrm>
          <a:off x="5250180" y="0"/>
          <a:ext cx="3169920" cy="219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Avantages</a:t>
          </a:r>
          <a:endParaRPr lang="en-US" sz="40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/>
            <a:t>Simplicité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Rapides</a:t>
          </a:r>
        </a:p>
      </dsp:txBody>
      <dsp:txXfrm>
        <a:off x="5250180" y="0"/>
        <a:ext cx="3169920" cy="2192274"/>
      </dsp:txXfrm>
    </dsp:sp>
    <dsp:sp modelId="{AE5EBCD3-3FB2-46E7-90C0-5E49113E30E6}">
      <dsp:nvSpPr>
        <dsp:cNvPr id="0" name=""/>
        <dsp:cNvSpPr/>
      </dsp:nvSpPr>
      <dsp:spPr>
        <a:xfrm>
          <a:off x="5745480" y="2870835"/>
          <a:ext cx="2971800" cy="2087880"/>
        </a:xfrm>
        <a:prstGeom prst="upArrow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1C39E-E777-4DE4-A0A8-0D6F63F26769}">
      <dsp:nvSpPr>
        <dsp:cNvPr id="0" name=""/>
        <dsp:cNvSpPr/>
      </dsp:nvSpPr>
      <dsp:spPr>
        <a:xfrm>
          <a:off x="1485900" y="3027426"/>
          <a:ext cx="3169920" cy="219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/>
            <a:t>Faiblesses</a:t>
          </a:r>
          <a:endParaRPr lang="en-US" sz="40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/>
            <a:t>Hiérarchie</a:t>
          </a:r>
          <a:r>
            <a:rPr lang="en-US" sz="3200" kern="1200" dirty="0"/>
            <a:t> ?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/>
            <a:t>Redondance</a:t>
          </a:r>
          <a:endParaRPr lang="en-US" sz="3200" kern="1200" dirty="0"/>
        </a:p>
      </dsp:txBody>
      <dsp:txXfrm>
        <a:off x="1485900" y="3027426"/>
        <a:ext cx="3169920" cy="2192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D3F38-1243-45BD-AB0B-6E4D438A1F27}">
      <dsp:nvSpPr>
        <dsp:cNvPr id="0" name=""/>
        <dsp:cNvSpPr/>
      </dsp:nvSpPr>
      <dsp:spPr>
        <a:xfrm>
          <a:off x="2656332" y="0"/>
          <a:ext cx="1879092" cy="104394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Avantages</a:t>
          </a:r>
          <a:endParaRPr lang="en-US" sz="2800" kern="1200" dirty="0"/>
        </a:p>
      </dsp:txBody>
      <dsp:txXfrm>
        <a:off x="2686908" y="30576"/>
        <a:ext cx="1817940" cy="982788"/>
      </dsp:txXfrm>
    </dsp:sp>
    <dsp:sp modelId="{F45EB288-49EE-4F24-BF89-B0EBD28FA20F}">
      <dsp:nvSpPr>
        <dsp:cNvPr id="0" name=""/>
        <dsp:cNvSpPr/>
      </dsp:nvSpPr>
      <dsp:spPr>
        <a:xfrm>
          <a:off x="5370576" y="0"/>
          <a:ext cx="1879092" cy="104394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Faiblesses</a:t>
          </a:r>
          <a:endParaRPr lang="en-US" sz="2800" kern="1200" dirty="0"/>
        </a:p>
      </dsp:txBody>
      <dsp:txXfrm>
        <a:off x="5401152" y="30576"/>
        <a:ext cx="1817940" cy="982788"/>
      </dsp:txXfrm>
    </dsp:sp>
    <dsp:sp modelId="{094D78A4-A3CD-47F5-84AC-61CCD65A3EA5}">
      <dsp:nvSpPr>
        <dsp:cNvPr id="0" name=""/>
        <dsp:cNvSpPr/>
      </dsp:nvSpPr>
      <dsp:spPr>
        <a:xfrm>
          <a:off x="4561522" y="4436745"/>
          <a:ext cx="782955" cy="782955"/>
        </a:xfrm>
        <a:prstGeom prst="triangle">
          <a:avLst/>
        </a:prstGeom>
        <a:solidFill>
          <a:schemeClr val="accent5">
            <a:tint val="40000"/>
            <a:alpha val="90000"/>
            <a:hueOff val="-4927835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5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AA76-027D-44FB-B14A-D95E2A4C0ABA}">
      <dsp:nvSpPr>
        <dsp:cNvPr id="0" name=""/>
        <dsp:cNvSpPr/>
      </dsp:nvSpPr>
      <dsp:spPr>
        <a:xfrm rot="21360000">
          <a:off x="2603417" y="4101240"/>
          <a:ext cx="4699164" cy="328597"/>
        </a:xfrm>
        <a:prstGeom prst="rect">
          <a:avLst/>
        </a:prstGeom>
        <a:solidFill>
          <a:schemeClr val="accent5">
            <a:tint val="40000"/>
            <a:alpha val="90000"/>
            <a:hueOff val="-7391752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2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A678E-B042-4C4C-B909-9DC173D6A02F}">
      <dsp:nvSpPr>
        <dsp:cNvPr id="0" name=""/>
        <dsp:cNvSpPr/>
      </dsp:nvSpPr>
      <dsp:spPr>
        <a:xfrm rot="21360000">
          <a:off x="2287766" y="3251702"/>
          <a:ext cx="2511829" cy="9294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Approche</a:t>
          </a:r>
          <a:r>
            <a:rPr lang="en-US" sz="2200" kern="1200" dirty="0"/>
            <a:t> </a:t>
          </a:r>
          <a:r>
            <a:rPr lang="en-US" sz="2200" kern="1200" dirty="0" err="1"/>
            <a:t>globale</a:t>
          </a:r>
          <a:endParaRPr lang="en-US" sz="2200" kern="1200" dirty="0"/>
        </a:p>
      </dsp:txBody>
      <dsp:txXfrm>
        <a:off x="2333138" y="3297074"/>
        <a:ext cx="2421085" cy="838704"/>
      </dsp:txXfrm>
    </dsp:sp>
    <dsp:sp modelId="{9CA8B992-D937-4846-961E-9FFE691F0CFC}">
      <dsp:nvSpPr>
        <dsp:cNvPr id="0" name=""/>
        <dsp:cNvSpPr/>
      </dsp:nvSpPr>
      <dsp:spPr>
        <a:xfrm rot="21360000">
          <a:off x="2219910" y="2312156"/>
          <a:ext cx="2511829" cy="929448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Niveaux</a:t>
          </a:r>
          <a:r>
            <a:rPr lang="en-US" sz="2200" kern="1200" dirty="0"/>
            <a:t> </a:t>
          </a:r>
          <a:r>
            <a:rPr lang="en-US" sz="2200" kern="1200" dirty="0" err="1"/>
            <a:t>d’abstraction</a:t>
          </a:r>
          <a:endParaRPr lang="en-US" sz="2200" kern="1200" dirty="0"/>
        </a:p>
      </dsp:txBody>
      <dsp:txXfrm>
        <a:off x="2265282" y="2357528"/>
        <a:ext cx="2421085" cy="838704"/>
      </dsp:txXfrm>
    </dsp:sp>
    <dsp:sp modelId="{9C0EC834-FC93-4211-9013-C9E74EC85CD1}">
      <dsp:nvSpPr>
        <dsp:cNvPr id="0" name=""/>
        <dsp:cNvSpPr/>
      </dsp:nvSpPr>
      <dsp:spPr>
        <a:xfrm rot="21360000">
          <a:off x="2152054" y="1393489"/>
          <a:ext cx="2511829" cy="92944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Modéalisation</a:t>
          </a:r>
          <a:endParaRPr lang="en-US" sz="2200" kern="1200" dirty="0"/>
        </a:p>
      </dsp:txBody>
      <dsp:txXfrm>
        <a:off x="2197426" y="1438861"/>
        <a:ext cx="2421085" cy="838704"/>
      </dsp:txXfrm>
    </dsp:sp>
    <dsp:sp modelId="{D411188E-0AE7-419F-B2CC-00F77489A9E6}">
      <dsp:nvSpPr>
        <dsp:cNvPr id="0" name=""/>
        <dsp:cNvSpPr/>
      </dsp:nvSpPr>
      <dsp:spPr>
        <a:xfrm rot="21360000">
          <a:off x="4975911" y="3063793"/>
          <a:ext cx="2511829" cy="929448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Double </a:t>
          </a:r>
          <a:br>
            <a:rPr lang="en-US" sz="2200" kern="1200" dirty="0"/>
          </a:br>
          <a:r>
            <a:rPr lang="en-US" sz="2200" kern="1200" dirty="0" err="1"/>
            <a:t>démarche</a:t>
          </a:r>
          <a:endParaRPr lang="en-US" sz="2200" kern="1200" dirty="0"/>
        </a:p>
      </dsp:txBody>
      <dsp:txXfrm>
        <a:off x="5021283" y="3109165"/>
        <a:ext cx="2421085" cy="838704"/>
      </dsp:txXfrm>
    </dsp:sp>
    <dsp:sp modelId="{D0878056-FBFE-48E8-9273-0FD6131ACAA0}">
      <dsp:nvSpPr>
        <dsp:cNvPr id="0" name=""/>
        <dsp:cNvSpPr/>
      </dsp:nvSpPr>
      <dsp:spPr>
        <a:xfrm rot="21360000">
          <a:off x="4908055" y="2124247"/>
          <a:ext cx="2511829" cy="92944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Pas de fusion</a:t>
          </a:r>
        </a:p>
      </dsp:txBody>
      <dsp:txXfrm>
        <a:off x="4953427" y="2169619"/>
        <a:ext cx="2421085" cy="8387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DD9CF-46E7-4338-85F5-8CA4D91C6252}">
      <dsp:nvSpPr>
        <dsp:cNvPr id="0" name=""/>
        <dsp:cNvSpPr/>
      </dsp:nvSpPr>
      <dsp:spPr>
        <a:xfrm>
          <a:off x="781645" y="2753"/>
          <a:ext cx="2607096" cy="15642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Intégration</a:t>
          </a:r>
          <a:endParaRPr lang="en-US" sz="3200" kern="1200" dirty="0"/>
        </a:p>
      </dsp:txBody>
      <dsp:txXfrm>
        <a:off x="781645" y="2753"/>
        <a:ext cx="2607096" cy="1564258"/>
      </dsp:txXfrm>
    </dsp:sp>
    <dsp:sp modelId="{10149A57-7E93-4721-B851-D3C0369EBED2}">
      <dsp:nvSpPr>
        <dsp:cNvPr id="0" name=""/>
        <dsp:cNvSpPr/>
      </dsp:nvSpPr>
      <dsp:spPr>
        <a:xfrm>
          <a:off x="3649451" y="2753"/>
          <a:ext cx="2607096" cy="156425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Profit des </a:t>
          </a:r>
          <a:r>
            <a:rPr lang="en-US" sz="3200" kern="1200" dirty="0" err="1"/>
            <a:t>avantages</a:t>
          </a:r>
          <a:endParaRPr lang="en-US" sz="3200" kern="1200" dirty="0"/>
        </a:p>
      </dsp:txBody>
      <dsp:txXfrm>
        <a:off x="3649451" y="2753"/>
        <a:ext cx="2607096" cy="1564258"/>
      </dsp:txXfrm>
    </dsp:sp>
    <dsp:sp modelId="{1C9666C3-A7FB-4A0C-BCBE-675D1D4F4223}">
      <dsp:nvSpPr>
        <dsp:cNvPr id="0" name=""/>
        <dsp:cNvSpPr/>
      </dsp:nvSpPr>
      <dsp:spPr>
        <a:xfrm>
          <a:off x="6517258" y="2753"/>
          <a:ext cx="2607096" cy="1564258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Large </a:t>
          </a:r>
          <a:r>
            <a:rPr lang="en-US" sz="3200" kern="1200" dirty="0" err="1"/>
            <a:t>gamme</a:t>
          </a:r>
          <a:r>
            <a:rPr lang="en-US" sz="3200" kern="1200" dirty="0"/>
            <a:t> </a:t>
          </a:r>
          <a:r>
            <a:rPr lang="en-US" sz="3200" kern="1200" dirty="0" err="1"/>
            <a:t>d’applications</a:t>
          </a:r>
          <a:endParaRPr lang="en-US" sz="3200" kern="1200" dirty="0"/>
        </a:p>
      </dsp:txBody>
      <dsp:txXfrm>
        <a:off x="6517258" y="2753"/>
        <a:ext cx="2607096" cy="1564258"/>
      </dsp:txXfrm>
    </dsp:sp>
    <dsp:sp modelId="{DACE3719-0A70-4134-AD8B-1005DA08FDCC}">
      <dsp:nvSpPr>
        <dsp:cNvPr id="0" name=""/>
        <dsp:cNvSpPr/>
      </dsp:nvSpPr>
      <dsp:spPr>
        <a:xfrm>
          <a:off x="781645" y="1827720"/>
          <a:ext cx="2607096" cy="1564258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Favoriser</a:t>
          </a:r>
          <a:r>
            <a:rPr lang="en-US" sz="3200" kern="1200" dirty="0"/>
            <a:t> conception</a:t>
          </a:r>
        </a:p>
      </dsp:txBody>
      <dsp:txXfrm>
        <a:off x="781645" y="1827720"/>
        <a:ext cx="2607096" cy="1564258"/>
      </dsp:txXfrm>
    </dsp:sp>
    <dsp:sp modelId="{EDD853A3-4661-4712-8132-A7089169C949}">
      <dsp:nvSpPr>
        <dsp:cNvPr id="0" name=""/>
        <dsp:cNvSpPr/>
      </dsp:nvSpPr>
      <dsp:spPr>
        <a:xfrm>
          <a:off x="3649451" y="1827720"/>
          <a:ext cx="2607096" cy="156425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Productivité</a:t>
          </a:r>
          <a:endParaRPr lang="en-US" sz="3200" kern="1200" dirty="0"/>
        </a:p>
      </dsp:txBody>
      <dsp:txXfrm>
        <a:off x="3649451" y="1827720"/>
        <a:ext cx="2607096" cy="1564258"/>
      </dsp:txXfrm>
    </dsp:sp>
    <dsp:sp modelId="{A15A20E0-D27E-488B-BA9C-9851CB3B24B8}">
      <dsp:nvSpPr>
        <dsp:cNvPr id="0" name=""/>
        <dsp:cNvSpPr/>
      </dsp:nvSpPr>
      <dsp:spPr>
        <a:xfrm>
          <a:off x="6517258" y="1827720"/>
          <a:ext cx="2607096" cy="1564258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Simplifier</a:t>
          </a:r>
        </a:p>
      </dsp:txBody>
      <dsp:txXfrm>
        <a:off x="6517258" y="1827720"/>
        <a:ext cx="2607096" cy="1564258"/>
      </dsp:txXfrm>
    </dsp:sp>
    <dsp:sp modelId="{6ED149F2-6D46-4E85-84FA-5AEF9F993BB2}">
      <dsp:nvSpPr>
        <dsp:cNvPr id="0" name=""/>
        <dsp:cNvSpPr/>
      </dsp:nvSpPr>
      <dsp:spPr>
        <a:xfrm>
          <a:off x="3649451" y="3652688"/>
          <a:ext cx="2607096" cy="156425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Faciliter</a:t>
          </a:r>
          <a:endParaRPr lang="en-US" sz="3200" kern="1200" dirty="0"/>
        </a:p>
      </dsp:txBody>
      <dsp:txXfrm>
        <a:off x="3649451" y="3652688"/>
        <a:ext cx="2607096" cy="156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EA18D-9161-4377-B5EB-155194B0C60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F76AB-23A5-4ED1-811A-219A6024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cycle de vie du logiciel est une </a:t>
            </a:r>
            <a:r>
              <a:rPr lang="fr-FR" dirty="0" err="1"/>
              <a:t>modélisation</a:t>
            </a:r>
            <a:r>
              <a:rPr lang="fr-FR" dirty="0"/>
              <a:t> conventionnelle de la succession d'</a:t>
            </a:r>
            <a:r>
              <a:rPr lang="fr-FR" dirty="0" err="1"/>
              <a:t>étapes</a:t>
            </a:r>
            <a:r>
              <a:rPr lang="fr-FR" dirty="0"/>
              <a:t> permettant la mise en œuvre d'un produit logiciel.</a:t>
            </a:r>
          </a:p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de conception et de </a:t>
            </a:r>
            <a:r>
              <a:rPr lang="fr-FR" dirty="0" err="1"/>
              <a:t>développement</a:t>
            </a:r>
            <a:r>
              <a:rPr lang="fr-FR" dirty="0"/>
              <a:t> de logiciels couvrent une ou plusieurs </a:t>
            </a:r>
            <a:r>
              <a:rPr lang="fr-FR" dirty="0" err="1"/>
              <a:t>étapes</a:t>
            </a:r>
            <a:r>
              <a:rPr lang="fr-FR" dirty="0"/>
              <a:t> du cycle de vie et ont pour but de permettre la construction de tout type de composants logiciels. On parle de </a:t>
            </a:r>
            <a:r>
              <a:rPr lang="fr-FR" dirty="0" err="1"/>
              <a:t>méthodes</a:t>
            </a:r>
            <a:r>
              <a:rPr lang="fr-FR" dirty="0"/>
              <a:t> fonctionnelles, de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systémiques</a:t>
            </a:r>
            <a:r>
              <a:rPr lang="fr-FR" dirty="0"/>
              <a:t> et de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orientées</a:t>
            </a:r>
            <a:r>
              <a:rPr lang="fr-FR" dirty="0"/>
              <a:t> objets.</a:t>
            </a:r>
          </a:p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orientées</a:t>
            </a:r>
            <a:r>
              <a:rPr lang="fr-FR" dirty="0"/>
              <a:t> objets semblent parmi les plus avantageuses. Elles prennent en compte des </a:t>
            </a:r>
            <a:r>
              <a:rPr lang="fr-FR" dirty="0" err="1"/>
              <a:t>critères</a:t>
            </a:r>
            <a:r>
              <a:rPr lang="fr-FR" dirty="0"/>
              <a:t> de </a:t>
            </a:r>
            <a:r>
              <a:rPr lang="fr-FR" dirty="0" err="1"/>
              <a:t>qualite</a:t>
            </a:r>
            <a:r>
              <a:rPr lang="fr-FR" dirty="0"/>
              <a:t>́ dont les </a:t>
            </a:r>
            <a:r>
              <a:rPr lang="fr-FR" dirty="0" err="1"/>
              <a:t>critères</a:t>
            </a:r>
            <a:r>
              <a:rPr lang="fr-FR" dirty="0"/>
              <a:t> de </a:t>
            </a:r>
            <a:r>
              <a:rPr lang="fr-FR" dirty="0" err="1"/>
              <a:t>qualite</a:t>
            </a:r>
            <a:r>
              <a:rPr lang="fr-FR" dirty="0"/>
              <a:t>́ de la conception.</a:t>
            </a:r>
          </a:p>
          <a:p>
            <a:r>
              <a:rPr lang="fr-FR" dirty="0"/>
              <a:t>L'objectif du </a:t>
            </a:r>
            <a:r>
              <a:rPr lang="fr-FR" dirty="0" err="1"/>
              <a:t>génie</a:t>
            </a:r>
            <a:r>
              <a:rPr lang="fr-FR" dirty="0"/>
              <a:t> logiciel est d'optimiser le </a:t>
            </a:r>
            <a:r>
              <a:rPr lang="fr-FR" dirty="0" err="1"/>
              <a:t>coût</a:t>
            </a:r>
            <a:r>
              <a:rPr lang="fr-FR" dirty="0"/>
              <a:t> de </a:t>
            </a:r>
            <a:r>
              <a:rPr lang="fr-FR" dirty="0" err="1"/>
              <a:t>développement</a:t>
            </a:r>
            <a:r>
              <a:rPr lang="fr-FR" dirty="0"/>
              <a:t> du logiciel.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points forts des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systémiques</a:t>
            </a:r>
            <a:r>
              <a:rPr lang="fr-FR" dirty="0"/>
              <a:t> sont les suivants :</a:t>
            </a:r>
          </a:p>
          <a:p>
            <a:r>
              <a:rPr lang="fr-FR" dirty="0"/>
              <a:t> approche globale qui prend en compte la </a:t>
            </a:r>
            <a:r>
              <a:rPr lang="fr-FR" dirty="0" err="1"/>
              <a:t>modélisation</a:t>
            </a:r>
            <a:r>
              <a:rPr lang="fr-FR" dirty="0"/>
              <a:t> des </a:t>
            </a:r>
            <a:r>
              <a:rPr lang="fr-FR" dirty="0" err="1"/>
              <a:t>données</a:t>
            </a:r>
            <a:r>
              <a:rPr lang="fr-FR" dirty="0"/>
              <a:t> et des traitements,</a:t>
            </a:r>
          </a:p>
          <a:p>
            <a:r>
              <a:rPr lang="fr-FR" dirty="0"/>
              <a:t> introduction des niveaux d'abstraction dans le processus de conception (niveau conceptuel, niveau logique et niveau physique),</a:t>
            </a:r>
          </a:p>
          <a:p>
            <a:r>
              <a:rPr lang="fr-FR" dirty="0"/>
              <a:t> bonne adaptation à la </a:t>
            </a:r>
            <a:r>
              <a:rPr lang="fr-FR" dirty="0" err="1"/>
              <a:t>modélisation</a:t>
            </a:r>
            <a:r>
              <a:rPr lang="fr-FR" dirty="0"/>
              <a:t> des </a:t>
            </a:r>
            <a:r>
              <a:rPr lang="fr-FR" dirty="0" err="1"/>
              <a:t>données</a:t>
            </a:r>
            <a:r>
              <a:rPr lang="fr-FR" dirty="0"/>
              <a:t> et à la conception des bases de </a:t>
            </a:r>
            <a:r>
              <a:rPr lang="fr-FR" dirty="0" err="1"/>
              <a:t>données</a:t>
            </a:r>
            <a:r>
              <a:rPr lang="fr-FR" dirty="0"/>
              <a:t>.</a:t>
            </a:r>
          </a:p>
          <a:p>
            <a:r>
              <a:rPr lang="fr-FR" dirty="0"/>
              <a:t>Les points faibles des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systémiques</a:t>
            </a:r>
            <a:r>
              <a:rPr lang="fr-FR" dirty="0"/>
              <a:t> sont les suivants :</a:t>
            </a:r>
          </a:p>
          <a:p>
            <a:r>
              <a:rPr lang="fr-FR" dirty="0"/>
              <a:t> double </a:t>
            </a:r>
            <a:r>
              <a:rPr lang="fr-FR" dirty="0" err="1"/>
              <a:t>démarche</a:t>
            </a:r>
            <a:r>
              <a:rPr lang="fr-FR" dirty="0"/>
              <a:t> de conception : les </a:t>
            </a:r>
            <a:r>
              <a:rPr lang="fr-FR" dirty="0" err="1"/>
              <a:t>données</a:t>
            </a:r>
            <a:r>
              <a:rPr lang="fr-FR" dirty="0"/>
              <a:t> et les traitements,</a:t>
            </a:r>
          </a:p>
          <a:p>
            <a:r>
              <a:rPr lang="fr-FR" dirty="0"/>
              <a:t> pas de fusion possible des deux aspects (</a:t>
            </a:r>
            <a:r>
              <a:rPr lang="fr-FR" dirty="0" err="1"/>
              <a:t>données</a:t>
            </a:r>
            <a:r>
              <a:rPr lang="fr-FR" dirty="0"/>
              <a:t> et traitements).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fonctionnelles et </a:t>
            </a:r>
            <a:r>
              <a:rPr lang="fr-FR" dirty="0" err="1"/>
              <a:t>systémiques</a:t>
            </a:r>
            <a:r>
              <a:rPr lang="fr-FR" dirty="0"/>
              <a:t> sont potentiellement de type descendant.</a:t>
            </a:r>
          </a:p>
          <a:p>
            <a:r>
              <a:rPr lang="fr-FR" dirty="0"/>
              <a:t>Elles ne favorisent pas les </a:t>
            </a:r>
            <a:r>
              <a:rPr lang="fr-FR" dirty="0" err="1"/>
              <a:t>critères</a:t>
            </a:r>
            <a:r>
              <a:rPr lang="fr-FR" dirty="0"/>
              <a:t> de :</a:t>
            </a:r>
          </a:p>
          <a:p>
            <a:r>
              <a:rPr lang="fr-FR" dirty="0"/>
              <a:t> </a:t>
            </a:r>
            <a:r>
              <a:rPr lang="fr-FR" dirty="0" err="1"/>
              <a:t>Réutilisabilite</a:t>
            </a:r>
            <a:r>
              <a:rPr lang="fr-FR" dirty="0"/>
              <a:t>́ : les modules ne sont pas </a:t>
            </a:r>
            <a:r>
              <a:rPr lang="fr-FR" dirty="0" err="1"/>
              <a:t>généraux</a:t>
            </a:r>
            <a:r>
              <a:rPr lang="fr-FR" dirty="0"/>
              <a:t>, mais </a:t>
            </a:r>
            <a:r>
              <a:rPr lang="fr-FR" dirty="0" err="1"/>
              <a:t>adaptés</a:t>
            </a:r>
            <a:r>
              <a:rPr lang="fr-FR" dirty="0"/>
              <a:t> aux sous </a:t>
            </a:r>
            <a:r>
              <a:rPr lang="fr-FR" dirty="0" err="1"/>
              <a:t>problèmes</a:t>
            </a:r>
            <a:r>
              <a:rPr lang="fr-FR" dirty="0"/>
              <a:t> pour lesquels ils ont </a:t>
            </a:r>
            <a:r>
              <a:rPr lang="fr-FR" dirty="0" err="1"/>
              <a:t>éte</a:t>
            </a:r>
            <a:r>
              <a:rPr lang="fr-FR" dirty="0"/>
              <a:t>́ </a:t>
            </a:r>
            <a:r>
              <a:rPr lang="fr-FR" dirty="0" err="1"/>
              <a:t>conçus</a:t>
            </a:r>
            <a:r>
              <a:rPr lang="fr-FR" dirty="0"/>
              <a:t>,</a:t>
            </a:r>
          </a:p>
          <a:p>
            <a:r>
              <a:rPr lang="fr-FR" dirty="0"/>
              <a:t> </a:t>
            </a:r>
            <a:r>
              <a:rPr lang="fr-FR" dirty="0" err="1"/>
              <a:t>Extensibilite</a:t>
            </a:r>
            <a:r>
              <a:rPr lang="fr-FR" dirty="0"/>
              <a:t>́ : l'architecture du logiciel est </a:t>
            </a:r>
            <a:r>
              <a:rPr lang="fr-FR" dirty="0" err="1"/>
              <a:t>fondée</a:t>
            </a:r>
            <a:r>
              <a:rPr lang="fr-FR" dirty="0"/>
              <a:t> sur les traitements. Or ces derniers sont moins stables que les </a:t>
            </a:r>
            <a:r>
              <a:rPr lang="fr-FR" dirty="0" err="1"/>
              <a:t>données</a:t>
            </a:r>
            <a:r>
              <a:rPr lang="fr-FR" dirty="0"/>
              <a:t> d'où cette approche est </a:t>
            </a:r>
            <a:r>
              <a:rPr lang="fr-FR" dirty="0" err="1"/>
              <a:t>inadaptée</a:t>
            </a:r>
            <a:r>
              <a:rPr lang="fr-FR" dirty="0"/>
              <a:t> à la conception de gros logiciels.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L'approche </a:t>
            </a:r>
            <a:r>
              <a:rPr lang="fr-FR" dirty="0" err="1"/>
              <a:t>orientée</a:t>
            </a:r>
            <a:r>
              <a:rPr lang="fr-FR" dirty="0"/>
              <a:t> objet </a:t>
            </a:r>
            <a:r>
              <a:rPr lang="fr-FR" dirty="0" err="1"/>
              <a:t>considère</a:t>
            </a:r>
            <a:r>
              <a:rPr lang="fr-FR" dirty="0"/>
              <a:t> le logiciel comme une collection d'objets </a:t>
            </a:r>
            <a:r>
              <a:rPr lang="fr-FR" dirty="0" err="1"/>
              <a:t>dissociés</a:t>
            </a:r>
            <a:r>
              <a:rPr lang="fr-FR" dirty="0"/>
              <a:t> </a:t>
            </a:r>
            <a:r>
              <a:rPr lang="fr-FR" dirty="0" err="1"/>
              <a:t>définis</a:t>
            </a:r>
            <a:r>
              <a:rPr lang="fr-FR" dirty="0"/>
              <a:t> par des </a:t>
            </a:r>
            <a:r>
              <a:rPr lang="fr-FR" dirty="0" err="1"/>
              <a:t>propriétés</a:t>
            </a:r>
            <a:r>
              <a:rPr lang="fr-FR" dirty="0"/>
              <a:t>. Une </a:t>
            </a:r>
            <a:r>
              <a:rPr lang="fr-FR" dirty="0" err="1"/>
              <a:t>propriéte</a:t>
            </a:r>
            <a:r>
              <a:rPr lang="fr-FR" dirty="0"/>
              <a:t>́ est soit un attribut soit une </a:t>
            </a:r>
            <a:r>
              <a:rPr lang="fr-FR" dirty="0" err="1"/>
              <a:t>opération</a:t>
            </a:r>
            <a:r>
              <a:rPr lang="fr-FR" dirty="0"/>
              <a:t>. Un objet comprend donc à la fois une structure de </a:t>
            </a:r>
            <a:r>
              <a:rPr lang="fr-FR" dirty="0" err="1"/>
              <a:t>données</a:t>
            </a:r>
            <a:r>
              <a:rPr lang="fr-FR" dirty="0"/>
              <a:t> et une collection d'</a:t>
            </a:r>
            <a:r>
              <a:rPr lang="fr-FR" dirty="0" err="1"/>
              <a:t>opérations</a:t>
            </a:r>
            <a:r>
              <a:rPr lang="fr-FR" dirty="0"/>
              <a:t> (son comportement).</a:t>
            </a:r>
          </a:p>
          <a:p>
            <a:r>
              <a:rPr lang="fr-FR" dirty="0"/>
              <a:t>L'approche </a:t>
            </a:r>
            <a:r>
              <a:rPr lang="fr-FR" dirty="0" err="1"/>
              <a:t>orientée</a:t>
            </a:r>
            <a:r>
              <a:rPr lang="fr-FR" dirty="0"/>
              <a:t> objet est potentiellement de type ascendant : un effort de regroupement basé sur l'abstraction des </a:t>
            </a:r>
            <a:r>
              <a:rPr lang="fr-FR" dirty="0" err="1"/>
              <a:t>données</a:t>
            </a:r>
            <a:r>
              <a:rPr lang="fr-FR" dirty="0"/>
              <a:t> est entretenu tout au long du processus de conception. En effet, on commence par l'identification des objets. Ces objets sont </a:t>
            </a:r>
            <a:r>
              <a:rPr lang="fr-FR" dirty="0" err="1"/>
              <a:t>regroupés</a:t>
            </a:r>
            <a:r>
              <a:rPr lang="fr-FR" dirty="0"/>
              <a:t> dans des classes selon leurs </a:t>
            </a:r>
            <a:r>
              <a:rPr lang="fr-FR" dirty="0" err="1"/>
              <a:t>propriétés</a:t>
            </a:r>
            <a:r>
              <a:rPr lang="fr-FR" dirty="0"/>
              <a:t>. Ensuite ces classes sont à nouveau </a:t>
            </a:r>
            <a:r>
              <a:rPr lang="fr-FR" dirty="0" err="1"/>
              <a:t>regroupées</a:t>
            </a:r>
            <a:r>
              <a:rPr lang="fr-FR" dirty="0"/>
              <a:t> en classes plus abstraites </a:t>
            </a:r>
            <a:r>
              <a:rPr lang="fr-FR" dirty="0" err="1"/>
              <a:t>appelées</a:t>
            </a:r>
            <a:r>
              <a:rPr lang="fr-FR" dirty="0"/>
              <a:t> modules ou </a:t>
            </a:r>
            <a:r>
              <a:rPr lang="fr-FR" dirty="0" err="1"/>
              <a:t>sous-systèmes</a:t>
            </a:r>
            <a:r>
              <a:rPr lang="fr-FR" dirty="0"/>
              <a:t> jusqu'à la </a:t>
            </a:r>
            <a:r>
              <a:rPr lang="fr-FR" dirty="0" err="1"/>
              <a:t>modélisation</a:t>
            </a:r>
            <a:r>
              <a:rPr lang="fr-FR" dirty="0"/>
              <a:t> du </a:t>
            </a:r>
            <a:r>
              <a:rPr lang="fr-FR" dirty="0" err="1"/>
              <a:t>problème</a:t>
            </a:r>
            <a:r>
              <a:rPr lang="fr-FR" dirty="0"/>
              <a:t> posé.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/>
              <a:t> </a:t>
            </a:r>
            <a:r>
              <a:rPr lang="fr-FR" b="0" dirty="0" err="1"/>
              <a:t>intégrer</a:t>
            </a:r>
            <a:r>
              <a:rPr lang="fr-FR" b="0" dirty="0"/>
              <a:t> dans l'objet des </a:t>
            </a:r>
            <a:r>
              <a:rPr lang="fr-FR" b="0" dirty="0" err="1"/>
              <a:t>données</a:t>
            </a:r>
            <a:r>
              <a:rPr lang="fr-FR" b="0" dirty="0"/>
              <a:t> et des traitements</a:t>
            </a:r>
          </a:p>
          <a:p>
            <a:r>
              <a:rPr lang="fr-FR" b="0" dirty="0"/>
              <a:t> profiter des avantages des concepts objets : phase d'analyse et de conception</a:t>
            </a:r>
          </a:p>
          <a:p>
            <a:r>
              <a:rPr lang="fr-FR" b="0" dirty="0"/>
              <a:t> prendre en compte une plus large gamme d'applications</a:t>
            </a:r>
          </a:p>
          <a:p>
            <a:r>
              <a:rPr lang="fr-FR" b="0" dirty="0"/>
              <a:t> favoriser la conception et la </a:t>
            </a:r>
            <a:r>
              <a:rPr lang="fr-FR" b="0" dirty="0" err="1"/>
              <a:t>réutilisation</a:t>
            </a:r>
            <a:r>
              <a:rPr lang="fr-FR" b="0" dirty="0"/>
              <a:t> des composants : concevoir dans un but de </a:t>
            </a:r>
            <a:r>
              <a:rPr lang="fr-FR" b="0" dirty="0" err="1"/>
              <a:t>réutilisation</a:t>
            </a:r>
            <a:r>
              <a:rPr lang="fr-FR" b="0" dirty="0"/>
              <a:t> et non pas pour </a:t>
            </a:r>
            <a:r>
              <a:rPr lang="fr-FR" b="0" dirty="0" err="1"/>
              <a:t>répondre</a:t>
            </a:r>
            <a:r>
              <a:rPr lang="fr-FR" b="0" dirty="0"/>
              <a:t> à un besoin ponctuel</a:t>
            </a:r>
          </a:p>
          <a:p>
            <a:r>
              <a:rPr lang="fr-FR" b="0" dirty="0"/>
              <a:t> </a:t>
            </a:r>
            <a:r>
              <a:rPr lang="fr-FR" b="0" dirty="0" err="1"/>
              <a:t>améliorer</a:t>
            </a:r>
            <a:r>
              <a:rPr lang="fr-FR" b="0" dirty="0"/>
              <a:t> la </a:t>
            </a:r>
            <a:r>
              <a:rPr lang="fr-FR" b="0" dirty="0" err="1"/>
              <a:t>productivite</a:t>
            </a:r>
            <a:r>
              <a:rPr lang="fr-FR" b="0" dirty="0"/>
              <a:t>́ et la </a:t>
            </a:r>
            <a:r>
              <a:rPr lang="fr-FR" b="0" dirty="0" err="1"/>
              <a:t>rentabilite</a:t>
            </a:r>
            <a:r>
              <a:rPr lang="fr-FR" b="0" dirty="0"/>
              <a:t>́ en utilisant des </a:t>
            </a:r>
            <a:r>
              <a:rPr lang="fr-FR" b="0" dirty="0" err="1"/>
              <a:t>bibliothèques</a:t>
            </a:r>
            <a:r>
              <a:rPr lang="fr-FR" b="0" dirty="0"/>
              <a:t> de composants </a:t>
            </a:r>
            <a:r>
              <a:rPr lang="fr-FR" b="0" dirty="0" err="1"/>
              <a:t>réutilisables</a:t>
            </a:r>
            <a:endParaRPr lang="fr-FR" b="0" dirty="0"/>
          </a:p>
          <a:p>
            <a:r>
              <a:rPr lang="fr-FR" b="0" dirty="0"/>
              <a:t> simplifier le passage conceptuel/physique</a:t>
            </a:r>
          </a:p>
          <a:p>
            <a:r>
              <a:rPr lang="fr-FR" b="0" dirty="0"/>
              <a:t> faciliter le prototypage.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d'analyse </a:t>
            </a:r>
            <a:r>
              <a:rPr lang="fr-FR" dirty="0" err="1"/>
              <a:t>orientées</a:t>
            </a:r>
            <a:r>
              <a:rPr lang="fr-FR" dirty="0"/>
              <a:t> objet sont initialement issues des milieux industriels pour </a:t>
            </a:r>
            <a:r>
              <a:rPr lang="fr-FR" dirty="0" err="1"/>
              <a:t>répondre</a:t>
            </a:r>
            <a:r>
              <a:rPr lang="fr-FR" dirty="0"/>
              <a:t> aux facteurs de </a:t>
            </a:r>
            <a:r>
              <a:rPr lang="fr-FR" dirty="0" err="1"/>
              <a:t>qualite</a:t>
            </a:r>
            <a:r>
              <a:rPr lang="fr-FR" dirty="0"/>
              <a:t>́ dans le </a:t>
            </a:r>
            <a:r>
              <a:rPr lang="fr-FR" dirty="0" err="1"/>
              <a:t>développement</a:t>
            </a:r>
            <a:r>
              <a:rPr lang="fr-FR" dirty="0"/>
              <a:t> de logiciels.</a:t>
            </a:r>
          </a:p>
          <a:p>
            <a:r>
              <a:rPr lang="fr-FR" dirty="0"/>
              <a:t>L' apparition de la </a:t>
            </a:r>
            <a:r>
              <a:rPr lang="fr-FR" dirty="0" err="1"/>
              <a:t>méthode</a:t>
            </a:r>
            <a:r>
              <a:rPr lang="fr-FR" dirty="0"/>
              <a:t> UML en fin des </a:t>
            </a:r>
            <a:r>
              <a:rPr lang="fr-FR" dirty="0" err="1"/>
              <a:t>années</a:t>
            </a:r>
            <a:r>
              <a:rPr lang="fr-FR" dirty="0"/>
              <a:t> 90 a permis d'</a:t>
            </a:r>
            <a:r>
              <a:rPr lang="fr-FR" dirty="0" err="1"/>
              <a:t>améliorer</a:t>
            </a:r>
            <a:r>
              <a:rPr lang="fr-FR" dirty="0"/>
              <a:t> la </a:t>
            </a:r>
            <a:r>
              <a:rPr lang="fr-FR" dirty="0" err="1"/>
              <a:t>qualite</a:t>
            </a:r>
            <a:r>
              <a:rPr lang="fr-FR" dirty="0"/>
              <a:t>́ des logiciels </a:t>
            </a:r>
            <a:r>
              <a:rPr lang="fr-FR" dirty="0" err="1"/>
              <a:t>développés</a:t>
            </a:r>
            <a:r>
              <a:rPr lang="fr-FR" dirty="0"/>
              <a:t> en unifiant les </a:t>
            </a:r>
            <a:r>
              <a:rPr lang="fr-FR" dirty="0" err="1"/>
              <a:t>méthodes</a:t>
            </a:r>
            <a:r>
              <a:rPr lang="fr-FR" dirty="0"/>
              <a:t> existantes et en offrant un langage commun de </a:t>
            </a:r>
            <a:r>
              <a:rPr lang="fr-FR" dirty="0" err="1"/>
              <a:t>modélisation</a:t>
            </a:r>
            <a:r>
              <a:rPr lang="fr-FR" dirty="0"/>
              <a:t> </a:t>
            </a:r>
            <a:r>
              <a:rPr lang="fr-FR" dirty="0" err="1"/>
              <a:t>orientée</a:t>
            </a:r>
            <a:r>
              <a:rPr lang="fr-FR" dirty="0"/>
              <a:t> objet.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0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OMT de James </a:t>
            </a:r>
            <a:r>
              <a:rPr lang="fr-FR" dirty="0" err="1"/>
              <a:t>Rumbaugh</a:t>
            </a:r>
            <a:r>
              <a:rPr lang="fr-FR" dirty="0"/>
              <a:t>,</a:t>
            </a:r>
            <a:r>
              <a:rPr lang="fr-FR" baseline="0" dirty="0"/>
              <a:t> </a:t>
            </a:r>
            <a:r>
              <a:rPr lang="fr-FR" dirty="0"/>
              <a:t>OOD de </a:t>
            </a:r>
            <a:r>
              <a:rPr lang="fr-FR" dirty="0" err="1"/>
              <a:t>Grady</a:t>
            </a:r>
            <a:r>
              <a:rPr lang="fr-FR" dirty="0"/>
              <a:t> </a:t>
            </a:r>
            <a:r>
              <a:rPr lang="fr-FR" dirty="0" err="1"/>
              <a:t>Booch</a:t>
            </a:r>
            <a:r>
              <a:rPr lang="fr-FR" dirty="0"/>
              <a:t> ont </a:t>
            </a:r>
            <a:r>
              <a:rPr lang="fr-FR" dirty="0" err="1"/>
              <a:t>éte</a:t>
            </a:r>
            <a:r>
              <a:rPr lang="fr-FR" dirty="0"/>
              <a:t>́ les deux </a:t>
            </a:r>
            <a:r>
              <a:rPr lang="fr-FR" dirty="0" err="1"/>
              <a:t>méthodes</a:t>
            </a:r>
            <a:r>
              <a:rPr lang="fr-FR" dirty="0"/>
              <a:t> les plus </a:t>
            </a:r>
            <a:r>
              <a:rPr lang="fr-FR" dirty="0" err="1"/>
              <a:t>diffusées</a:t>
            </a:r>
            <a:r>
              <a:rPr lang="fr-FR" baseline="0" dirty="0"/>
              <a:t> avec</a:t>
            </a:r>
            <a:r>
              <a:rPr lang="fr-FR" dirty="0"/>
              <a:t> OOSE de Ivar Jacobson pour la partie formalisation des besoins. </a:t>
            </a:r>
          </a:p>
          <a:p>
            <a:r>
              <a:rPr lang="fr-FR" dirty="0" err="1"/>
              <a:t>Phénomène</a:t>
            </a:r>
            <a:r>
              <a:rPr lang="fr-FR" dirty="0"/>
              <a:t> marquant a </a:t>
            </a:r>
            <a:r>
              <a:rPr lang="fr-FR" dirty="0" err="1"/>
              <a:t>éte</a:t>
            </a:r>
            <a:r>
              <a:rPr lang="fr-FR" dirty="0"/>
              <a:t>́ le rapprochement des courants et </a:t>
            </a:r>
            <a:r>
              <a:rPr lang="fr-FR" dirty="0" err="1"/>
              <a:t>méthodes</a:t>
            </a:r>
            <a:r>
              <a:rPr lang="fr-FR" dirty="0"/>
              <a:t> d'analyse et de conception objet.</a:t>
            </a:r>
          </a:p>
          <a:p>
            <a:r>
              <a:rPr lang="fr-FR" dirty="0"/>
              <a:t>C'est ainsi qu'un rapprochement fort s'est </a:t>
            </a:r>
            <a:r>
              <a:rPr lang="fr-FR" dirty="0" err="1"/>
              <a:t>opére</a:t>
            </a:r>
            <a:r>
              <a:rPr lang="fr-FR" dirty="0"/>
              <a:t>́ entre les </a:t>
            </a:r>
            <a:r>
              <a:rPr lang="fr-FR" dirty="0" err="1"/>
              <a:t>méthodes</a:t>
            </a:r>
            <a:r>
              <a:rPr lang="fr-FR" dirty="0"/>
              <a:t> OMT, OOD et OOSE. En effet, James </a:t>
            </a:r>
            <a:r>
              <a:rPr lang="fr-FR" dirty="0" err="1"/>
              <a:t>Rumbaugh</a:t>
            </a:r>
            <a:r>
              <a:rPr lang="fr-FR" dirty="0"/>
              <a:t> (OMT) et Ivar Jacobson (OOSE) ont rejoint </a:t>
            </a:r>
            <a:r>
              <a:rPr lang="fr-FR" dirty="0" err="1"/>
              <a:t>Grady</a:t>
            </a:r>
            <a:r>
              <a:rPr lang="fr-FR" dirty="0"/>
              <a:t> </a:t>
            </a:r>
            <a:r>
              <a:rPr lang="fr-FR" dirty="0" err="1"/>
              <a:t>Booch</a:t>
            </a:r>
            <a:r>
              <a:rPr lang="fr-FR" dirty="0"/>
              <a:t> à la </a:t>
            </a:r>
            <a:r>
              <a:rPr lang="fr-FR" dirty="0" err="1"/>
              <a:t>sociéte</a:t>
            </a:r>
            <a:r>
              <a:rPr lang="fr-FR" dirty="0"/>
              <a:t>́ </a:t>
            </a:r>
            <a:r>
              <a:rPr lang="fr-FR" b="1" dirty="0"/>
              <a:t>Rational Software </a:t>
            </a:r>
            <a:r>
              <a:rPr lang="fr-FR" dirty="0"/>
              <a:t>en se donnant comme objectif de fusionner leur </a:t>
            </a:r>
            <a:r>
              <a:rPr lang="fr-FR" dirty="0" err="1"/>
              <a:t>méthodes</a:t>
            </a:r>
            <a:r>
              <a:rPr lang="fr-FR" dirty="0"/>
              <a:t> et </a:t>
            </a:r>
            <a:r>
              <a:rPr lang="fr-FR" dirty="0" err="1"/>
              <a:t>créer</a:t>
            </a:r>
            <a:r>
              <a:rPr lang="fr-FR" dirty="0"/>
              <a:t> UML (</a:t>
            </a:r>
            <a:r>
              <a:rPr lang="fr-FR" dirty="0" err="1"/>
              <a:t>Unified</a:t>
            </a:r>
            <a:r>
              <a:rPr lang="fr-FR" dirty="0"/>
              <a:t> </a:t>
            </a:r>
            <a:r>
              <a:rPr lang="fr-FR" dirty="0" err="1"/>
              <a:t>Modeling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 </a:t>
            </a:r>
            <a:r>
              <a:rPr lang="fr-FR" dirty="0" err="1"/>
              <a:t>Représenter</a:t>
            </a:r>
            <a:r>
              <a:rPr lang="fr-FR" dirty="0"/>
              <a:t> des </a:t>
            </a:r>
            <a:r>
              <a:rPr lang="fr-FR" dirty="0" err="1"/>
              <a:t>systèmes</a:t>
            </a:r>
            <a:r>
              <a:rPr lang="fr-FR" dirty="0"/>
              <a:t> entiers par des concepts objet ;</a:t>
            </a:r>
          </a:p>
          <a:p>
            <a:r>
              <a:rPr lang="fr-FR" dirty="0"/>
              <a:t> Etablir un couplage explicite entre les concepts et les interfaces </a:t>
            </a:r>
            <a:r>
              <a:rPr lang="fr-FR" dirty="0" err="1"/>
              <a:t>exécutables</a:t>
            </a:r>
            <a:r>
              <a:rPr lang="fr-FR" dirty="0"/>
              <a:t> ;</a:t>
            </a:r>
          </a:p>
          <a:p>
            <a:r>
              <a:rPr lang="fr-FR" dirty="0"/>
              <a:t> </a:t>
            </a:r>
            <a:r>
              <a:rPr lang="fr-FR" dirty="0" err="1"/>
              <a:t>Créer</a:t>
            </a:r>
            <a:r>
              <a:rPr lang="fr-FR" dirty="0"/>
              <a:t> un langage de </a:t>
            </a:r>
            <a:r>
              <a:rPr lang="fr-FR" dirty="0" err="1"/>
              <a:t>modélisation</a:t>
            </a:r>
            <a:r>
              <a:rPr lang="fr-FR" dirty="0"/>
              <a:t> utilisable à la fois par les humains et les machines et </a:t>
            </a:r>
            <a:r>
              <a:rPr lang="fr-FR" dirty="0" err="1"/>
              <a:t>adaptés</a:t>
            </a:r>
            <a:r>
              <a:rPr lang="fr-FR" dirty="0"/>
              <a:t> aux </a:t>
            </a:r>
            <a:r>
              <a:rPr lang="fr-FR" dirty="0" err="1"/>
              <a:t>systèmes</a:t>
            </a:r>
            <a:r>
              <a:rPr lang="fr-FR" dirty="0"/>
              <a:t> simples et complexes.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 La </a:t>
            </a:r>
            <a:r>
              <a:rPr lang="fr-FR" dirty="0" err="1"/>
              <a:t>modélisation</a:t>
            </a:r>
            <a:r>
              <a:rPr lang="fr-FR" dirty="0"/>
              <a:t> n’est qu’une </a:t>
            </a:r>
            <a:r>
              <a:rPr lang="fr-FR" dirty="0" err="1"/>
              <a:t>représentation</a:t>
            </a:r>
            <a:r>
              <a:rPr lang="fr-FR" dirty="0"/>
              <a:t> d’un </a:t>
            </a:r>
            <a:r>
              <a:rPr lang="fr-FR" dirty="0" err="1"/>
              <a:t>système</a:t>
            </a:r>
            <a:r>
              <a:rPr lang="fr-FR" dirty="0"/>
              <a:t> </a:t>
            </a:r>
            <a:r>
              <a:rPr lang="fr-FR" dirty="0" err="1"/>
              <a:t>réel</a:t>
            </a:r>
            <a:r>
              <a:rPr lang="fr-FR" dirty="0"/>
              <a:t> quelle qu’en soit sa forme : physique, graphique, </a:t>
            </a:r>
            <a:r>
              <a:rPr lang="fr-FR" dirty="0" err="1"/>
              <a:t>mathématique</a:t>
            </a:r>
            <a:r>
              <a:rPr lang="fr-FR" dirty="0"/>
              <a:t>, verbale ou mentale.</a:t>
            </a:r>
          </a:p>
          <a:p>
            <a:r>
              <a:rPr lang="fr-FR" dirty="0"/>
              <a:t>Elle consiste à </a:t>
            </a:r>
            <a:r>
              <a:rPr lang="fr-FR" dirty="0" err="1"/>
              <a:t>décrire</a:t>
            </a:r>
            <a:r>
              <a:rPr lang="fr-FR" dirty="0"/>
              <a:t> un </a:t>
            </a:r>
            <a:r>
              <a:rPr lang="fr-FR" dirty="0" err="1"/>
              <a:t>problème</a:t>
            </a:r>
            <a:r>
              <a:rPr lang="fr-FR" dirty="0"/>
              <a:t> puis à </a:t>
            </a:r>
            <a:r>
              <a:rPr lang="fr-FR" dirty="0" err="1"/>
              <a:t>décrire</a:t>
            </a:r>
            <a:r>
              <a:rPr lang="fr-FR" dirty="0"/>
              <a:t> la solution pour ce </a:t>
            </a:r>
            <a:r>
              <a:rPr lang="fr-FR" dirty="0" err="1"/>
              <a:t>problème</a:t>
            </a:r>
            <a:r>
              <a:rPr lang="fr-FR" dirty="0"/>
              <a:t> : ces </a:t>
            </a:r>
            <a:r>
              <a:rPr lang="fr-FR" dirty="0" err="1"/>
              <a:t>activités</a:t>
            </a:r>
            <a:r>
              <a:rPr lang="fr-FR" dirty="0"/>
              <a:t> s'appellent respectivement l'analyse et la conception.</a:t>
            </a:r>
          </a:p>
          <a:p>
            <a:r>
              <a:rPr lang="fr-FR" dirty="0"/>
              <a:t> Pour faciliter le travail de </a:t>
            </a:r>
            <a:r>
              <a:rPr lang="fr-FR" dirty="0" err="1"/>
              <a:t>définition</a:t>
            </a:r>
            <a:r>
              <a:rPr lang="fr-FR" dirty="0"/>
              <a:t> et pour formaliser UML, tous les </a:t>
            </a:r>
            <a:r>
              <a:rPr lang="fr-FR" dirty="0" err="1"/>
              <a:t>différents</a:t>
            </a:r>
            <a:r>
              <a:rPr lang="fr-FR" dirty="0"/>
              <a:t> concepts ont </a:t>
            </a:r>
            <a:r>
              <a:rPr lang="fr-FR" dirty="0" err="1"/>
              <a:t>éte</a:t>
            </a:r>
            <a:r>
              <a:rPr lang="fr-FR" dirty="0"/>
              <a:t>́ </a:t>
            </a:r>
            <a:r>
              <a:rPr lang="fr-FR" dirty="0" err="1"/>
              <a:t>eux-mêmes</a:t>
            </a:r>
            <a:r>
              <a:rPr lang="fr-FR" dirty="0"/>
              <a:t> </a:t>
            </a:r>
            <a:r>
              <a:rPr lang="fr-FR" dirty="0" err="1"/>
              <a:t>modélisés</a:t>
            </a:r>
            <a:r>
              <a:rPr lang="fr-FR" dirty="0"/>
              <a:t> avec UML. Cette </a:t>
            </a:r>
            <a:r>
              <a:rPr lang="fr-FR" dirty="0" err="1"/>
              <a:t>définition</a:t>
            </a:r>
            <a:r>
              <a:rPr lang="fr-FR" dirty="0"/>
              <a:t> </a:t>
            </a:r>
            <a:r>
              <a:rPr lang="fr-FR" dirty="0" err="1"/>
              <a:t>récursive</a:t>
            </a:r>
            <a:r>
              <a:rPr lang="fr-FR" dirty="0"/>
              <a:t> est </a:t>
            </a:r>
            <a:r>
              <a:rPr lang="fr-FR" dirty="0" err="1"/>
              <a:t>appelée</a:t>
            </a:r>
            <a:r>
              <a:rPr lang="fr-FR" dirty="0"/>
              <a:t> </a:t>
            </a:r>
            <a:r>
              <a:rPr lang="fr-FR" dirty="0" err="1"/>
              <a:t>méta</a:t>
            </a:r>
            <a:r>
              <a:rPr lang="fr-FR" dirty="0"/>
              <a:t> </a:t>
            </a:r>
            <a:r>
              <a:rPr lang="fr-FR" dirty="0" err="1"/>
              <a:t>modélisation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 Un </a:t>
            </a:r>
            <a:r>
              <a:rPr lang="fr-FR" dirty="0" err="1"/>
              <a:t>modèle</a:t>
            </a:r>
            <a:r>
              <a:rPr lang="fr-FR" dirty="0"/>
              <a:t> est l'</a:t>
            </a:r>
            <a:r>
              <a:rPr lang="fr-FR" dirty="0" err="1"/>
              <a:t>unite</a:t>
            </a:r>
            <a:r>
              <a:rPr lang="fr-FR" dirty="0"/>
              <a:t>́ de base du </a:t>
            </a:r>
            <a:r>
              <a:rPr lang="fr-FR" dirty="0" err="1"/>
              <a:t>développement</a:t>
            </a:r>
            <a:r>
              <a:rPr lang="fr-FR" dirty="0"/>
              <a:t>. Il est </a:t>
            </a:r>
            <a:r>
              <a:rPr lang="fr-FR" dirty="0" err="1"/>
              <a:t>généralement</a:t>
            </a:r>
            <a:r>
              <a:rPr lang="fr-FR" dirty="0"/>
              <a:t> lié à une phase </a:t>
            </a:r>
            <a:r>
              <a:rPr lang="fr-FR" dirty="0" err="1"/>
              <a:t>précise</a:t>
            </a:r>
            <a:r>
              <a:rPr lang="fr-FR" dirty="0"/>
              <a:t> du </a:t>
            </a:r>
            <a:r>
              <a:rPr lang="fr-FR" dirty="0" err="1"/>
              <a:t>développement</a:t>
            </a:r>
            <a:r>
              <a:rPr lang="fr-FR" dirty="0"/>
              <a:t>.</a:t>
            </a:r>
          </a:p>
          <a:p>
            <a:r>
              <a:rPr lang="fr-FR" dirty="0"/>
              <a:t> Les utilisateurs d'UML regardent et manipulent les </a:t>
            </a:r>
            <a:r>
              <a:rPr lang="fr-FR" dirty="0" err="1"/>
              <a:t>modèles</a:t>
            </a:r>
            <a:r>
              <a:rPr lang="fr-FR" dirty="0"/>
              <a:t> au moyen de vues graphiques, qui forment de </a:t>
            </a:r>
            <a:r>
              <a:rPr lang="fr-FR" dirty="0" err="1"/>
              <a:t>véritables</a:t>
            </a:r>
            <a:r>
              <a:rPr lang="fr-FR" dirty="0"/>
              <a:t> projections à travers des </a:t>
            </a:r>
            <a:r>
              <a:rPr lang="fr-FR" dirty="0" err="1"/>
              <a:t>éléments</a:t>
            </a:r>
            <a:r>
              <a:rPr lang="fr-FR" dirty="0"/>
              <a:t> de </a:t>
            </a:r>
            <a:r>
              <a:rPr lang="fr-FR" dirty="0" err="1"/>
              <a:t>modélisation</a:t>
            </a:r>
            <a:r>
              <a:rPr lang="fr-FR" dirty="0"/>
              <a:t> contenus dans un ou plusieurs </a:t>
            </a:r>
            <a:r>
              <a:rPr lang="fr-FR" dirty="0" err="1"/>
              <a:t>modèles</a:t>
            </a:r>
            <a:r>
              <a:rPr lang="fr-FR" dirty="0"/>
              <a:t>. De nombreuses vues peuvent </a:t>
            </a:r>
            <a:r>
              <a:rPr lang="fr-FR" dirty="0" err="1"/>
              <a:t>être</a:t>
            </a:r>
            <a:r>
              <a:rPr lang="fr-FR" dirty="0"/>
              <a:t> construites à partir des </a:t>
            </a:r>
            <a:r>
              <a:rPr lang="fr-FR" dirty="0" err="1"/>
              <a:t>modèles</a:t>
            </a:r>
            <a:r>
              <a:rPr lang="fr-FR" dirty="0"/>
              <a:t> de base; à chaque vue correspond un ou plusieurs diagrammes.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4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d’utilisation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(DCU)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fournir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d'interaction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acteurs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d’activités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(DAC)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vision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l’enchaînement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opération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d’utilisation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L'objectif du </a:t>
            </a:r>
            <a:r>
              <a:rPr lang="fr-FR" dirty="0" err="1"/>
              <a:t>génie</a:t>
            </a:r>
            <a:r>
              <a:rPr lang="fr-FR" dirty="0"/>
              <a:t> logiciel est d'optimiser le </a:t>
            </a:r>
            <a:r>
              <a:rPr lang="fr-FR" dirty="0" err="1"/>
              <a:t>coût</a:t>
            </a:r>
            <a:r>
              <a:rPr lang="fr-FR" dirty="0"/>
              <a:t> de </a:t>
            </a:r>
            <a:r>
              <a:rPr lang="fr-FR" dirty="0" err="1"/>
              <a:t>développement</a:t>
            </a:r>
            <a:r>
              <a:rPr lang="fr-FR" dirty="0"/>
              <a:t> du logiciel.</a:t>
            </a:r>
          </a:p>
          <a:p>
            <a:r>
              <a:rPr lang="fr-FR" dirty="0"/>
              <a:t>L'importance d'une approche </a:t>
            </a:r>
            <a:r>
              <a:rPr lang="fr-FR" dirty="0" err="1"/>
              <a:t>méthodologique</a:t>
            </a:r>
            <a:r>
              <a:rPr lang="fr-FR" dirty="0"/>
              <a:t> s'est </a:t>
            </a:r>
            <a:r>
              <a:rPr lang="fr-FR" dirty="0" err="1"/>
              <a:t>montrée</a:t>
            </a:r>
            <a:r>
              <a:rPr lang="fr-FR" dirty="0"/>
              <a:t> par la crise de l'industrie du logiciel à la fin des </a:t>
            </a:r>
            <a:r>
              <a:rPr lang="fr-FR" dirty="0" err="1"/>
              <a:t>années</a:t>
            </a:r>
            <a:r>
              <a:rPr lang="fr-FR" dirty="0"/>
              <a:t> 70 :</a:t>
            </a:r>
          </a:p>
          <a:p>
            <a:r>
              <a:rPr lang="fr-FR" dirty="0"/>
              <a:t> augmentation des </a:t>
            </a:r>
            <a:r>
              <a:rPr lang="fr-FR" dirty="0" err="1"/>
              <a:t>coûts</a:t>
            </a:r>
            <a:r>
              <a:rPr lang="fr-FR" dirty="0"/>
              <a:t>,</a:t>
            </a:r>
          </a:p>
          <a:p>
            <a:r>
              <a:rPr lang="fr-FR" dirty="0"/>
              <a:t> </a:t>
            </a:r>
            <a:r>
              <a:rPr lang="fr-FR" dirty="0" err="1"/>
              <a:t>difficultés</a:t>
            </a:r>
            <a:r>
              <a:rPr lang="fr-FR" dirty="0"/>
              <a:t> d'</a:t>
            </a:r>
            <a:r>
              <a:rPr lang="fr-FR" dirty="0" err="1"/>
              <a:t>évolution</a:t>
            </a:r>
            <a:r>
              <a:rPr lang="fr-FR" dirty="0"/>
              <a:t>,</a:t>
            </a:r>
          </a:p>
          <a:p>
            <a:r>
              <a:rPr lang="fr-FR" dirty="0"/>
              <a:t> non </a:t>
            </a:r>
            <a:r>
              <a:rPr lang="fr-FR" dirty="0" err="1"/>
              <a:t>fiabilite</a:t>
            </a:r>
            <a:r>
              <a:rPr lang="fr-FR" dirty="0"/>
              <a:t>́,</a:t>
            </a:r>
          </a:p>
          <a:p>
            <a:r>
              <a:rPr lang="fr-FR" dirty="0"/>
              <a:t> non respect des </a:t>
            </a:r>
            <a:r>
              <a:rPr lang="fr-FR" dirty="0" err="1"/>
              <a:t>spécifications</a:t>
            </a:r>
            <a:r>
              <a:rPr lang="fr-FR" dirty="0"/>
              <a:t>, </a:t>
            </a:r>
          </a:p>
          <a:p>
            <a:r>
              <a:rPr lang="fr-FR" dirty="0"/>
              <a:t> non respect des </a:t>
            </a:r>
            <a:r>
              <a:rPr lang="fr-FR" dirty="0" err="1"/>
              <a:t>délais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8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classes (DCL)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intégrant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relative aux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données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relative aux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traitements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d’objets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(DOB)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instances des classes.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(DCP)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différents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constituants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logiciels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(DDP)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l’architecture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 d’un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présentant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Eléments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ordinateurs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périphériques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réseaux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Manière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répartis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éléments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interagissent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d’états-transitions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(DET)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manière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l'état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objet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aux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événements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séquence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(DSE)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scénarios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d’utilisation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mettant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chronologie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opérations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avec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collaboration (DCO)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scénarios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d’utilisation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présentés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l’intermédiaire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d’objets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messages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échangés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2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 de </a:t>
            </a:r>
            <a:r>
              <a:rPr lang="en-US" dirty="0" err="1"/>
              <a:t>classe</a:t>
            </a:r>
            <a:r>
              <a:rPr lang="en-US" dirty="0"/>
              <a:t> : </a:t>
            </a:r>
            <a:r>
              <a:rPr lang="en-US" dirty="0" err="1"/>
              <a:t>stéréotype</a:t>
            </a:r>
            <a:r>
              <a:rPr lang="en-US" dirty="0"/>
              <a:t> au </a:t>
            </a:r>
            <a:r>
              <a:rPr lang="en-US" dirty="0" err="1"/>
              <a:t>singulier</a:t>
            </a:r>
            <a:endParaRPr lang="en-US" dirty="0"/>
          </a:p>
          <a:p>
            <a:r>
              <a:rPr lang="en-US" dirty="0" err="1"/>
              <a:t>Attribut</a:t>
            </a:r>
            <a:r>
              <a:rPr lang="en-US" dirty="0"/>
              <a:t> : unique</a:t>
            </a:r>
          </a:p>
          <a:p>
            <a:r>
              <a:rPr lang="en-US" dirty="0" err="1"/>
              <a:t>Opération</a:t>
            </a:r>
            <a:r>
              <a:rPr lang="en-US" dirty="0"/>
              <a:t>: avec </a:t>
            </a:r>
            <a:r>
              <a:rPr lang="en-US" dirty="0" err="1"/>
              <a:t>paramètres</a:t>
            </a:r>
            <a:r>
              <a:rPr lang="en-US" dirty="0"/>
              <a:t>,</a:t>
            </a:r>
            <a:r>
              <a:rPr lang="en-US" baseline="0" dirty="0"/>
              <a:t> () </a:t>
            </a:r>
            <a:r>
              <a:rPr lang="en-US" baseline="0" dirty="0" err="1"/>
              <a:t>obligatoires</a:t>
            </a:r>
            <a:endParaRPr lang="en-US" dirty="0"/>
          </a:p>
          <a:p>
            <a:r>
              <a:rPr lang="en-US" dirty="0"/>
              <a:t>+ public</a:t>
            </a:r>
          </a:p>
          <a:p>
            <a:r>
              <a:rPr lang="en-US" dirty="0"/>
              <a:t># protégé, </a:t>
            </a:r>
            <a:r>
              <a:rPr lang="en-US" dirty="0" err="1"/>
              <a:t>seul</a:t>
            </a:r>
            <a:r>
              <a:rPr lang="en-US" dirty="0"/>
              <a:t> les </a:t>
            </a:r>
            <a:r>
              <a:rPr lang="en-US" dirty="0" err="1"/>
              <a:t>enfants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le </a:t>
            </a:r>
            <a:r>
              <a:rPr lang="en-US" dirty="0" err="1"/>
              <a:t>voir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privé</a:t>
            </a:r>
            <a:r>
              <a:rPr lang="en-US" dirty="0"/>
              <a:t>, </a:t>
            </a:r>
            <a:r>
              <a:rPr lang="en-US" dirty="0" err="1"/>
              <a:t>seulement</a:t>
            </a:r>
            <a:r>
              <a:rPr lang="en-US" dirty="0"/>
              <a:t> </a:t>
            </a:r>
            <a:r>
              <a:rPr lang="en-US" dirty="0" err="1"/>
              <a:t>l’objet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voir</a:t>
            </a:r>
            <a:r>
              <a:rPr lang="en-US" dirty="0"/>
              <a:t> la</a:t>
            </a:r>
            <a:r>
              <a:rPr lang="en-US" baseline="0" dirty="0"/>
              <a:t> </a:t>
            </a:r>
            <a:r>
              <a:rPr lang="en-US" baseline="0" dirty="0" err="1"/>
              <a:t>propriété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dirty="0" err="1"/>
              <a:t>l’opération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4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Flèche</a:t>
            </a:r>
            <a:r>
              <a:rPr lang="en-US" dirty="0"/>
              <a:t> </a:t>
            </a:r>
            <a:r>
              <a:rPr lang="en-US" dirty="0" err="1"/>
              <a:t>triangulaire</a:t>
            </a:r>
            <a:r>
              <a:rPr lang="en-US" dirty="0"/>
              <a:t> vide continue = </a:t>
            </a:r>
            <a:r>
              <a:rPr lang="en-US" dirty="0" err="1"/>
              <a:t>dérivation</a:t>
            </a:r>
            <a:r>
              <a:rPr lang="en-US" dirty="0"/>
              <a:t> / </a:t>
            </a:r>
            <a:r>
              <a:rPr lang="en-US" dirty="0" err="1"/>
              <a:t>héritage</a:t>
            </a:r>
            <a:r>
              <a:rPr lang="en-US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Flèche</a:t>
            </a:r>
            <a:r>
              <a:rPr lang="en-US" dirty="0"/>
              <a:t> </a:t>
            </a:r>
            <a:r>
              <a:rPr lang="en-US" dirty="0" err="1"/>
              <a:t>triangulaire</a:t>
            </a:r>
            <a:r>
              <a:rPr lang="en-US" dirty="0"/>
              <a:t> vide </a:t>
            </a:r>
            <a:r>
              <a:rPr lang="en-US" dirty="0" err="1"/>
              <a:t>pointillés</a:t>
            </a:r>
            <a:r>
              <a:rPr lang="en-US" baseline="0" dirty="0"/>
              <a:t> </a:t>
            </a:r>
            <a:r>
              <a:rPr lang="en-US" dirty="0"/>
              <a:t>= </a:t>
            </a:r>
            <a:r>
              <a:rPr lang="en-US" dirty="0" err="1"/>
              <a:t>implémentation</a:t>
            </a:r>
            <a:r>
              <a:rPr lang="en-US" dirty="0"/>
              <a:t> /</a:t>
            </a:r>
            <a:r>
              <a:rPr lang="en-US" baseline="0" dirty="0"/>
              <a:t> </a:t>
            </a:r>
            <a:r>
              <a:rPr lang="en-US" baseline="0" dirty="0" err="1"/>
              <a:t>depuis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interface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Dépendance</a:t>
            </a:r>
            <a:r>
              <a:rPr lang="en-US" dirty="0"/>
              <a:t> :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,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ressources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Aggréagation</a:t>
            </a:r>
            <a:r>
              <a:rPr lang="en-US" dirty="0"/>
              <a:t> (vide) : </a:t>
            </a: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tout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Composition (</a:t>
            </a:r>
            <a:r>
              <a:rPr lang="en-US" dirty="0" err="1"/>
              <a:t>plein</a:t>
            </a:r>
            <a:r>
              <a:rPr lang="en-US" dirty="0"/>
              <a:t>)</a:t>
            </a:r>
            <a:r>
              <a:rPr lang="en-US" baseline="0" dirty="0"/>
              <a:t> : </a:t>
            </a:r>
            <a:r>
              <a:rPr lang="en-US" baseline="0" dirty="0" err="1"/>
              <a:t>possède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partie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un tout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baseline="0" dirty="0"/>
              <a:t>Association: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Entre </a:t>
            </a:r>
            <a:r>
              <a:rPr lang="en-US" baseline="0" dirty="0" err="1"/>
              <a:t>deux</a:t>
            </a:r>
            <a:r>
              <a:rPr lang="en-US" baseline="0" dirty="0"/>
              <a:t> classes</a:t>
            </a:r>
          </a:p>
          <a:p>
            <a:r>
              <a:rPr lang="en-US" dirty="0" err="1"/>
              <a:t>Généralisation</a:t>
            </a:r>
            <a:r>
              <a:rPr lang="en-US" dirty="0"/>
              <a:t> :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est</a:t>
            </a:r>
            <a:r>
              <a:rPr lang="en-US" dirty="0"/>
              <a:t> un(e </a:t>
            </a:r>
            <a:r>
              <a:rPr lang="en-US" dirty="0" err="1"/>
              <a:t>sorte</a:t>
            </a:r>
            <a:r>
              <a:rPr lang="en-US" dirty="0"/>
              <a:t> de)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Concerne</a:t>
            </a:r>
            <a:r>
              <a:rPr lang="en-US" dirty="0"/>
              <a:t> que les classes, pas</a:t>
            </a:r>
            <a:r>
              <a:rPr lang="en-US" baseline="0" dirty="0"/>
              <a:t> de </a:t>
            </a:r>
            <a:r>
              <a:rPr lang="en-US" baseline="0" dirty="0" err="1"/>
              <a:t>multiplicité</a:t>
            </a:r>
            <a:r>
              <a:rPr lang="en-US" baseline="0" dirty="0"/>
              <a:t>, pas de nom</a:t>
            </a:r>
          </a:p>
          <a:p>
            <a:pPr marL="0" indent="0">
              <a:buFont typeface="Arial" charset="0"/>
              <a:buNone/>
            </a:pPr>
            <a:r>
              <a:rPr lang="en-US" baseline="0" dirty="0" err="1"/>
              <a:t>Dépendance</a:t>
            </a:r>
            <a:r>
              <a:rPr lang="en-US" baseline="0" dirty="0"/>
              <a:t> :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Entre les </a:t>
            </a:r>
            <a:r>
              <a:rPr lang="en-US" baseline="0" dirty="0" err="1"/>
              <a:t>propriétés</a:t>
            </a:r>
            <a:r>
              <a:rPr lang="en-US" baseline="0" dirty="0"/>
              <a:t> et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classe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Peut</a:t>
            </a:r>
            <a:r>
              <a:rPr lang="en-US" baseline="0" dirty="0"/>
              <a:t> modifier le </a:t>
            </a:r>
            <a:r>
              <a:rPr lang="en-US" baseline="0" dirty="0" err="1"/>
              <a:t>comportement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Une</a:t>
            </a:r>
            <a:r>
              <a:rPr lang="en-US" dirty="0"/>
              <a:t> association entre classes </a:t>
            </a:r>
            <a:r>
              <a:rPr lang="en-US" dirty="0" err="1"/>
              <a:t>représente</a:t>
            </a:r>
            <a:r>
              <a:rPr lang="en-US" dirty="0"/>
              <a:t> les liens qui existent entre les instances de </a:t>
            </a:r>
            <a:r>
              <a:rPr lang="en-US" dirty="0" err="1"/>
              <a:t>ces</a:t>
            </a:r>
            <a:r>
              <a:rPr lang="en-US" dirty="0"/>
              <a:t> classes. </a:t>
            </a:r>
          </a:p>
          <a:p>
            <a:r>
              <a:rPr lang="en-US" dirty="0"/>
              <a:t>• Entre </a:t>
            </a:r>
            <a:r>
              <a:rPr lang="en-US" dirty="0" err="1"/>
              <a:t>deux</a:t>
            </a:r>
            <a:r>
              <a:rPr lang="en-US" dirty="0"/>
              <a:t> classes,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établir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associations, </a:t>
            </a:r>
            <a:r>
              <a:rPr lang="en-US" dirty="0" err="1"/>
              <a:t>pourvu</a:t>
            </a:r>
            <a:r>
              <a:rPr lang="en-US" dirty="0"/>
              <a:t> </a:t>
            </a:r>
            <a:r>
              <a:rPr lang="en-US" dirty="0" err="1"/>
              <a:t>qu'elles</a:t>
            </a:r>
            <a:r>
              <a:rPr lang="en-US" dirty="0"/>
              <a:t> </a:t>
            </a:r>
            <a:r>
              <a:rPr lang="en-US" dirty="0" err="1"/>
              <a:t>aient</a:t>
            </a:r>
            <a:r>
              <a:rPr lang="en-US" dirty="0"/>
              <a:t> des significations </a:t>
            </a:r>
            <a:r>
              <a:rPr lang="en-US" dirty="0" err="1"/>
              <a:t>différentes</a:t>
            </a:r>
            <a:r>
              <a:rPr lang="en-US" dirty="0"/>
              <a:t>. </a:t>
            </a:r>
          </a:p>
          <a:p>
            <a:r>
              <a:rPr lang="en-US" dirty="0"/>
              <a:t>• </a:t>
            </a:r>
            <a:r>
              <a:rPr lang="en-US" dirty="0" err="1"/>
              <a:t>Chaque</a:t>
            </a:r>
            <a:r>
              <a:rPr lang="en-US" dirty="0"/>
              <a:t> association </a:t>
            </a:r>
            <a:r>
              <a:rPr lang="en-US" dirty="0" err="1"/>
              <a:t>porte</a:t>
            </a:r>
            <a:r>
              <a:rPr lang="en-US" dirty="0"/>
              <a:t> un nom qui </a:t>
            </a:r>
            <a:r>
              <a:rPr lang="en-US" dirty="0" err="1"/>
              <a:t>généralement</a:t>
            </a:r>
            <a:r>
              <a:rPr lang="en-US" dirty="0"/>
              <a:t> </a:t>
            </a:r>
            <a:r>
              <a:rPr lang="en-US" dirty="0" err="1"/>
              <a:t>traduit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signification. </a:t>
            </a:r>
          </a:p>
          <a:p>
            <a:r>
              <a:rPr lang="en-US" dirty="0"/>
              <a:t>•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conceptuel</a:t>
            </a:r>
            <a:r>
              <a:rPr lang="en-US" dirty="0"/>
              <a:t>, les liens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orientées</a:t>
            </a:r>
            <a:r>
              <a:rPr lang="en-US" dirty="0"/>
              <a:t>. Pour </a:t>
            </a:r>
            <a:r>
              <a:rPr lang="en-US" dirty="0" err="1"/>
              <a:t>améliorer</a:t>
            </a:r>
            <a:r>
              <a:rPr lang="en-US" dirty="0"/>
              <a:t> la </a:t>
            </a:r>
            <a:r>
              <a:rPr lang="en-US" dirty="0" err="1"/>
              <a:t>lisibilite</a:t>
            </a:r>
            <a:r>
              <a:rPr lang="en-US" dirty="0"/>
              <a:t>́, on </a:t>
            </a:r>
            <a:r>
              <a:rPr lang="en-US" dirty="0" err="1"/>
              <a:t>peut</a:t>
            </a:r>
            <a:r>
              <a:rPr lang="en-US" dirty="0"/>
              <a:t> les </a:t>
            </a:r>
            <a:r>
              <a:rPr lang="en-US" dirty="0" err="1"/>
              <a:t>orienter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indique</a:t>
            </a:r>
            <a:r>
              <a:rPr lang="en-US" dirty="0"/>
              <a:t> le </a:t>
            </a:r>
            <a:r>
              <a:rPr lang="en-US" dirty="0" err="1"/>
              <a:t>sens</a:t>
            </a:r>
            <a:r>
              <a:rPr lang="en-US" dirty="0"/>
              <a:t> de lecture du nom de </a:t>
            </a:r>
            <a:r>
              <a:rPr lang="en-US" dirty="0" err="1"/>
              <a:t>l'association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4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entier</a:t>
            </a:r>
            <a:r>
              <a:rPr lang="en-US" dirty="0"/>
              <a:t>, </a:t>
            </a:r>
            <a:r>
              <a:rPr lang="en-US" dirty="0" err="1"/>
              <a:t>souvent</a:t>
            </a:r>
            <a:r>
              <a:rPr lang="en-US" dirty="0"/>
              <a:t> 1</a:t>
            </a:r>
          </a:p>
          <a:p>
            <a:r>
              <a:rPr lang="en-US" dirty="0"/>
              <a:t>*</a:t>
            </a:r>
            <a:r>
              <a:rPr lang="en-US" baseline="0" dirty="0"/>
              <a:t> = </a:t>
            </a:r>
            <a:r>
              <a:rPr lang="en-US" baseline="0" dirty="0" err="1"/>
              <a:t>plusieurs</a:t>
            </a:r>
            <a:endParaRPr lang="en-US" baseline="0" dirty="0"/>
          </a:p>
          <a:p>
            <a:r>
              <a:rPr lang="en-US" dirty="0"/>
              <a:t>N1,</a:t>
            </a:r>
            <a:r>
              <a:rPr lang="en-US" baseline="0" dirty="0"/>
              <a:t> N2 = </a:t>
            </a:r>
            <a:r>
              <a:rPr lang="en-US" baseline="0" dirty="0" err="1"/>
              <a:t>entiers</a:t>
            </a:r>
            <a:r>
              <a:rPr lang="en-US" baseline="0" dirty="0"/>
              <a:t> </a:t>
            </a:r>
            <a:r>
              <a:rPr lang="en-US" baseline="0" dirty="0" err="1"/>
              <a:t>différents</a:t>
            </a:r>
            <a:r>
              <a:rPr lang="en-US" baseline="0" dirty="0"/>
              <a:t>, ex : 1,3,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9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Voiture</a:t>
            </a:r>
            <a:r>
              <a:rPr lang="en-US" dirty="0"/>
              <a:t> -&gt; </a:t>
            </a:r>
            <a:r>
              <a:rPr lang="en-US" dirty="0" err="1"/>
              <a:t>Pneus</a:t>
            </a:r>
            <a:endParaRPr lang="en-US" dirty="0"/>
          </a:p>
          <a:p>
            <a:r>
              <a:rPr lang="en-US" dirty="0"/>
              <a:t>Les </a:t>
            </a:r>
            <a:r>
              <a:rPr lang="en-US" dirty="0" err="1"/>
              <a:t>pneus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retirés</a:t>
            </a:r>
            <a:r>
              <a:rPr lang="en-US" dirty="0"/>
              <a:t> de la </a:t>
            </a:r>
            <a:r>
              <a:rPr lang="en-US" dirty="0" err="1"/>
              <a:t>voiture</a:t>
            </a:r>
            <a:r>
              <a:rPr lang="en-US" dirty="0"/>
              <a:t>. </a:t>
            </a:r>
          </a:p>
          <a:p>
            <a:r>
              <a:rPr lang="en-US" dirty="0"/>
              <a:t>Si la </a:t>
            </a:r>
            <a:r>
              <a:rPr lang="en-US" dirty="0" err="1"/>
              <a:t>voiture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supprimée</a:t>
            </a:r>
            <a:r>
              <a:rPr lang="en-US" dirty="0"/>
              <a:t>, les </a:t>
            </a:r>
            <a:r>
              <a:rPr lang="en-US" dirty="0" err="1"/>
              <a:t>pneus</a:t>
            </a:r>
            <a:r>
              <a:rPr lang="en-US" dirty="0"/>
              <a:t> </a:t>
            </a:r>
            <a:r>
              <a:rPr lang="en-US" dirty="0" err="1"/>
              <a:t>n'ont</a:t>
            </a:r>
            <a:r>
              <a:rPr lang="en-US" dirty="0"/>
              <a:t> pas </a:t>
            </a:r>
            <a:r>
              <a:rPr lang="en-US" dirty="0" err="1"/>
              <a:t>nécessairement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détruits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3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Goutte</a:t>
            </a:r>
            <a:r>
              <a:rPr lang="en-US" dirty="0"/>
              <a:t> de sang -&gt; globule rouge</a:t>
            </a:r>
          </a:p>
          <a:p>
            <a:r>
              <a:rPr lang="en-US" dirty="0" err="1"/>
              <a:t>Lorsque</a:t>
            </a:r>
            <a:r>
              <a:rPr lang="en-US" dirty="0"/>
              <a:t> la </a:t>
            </a:r>
            <a:r>
              <a:rPr lang="en-US" dirty="0" err="1"/>
              <a:t>goutte</a:t>
            </a:r>
            <a:r>
              <a:rPr lang="en-US" baseline="0" dirty="0"/>
              <a:t> de sang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détruite</a:t>
            </a:r>
            <a:r>
              <a:rPr lang="en-US" baseline="0" dirty="0"/>
              <a:t>, les globules rouges </a:t>
            </a:r>
            <a:r>
              <a:rPr lang="en-US" baseline="0" dirty="0" err="1"/>
              <a:t>aussi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7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possède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: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L’état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regroupe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valeurs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instantanées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C'est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conséquence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passés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regroupe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compétences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objet 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décrit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actions et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opération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opérations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objet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déclenchées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suite à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stimulation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représentée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sous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message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envoye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par un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objet.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L'identite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caractérise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l'existence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l'objet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tout objet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façon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unique, 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indépendamment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 </a:t>
            </a:r>
            <a:r>
              <a:rPr lang="fr-FR" dirty="0" err="1"/>
              <a:t>Validite</a:t>
            </a:r>
            <a:r>
              <a:rPr lang="fr-FR" dirty="0"/>
              <a:t>́ : aptitude d'un produit logiciel à remplir exactement ses fonctions, </a:t>
            </a:r>
            <a:r>
              <a:rPr lang="fr-FR" dirty="0" err="1"/>
              <a:t>définies</a:t>
            </a:r>
            <a:r>
              <a:rPr lang="fr-FR" dirty="0"/>
              <a:t> par le cahier des charges et les </a:t>
            </a:r>
            <a:r>
              <a:rPr lang="fr-FR" dirty="0" err="1"/>
              <a:t>spécifications</a:t>
            </a:r>
            <a:r>
              <a:rPr lang="fr-FR" dirty="0"/>
              <a:t>.</a:t>
            </a:r>
          </a:p>
          <a:p>
            <a:r>
              <a:rPr lang="fr-FR" dirty="0"/>
              <a:t> </a:t>
            </a:r>
            <a:r>
              <a:rPr lang="fr-FR" dirty="0" err="1"/>
              <a:t>Fiabilite</a:t>
            </a:r>
            <a:r>
              <a:rPr lang="fr-FR" dirty="0"/>
              <a:t>́ (ou robustesse) : aptitude d'un produit logiciel à fonctionner dans des conditions anormales.</a:t>
            </a:r>
          </a:p>
          <a:p>
            <a:r>
              <a:rPr lang="fr-FR" dirty="0"/>
              <a:t> </a:t>
            </a:r>
            <a:r>
              <a:rPr lang="fr-FR" dirty="0" err="1"/>
              <a:t>Extensibilite</a:t>
            </a:r>
            <a:r>
              <a:rPr lang="fr-FR" dirty="0"/>
              <a:t>́ : facilité avec laquelle un logiciel se </a:t>
            </a:r>
            <a:r>
              <a:rPr lang="fr-FR" dirty="0" err="1"/>
              <a:t>prête</a:t>
            </a:r>
            <a:r>
              <a:rPr lang="fr-FR" dirty="0"/>
              <a:t> à une modification ou à une extension des fonctions qui lui sont </a:t>
            </a:r>
            <a:r>
              <a:rPr lang="fr-FR" dirty="0" err="1"/>
              <a:t>demandées</a:t>
            </a:r>
            <a:r>
              <a:rPr lang="fr-FR" dirty="0"/>
              <a:t>.</a:t>
            </a:r>
          </a:p>
          <a:p>
            <a:r>
              <a:rPr lang="fr-FR" dirty="0"/>
              <a:t> </a:t>
            </a:r>
            <a:r>
              <a:rPr lang="fr-FR" dirty="0" err="1"/>
              <a:t>Réutilisabilite</a:t>
            </a:r>
            <a:r>
              <a:rPr lang="fr-FR" dirty="0"/>
              <a:t>́ : aptitude d'un logiciel à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réutilise</a:t>
            </a:r>
            <a:r>
              <a:rPr lang="fr-FR" dirty="0"/>
              <a:t>́, en tout ou en partie, dans de nouvelles applications.</a:t>
            </a:r>
          </a:p>
          <a:p>
            <a:r>
              <a:rPr lang="fr-FR" dirty="0"/>
              <a:t> </a:t>
            </a:r>
            <a:r>
              <a:rPr lang="fr-FR" dirty="0" err="1"/>
              <a:t>Compatibilite</a:t>
            </a:r>
            <a:r>
              <a:rPr lang="fr-FR" dirty="0"/>
              <a:t>́ : facilité avec laquelle un logiciel peut </a:t>
            </a:r>
            <a:r>
              <a:rPr lang="fr-FR" dirty="0" err="1"/>
              <a:t>être</a:t>
            </a:r>
            <a:r>
              <a:rPr lang="fr-FR" dirty="0"/>
              <a:t> combiné avec d'autres logiciels.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8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Décrit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baseline="0" dirty="0"/>
              <a:t> </a:t>
            </a:r>
            <a:r>
              <a:rPr lang="en-US" baseline="0" dirty="0" err="1"/>
              <a:t>d’actions</a:t>
            </a:r>
            <a:r>
              <a:rPr lang="en-US" baseline="0" dirty="0"/>
              <a:t> et de </a:t>
            </a:r>
            <a:r>
              <a:rPr lang="en-US" baseline="0" dirty="0" err="1"/>
              <a:t>réactions</a:t>
            </a:r>
            <a:r>
              <a:rPr lang="en-US" baseline="0" dirty="0"/>
              <a:t> le </a:t>
            </a:r>
            <a:r>
              <a:rPr lang="en-US" baseline="0" dirty="0" err="1"/>
              <a:t>comportement</a:t>
            </a:r>
            <a:r>
              <a:rPr lang="en-US" baseline="0" dirty="0"/>
              <a:t> d’un </a:t>
            </a:r>
            <a:r>
              <a:rPr lang="en-US" baseline="0" dirty="0" err="1"/>
              <a:t>système</a:t>
            </a:r>
            <a:r>
              <a:rPr lang="en-US" baseline="0" dirty="0"/>
              <a:t> du point de </a:t>
            </a:r>
            <a:r>
              <a:rPr lang="en-US" baseline="0" dirty="0" err="1"/>
              <a:t>vue</a:t>
            </a:r>
            <a:r>
              <a:rPr lang="en-US" baseline="0" dirty="0"/>
              <a:t> </a:t>
            </a:r>
            <a:r>
              <a:rPr lang="en-US" baseline="0" dirty="0" err="1"/>
              <a:t>utilisateur</a:t>
            </a:r>
            <a:endParaRPr lang="en-US" baseline="0" dirty="0"/>
          </a:p>
          <a:p>
            <a:r>
              <a:rPr lang="en-US" baseline="0" dirty="0" err="1"/>
              <a:t>Réalisé</a:t>
            </a:r>
            <a:r>
              <a:rPr lang="en-US" baseline="0" dirty="0"/>
              <a:t> </a:t>
            </a:r>
            <a:r>
              <a:rPr lang="en-US" baseline="0" dirty="0" err="1"/>
              <a:t>lors</a:t>
            </a:r>
            <a:r>
              <a:rPr lang="en-US" baseline="0" dirty="0"/>
              <a:t> de </a:t>
            </a:r>
            <a:r>
              <a:rPr lang="en-US" baseline="0" dirty="0" err="1"/>
              <a:t>l’élaboration</a:t>
            </a:r>
            <a:r>
              <a:rPr lang="en-US" baseline="0" dirty="0"/>
              <a:t> du cahier des charges</a:t>
            </a:r>
          </a:p>
          <a:p>
            <a:r>
              <a:rPr lang="en-US" baseline="0" dirty="0" err="1"/>
              <a:t>Comprends</a:t>
            </a:r>
            <a:r>
              <a:rPr lang="en-US" baseline="0" dirty="0"/>
              <a:t> des </a:t>
            </a:r>
            <a:r>
              <a:rPr lang="en-US" baseline="0" dirty="0" err="1"/>
              <a:t>acteurs</a:t>
            </a:r>
            <a:r>
              <a:rPr lang="en-US" baseline="0" dirty="0"/>
              <a:t>, le </a:t>
            </a:r>
            <a:r>
              <a:rPr lang="en-US" baseline="0" dirty="0" err="1"/>
              <a:t>système</a:t>
            </a:r>
            <a:r>
              <a:rPr lang="en-US" baseline="0" dirty="0"/>
              <a:t> et les </a:t>
            </a:r>
            <a:r>
              <a:rPr lang="en-US" baseline="0" dirty="0" err="1"/>
              <a:t>cas</a:t>
            </a:r>
            <a:r>
              <a:rPr lang="en-US" baseline="0" dirty="0"/>
              <a:t> </a:t>
            </a:r>
            <a:r>
              <a:rPr lang="en-US" baseline="0" dirty="0" err="1"/>
              <a:t>d’utilisation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Examine</a:t>
            </a:r>
            <a:r>
              <a:rPr lang="en-US" baseline="0" dirty="0"/>
              <a:t> les </a:t>
            </a:r>
            <a:r>
              <a:rPr lang="en-US" baseline="0" dirty="0" err="1"/>
              <a:t>besoins</a:t>
            </a:r>
            <a:r>
              <a:rPr lang="en-US" baseline="0" dirty="0"/>
              <a:t> de </a:t>
            </a:r>
            <a:r>
              <a:rPr lang="en-US" baseline="0" dirty="0" err="1"/>
              <a:t>chaque</a:t>
            </a:r>
            <a:r>
              <a:rPr lang="en-US" baseline="0" dirty="0"/>
              <a:t> </a:t>
            </a:r>
            <a:r>
              <a:rPr lang="en-US" baseline="0" dirty="0" err="1"/>
              <a:t>acteur</a:t>
            </a:r>
            <a:endParaRPr lang="en-US" baseline="0" dirty="0"/>
          </a:p>
          <a:p>
            <a:r>
              <a:rPr lang="en-US" baseline="0" dirty="0" err="1"/>
              <a:t>Famille</a:t>
            </a:r>
            <a:r>
              <a:rPr lang="en-US" baseline="0" dirty="0"/>
              <a:t> </a:t>
            </a:r>
            <a:r>
              <a:rPr lang="en-US" baseline="0" dirty="0" err="1"/>
              <a:t>d’intéractions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8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lignes</a:t>
            </a:r>
            <a:r>
              <a:rPr lang="en-US" dirty="0"/>
              <a:t> max. de </a:t>
            </a:r>
            <a:r>
              <a:rPr lang="en-US" dirty="0" err="1"/>
              <a:t>manière</a:t>
            </a:r>
            <a:r>
              <a:rPr lang="en-US" dirty="0"/>
              <a:t> </a:t>
            </a:r>
            <a:r>
              <a:rPr lang="en-US" dirty="0" err="1"/>
              <a:t>claire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Inclusion : Le </a:t>
            </a:r>
            <a:r>
              <a:rPr lang="en-US" dirty="0" err="1"/>
              <a:t>comportement</a:t>
            </a:r>
            <a:r>
              <a:rPr lang="en-US" dirty="0"/>
              <a:t> de X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inclus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Y</a:t>
            </a:r>
          </a:p>
          <a:p>
            <a:r>
              <a:rPr lang="en-US" dirty="0"/>
              <a:t>Extension : le </a:t>
            </a:r>
            <a:r>
              <a:rPr lang="en-US" dirty="0" err="1"/>
              <a:t>comportement</a:t>
            </a:r>
            <a:r>
              <a:rPr lang="en-US" dirty="0"/>
              <a:t> de</a:t>
            </a:r>
            <a:r>
              <a:rPr lang="en-US" baseline="0" dirty="0"/>
              <a:t> Y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étendu</a:t>
            </a:r>
            <a:r>
              <a:rPr lang="en-US" baseline="0" dirty="0"/>
              <a:t> par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4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: </a:t>
            </a:r>
            <a:r>
              <a:rPr lang="en-US" dirty="0" err="1"/>
              <a:t>idéal</a:t>
            </a:r>
            <a:r>
              <a:rPr lang="en-US" dirty="0"/>
              <a:t> des actions</a:t>
            </a:r>
          </a:p>
          <a:p>
            <a:r>
              <a:rPr lang="en-US" dirty="0"/>
              <a:t>A : </a:t>
            </a:r>
            <a:r>
              <a:rPr lang="en-US" dirty="0" err="1"/>
              <a:t>Liées</a:t>
            </a:r>
            <a:r>
              <a:rPr lang="en-US" dirty="0"/>
              <a:t> aux </a:t>
            </a:r>
            <a:r>
              <a:rPr lang="en-US" dirty="0" err="1"/>
              <a:t>choix</a:t>
            </a:r>
            <a:r>
              <a:rPr lang="en-US" baseline="0" dirty="0"/>
              <a:t> de </a:t>
            </a:r>
            <a:r>
              <a:rPr lang="en-US" baseline="0" dirty="0" err="1"/>
              <a:t>l’utilisateur</a:t>
            </a:r>
            <a:endParaRPr lang="en-US" baseline="0" dirty="0"/>
          </a:p>
          <a:p>
            <a:r>
              <a:rPr lang="en-US" baseline="0" dirty="0"/>
              <a:t>E : </a:t>
            </a:r>
            <a:r>
              <a:rPr lang="en-US" baseline="0" dirty="0" err="1"/>
              <a:t>Présence</a:t>
            </a:r>
            <a:r>
              <a:rPr lang="en-US" baseline="0" dirty="0"/>
              <a:t> d’un </a:t>
            </a:r>
            <a:r>
              <a:rPr lang="en-US" baseline="0" dirty="0" err="1"/>
              <a:t>événement</a:t>
            </a:r>
            <a:r>
              <a:rPr lang="en-US" baseline="0" dirty="0"/>
              <a:t> </a:t>
            </a:r>
            <a:r>
              <a:rPr lang="en-US" baseline="0" dirty="0" err="1"/>
              <a:t>anormal</a:t>
            </a:r>
            <a:r>
              <a:rPr lang="en-US" baseline="0" dirty="0"/>
              <a:t> (catch)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5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</a:t>
            </a:r>
            <a:r>
              <a:rPr lang="fr-FR" dirty="0"/>
              <a:t>Un achat </a:t>
            </a:r>
            <a:r>
              <a:rPr lang="fr-FR" dirty="0" err="1"/>
              <a:t>réussi</a:t>
            </a:r>
            <a:r>
              <a:rPr lang="fr-FR" dirty="0"/>
              <a:t> d'articles à travers une carte de </a:t>
            </a:r>
            <a:r>
              <a:rPr lang="fr-FR" dirty="0" err="1"/>
              <a:t>crédit</a:t>
            </a:r>
            <a:r>
              <a:rPr lang="fr-FR" dirty="0"/>
              <a:t>,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Un </a:t>
            </a:r>
            <a:r>
              <a:rPr lang="fr-FR" dirty="0" err="1"/>
              <a:t>échec</a:t>
            </a:r>
            <a:r>
              <a:rPr lang="fr-FR" dirty="0"/>
              <a:t> d'achat d'articles à cause d'un refus de paiement à </a:t>
            </a:r>
            <a:r>
              <a:rPr lang="fr-FR" dirty="0" err="1"/>
              <a:t>crédit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Naturel : </a:t>
            </a:r>
            <a:r>
              <a:rPr lang="fr-FR" dirty="0"/>
              <a:t> Monsieur X </a:t>
            </a:r>
            <a:r>
              <a:rPr lang="fr-FR" dirty="0" err="1"/>
              <a:t>insère</a:t>
            </a:r>
            <a:r>
              <a:rPr lang="fr-FR" dirty="0"/>
              <a:t> sa carte,</a:t>
            </a:r>
          </a:p>
          <a:p>
            <a:r>
              <a:rPr lang="fr-FR" dirty="0"/>
              <a:t>  le distributeur D1 accepte la carte et lit le </a:t>
            </a:r>
            <a:r>
              <a:rPr lang="fr-FR" dirty="0" err="1"/>
              <a:t>numéro</a:t>
            </a:r>
            <a:r>
              <a:rPr lang="fr-FR" dirty="0"/>
              <a:t> du compte et de la banque,</a:t>
            </a:r>
          </a:p>
          <a:p>
            <a:r>
              <a:rPr lang="fr-FR" dirty="0"/>
              <a:t>  D1 demande le code de Monsieur X;</a:t>
            </a:r>
          </a:p>
          <a:p>
            <a:r>
              <a:rPr lang="fr-FR" dirty="0"/>
              <a:t>  X entre son code ‘</a:t>
            </a:r>
            <a:r>
              <a:rPr lang="fr-FR" dirty="0" err="1"/>
              <a:t>xxxxxx</a:t>
            </a:r>
            <a:r>
              <a:rPr lang="fr-FR" dirty="0"/>
              <a:t>’,</a:t>
            </a:r>
          </a:p>
          <a:p>
            <a:r>
              <a:rPr lang="fr-FR" dirty="0"/>
              <a:t>  D1 demande au consortium C1 de </a:t>
            </a:r>
            <a:r>
              <a:rPr lang="fr-FR" dirty="0" err="1"/>
              <a:t>vérifier</a:t>
            </a:r>
            <a:r>
              <a:rPr lang="fr-FR" dirty="0"/>
              <a:t> le </a:t>
            </a:r>
            <a:r>
              <a:rPr lang="fr-FR" dirty="0" err="1"/>
              <a:t>numéro</a:t>
            </a:r>
            <a:r>
              <a:rPr lang="fr-FR" dirty="0"/>
              <a:t> de compte et le code saisi,</a:t>
            </a:r>
          </a:p>
          <a:p>
            <a:r>
              <a:rPr lang="fr-FR" dirty="0"/>
              <a:t>  C1 retourne son acceptation à D1,</a:t>
            </a:r>
          </a:p>
          <a:p>
            <a:r>
              <a:rPr lang="fr-FR" dirty="0"/>
              <a:t>  D1 demande à Monsieur X le montant du retrait,</a:t>
            </a:r>
          </a:p>
          <a:p>
            <a:r>
              <a:rPr lang="fr-FR" dirty="0"/>
              <a:t>  Monsieur X indique le montant Y ...</a:t>
            </a:r>
          </a:p>
          <a:p>
            <a:endParaRPr lang="fr-FR" dirty="0"/>
          </a:p>
          <a:p>
            <a:r>
              <a:rPr lang="fr-FR" dirty="0"/>
              <a:t>Séquence : accent mis sur la chronologie, + détaillé qu’un cas d’utilisation, du haut vers le 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nécessaires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modéliser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Définir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différentes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relations entre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endParaRPr lang="en-US" dirty="0" smtClean="0"/>
          </a:p>
          <a:p>
            <a:r>
              <a:rPr lang="en-US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de modules, de services et des relations entre </a:t>
            </a:r>
            <a:r>
              <a:rPr lang="en-US" baseline="0" dirty="0" err="1" smtClean="0"/>
              <a:t>chacun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5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 err="1" smtClean="0"/>
              <a:t>remplaçable</a:t>
            </a:r>
            <a:endParaRPr lang="en-US" dirty="0" smtClean="0"/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Associé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</a:t>
            </a:r>
            <a:r>
              <a:rPr lang="en-US" dirty="0" err="1" smtClean="0"/>
              <a:t>composants</a:t>
            </a:r>
            <a:endParaRPr lang="en-US" dirty="0" smtClean="0"/>
          </a:p>
          <a:p>
            <a:pPr lvl="0"/>
            <a:r>
              <a:rPr lang="en-US" dirty="0" smtClean="0"/>
              <a:t>	</a:t>
            </a:r>
            <a:r>
              <a:rPr lang="en-US" dirty="0" err="1" smtClean="0"/>
              <a:t>Composé</a:t>
            </a:r>
            <a:r>
              <a:rPr lang="en-US" dirty="0" smtClean="0"/>
              <a:t> par </a:t>
            </a:r>
            <a:r>
              <a:rPr lang="en-US" dirty="0" err="1" smtClean="0"/>
              <a:t>d’autres</a:t>
            </a:r>
            <a:r>
              <a:rPr lang="en-US" dirty="0" smtClean="0"/>
              <a:t> </a:t>
            </a:r>
            <a:r>
              <a:rPr lang="en-US" dirty="0" err="1" smtClean="0"/>
              <a:t>composants</a:t>
            </a:r>
            <a:endParaRPr lang="en-US" dirty="0" smtClean="0"/>
          </a:p>
          <a:p>
            <a:pPr lvl="0"/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héberger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</a:t>
            </a:r>
            <a:r>
              <a:rPr lang="en-US" dirty="0" err="1" smtClean="0"/>
              <a:t>composants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40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développement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créer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Modèles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code sources,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fichiers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données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Exécution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créés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pendant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l'exécution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nécessaires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faire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</a:t>
            </a:r>
            <a:endParaRPr lang="en-US" dirty="0" smtClean="0"/>
          </a:p>
          <a:p>
            <a:r>
              <a:rPr lang="en-US" dirty="0" err="1" smtClean="0"/>
              <a:t>Exemples</a:t>
            </a:r>
            <a:r>
              <a:rPr lang="en-US" dirty="0" smtClean="0"/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d’application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middleware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code source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C++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développement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librairie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(DLL)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d’exécution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 </a:t>
            </a:r>
            <a:r>
              <a:rPr lang="fr-FR" dirty="0" err="1"/>
              <a:t>Efficacite</a:t>
            </a:r>
            <a:r>
              <a:rPr lang="fr-FR" dirty="0"/>
              <a:t>́ : Utilisation optimale des ressources </a:t>
            </a:r>
            <a:r>
              <a:rPr lang="fr-FR" dirty="0" err="1"/>
              <a:t>matérielles</a:t>
            </a:r>
            <a:r>
              <a:rPr lang="fr-FR" dirty="0"/>
              <a:t>.</a:t>
            </a:r>
          </a:p>
          <a:p>
            <a:r>
              <a:rPr lang="fr-FR" dirty="0"/>
              <a:t> </a:t>
            </a:r>
            <a:r>
              <a:rPr lang="fr-FR" dirty="0" err="1"/>
              <a:t>Portabilite</a:t>
            </a:r>
            <a:r>
              <a:rPr lang="fr-FR" dirty="0"/>
              <a:t>́ : facilité avec laquelle un logiciel peut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transfére</a:t>
            </a:r>
            <a:r>
              <a:rPr lang="fr-FR" dirty="0"/>
              <a:t>́ sous</a:t>
            </a:r>
            <a:r>
              <a:rPr lang="fr-FR" baseline="0" dirty="0"/>
              <a:t> </a:t>
            </a:r>
            <a:r>
              <a:rPr lang="fr-FR" dirty="0" err="1"/>
              <a:t>différents</a:t>
            </a:r>
            <a:r>
              <a:rPr lang="fr-FR" dirty="0"/>
              <a:t> environnements </a:t>
            </a:r>
            <a:r>
              <a:rPr lang="fr-FR" dirty="0" err="1"/>
              <a:t>matériels</a:t>
            </a:r>
            <a:r>
              <a:rPr lang="fr-FR" dirty="0"/>
              <a:t> et logiciels.</a:t>
            </a:r>
          </a:p>
          <a:p>
            <a:r>
              <a:rPr lang="fr-FR" dirty="0"/>
              <a:t> </a:t>
            </a:r>
            <a:r>
              <a:rPr lang="fr-FR" dirty="0" err="1"/>
              <a:t>Vérifiabilite</a:t>
            </a:r>
            <a:r>
              <a:rPr lang="fr-FR" dirty="0"/>
              <a:t>́ : facilité de </a:t>
            </a:r>
            <a:r>
              <a:rPr lang="fr-FR" dirty="0" err="1"/>
              <a:t>préparation</a:t>
            </a:r>
            <a:r>
              <a:rPr lang="fr-FR" dirty="0"/>
              <a:t> des </a:t>
            </a:r>
            <a:r>
              <a:rPr lang="fr-FR" dirty="0" err="1"/>
              <a:t>procédures</a:t>
            </a:r>
            <a:r>
              <a:rPr lang="fr-FR" dirty="0"/>
              <a:t> de test.</a:t>
            </a:r>
          </a:p>
          <a:p>
            <a:r>
              <a:rPr lang="fr-FR" dirty="0"/>
              <a:t> </a:t>
            </a:r>
            <a:r>
              <a:rPr lang="fr-FR" dirty="0" err="1"/>
              <a:t>Intégrite</a:t>
            </a:r>
            <a:r>
              <a:rPr lang="fr-FR" dirty="0"/>
              <a:t>́ : aptitude d'un logiciel à </a:t>
            </a:r>
            <a:r>
              <a:rPr lang="fr-FR" dirty="0" err="1"/>
              <a:t>protéger</a:t>
            </a:r>
            <a:r>
              <a:rPr lang="fr-FR" dirty="0"/>
              <a:t> son code et ses </a:t>
            </a:r>
            <a:r>
              <a:rPr lang="fr-FR" dirty="0" err="1"/>
              <a:t>données</a:t>
            </a:r>
            <a:r>
              <a:rPr lang="fr-FR" dirty="0"/>
              <a:t> contre des </a:t>
            </a:r>
            <a:r>
              <a:rPr lang="fr-FR" dirty="0" err="1"/>
              <a:t>accès</a:t>
            </a:r>
            <a:r>
              <a:rPr lang="fr-FR" dirty="0"/>
              <a:t> non </a:t>
            </a:r>
            <a:r>
              <a:rPr lang="fr-FR" dirty="0" err="1"/>
              <a:t>autorisés</a:t>
            </a:r>
            <a:r>
              <a:rPr lang="fr-FR" dirty="0"/>
              <a:t>.</a:t>
            </a:r>
          </a:p>
          <a:p>
            <a:r>
              <a:rPr lang="fr-FR" dirty="0"/>
              <a:t> Facilité d'emploi : facilité d'apprentissage, d'utilisation, de </a:t>
            </a:r>
            <a:r>
              <a:rPr lang="fr-FR" dirty="0" err="1"/>
              <a:t>préparation</a:t>
            </a:r>
            <a:r>
              <a:rPr lang="fr-FR" dirty="0"/>
              <a:t> des </a:t>
            </a:r>
            <a:r>
              <a:rPr lang="fr-FR" dirty="0" err="1"/>
              <a:t>données</a:t>
            </a:r>
            <a:r>
              <a:rPr lang="fr-FR" dirty="0"/>
              <a:t>, d'</a:t>
            </a:r>
            <a:r>
              <a:rPr lang="fr-FR" dirty="0" err="1"/>
              <a:t>interprétation</a:t>
            </a:r>
            <a:r>
              <a:rPr lang="fr-FR" dirty="0"/>
              <a:t> des erreurs et de rattrapage en cas d'erreur d'utilisation.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8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Indiquer</a:t>
            </a:r>
            <a:r>
              <a:rPr lang="en-US" dirty="0" smtClean="0"/>
              <a:t> les </a:t>
            </a:r>
            <a:r>
              <a:rPr lang="en-US" dirty="0" err="1" smtClean="0"/>
              <a:t>rôles</a:t>
            </a:r>
            <a:r>
              <a:rPr lang="en-US" dirty="0" smtClean="0"/>
              <a:t> d’un </a:t>
            </a:r>
            <a:r>
              <a:rPr lang="en-US" dirty="0" err="1" smtClean="0"/>
              <a:t>composant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creér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propres</a:t>
            </a:r>
            <a:r>
              <a:rPr lang="en-US" dirty="0" smtClean="0"/>
              <a:t> </a:t>
            </a:r>
            <a:r>
              <a:rPr lang="en-US" dirty="0" err="1" smtClean="0"/>
              <a:t>stéréotypes</a:t>
            </a:r>
            <a:r>
              <a:rPr lang="en-US" dirty="0" smtClean="0"/>
              <a:t> (</a:t>
            </a:r>
            <a:r>
              <a:rPr lang="en-US" dirty="0" err="1" smtClean="0"/>
              <a:t>fichier</a:t>
            </a:r>
            <a:r>
              <a:rPr lang="en-US" dirty="0" smtClean="0"/>
              <a:t>, </a:t>
            </a:r>
            <a:r>
              <a:rPr lang="en-US" dirty="0" err="1" smtClean="0"/>
              <a:t>exécutable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8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indique</a:t>
            </a:r>
            <a:r>
              <a:rPr lang="en-US" dirty="0" smtClean="0"/>
              <a:t>-le-role&gt;&gt; entre les </a:t>
            </a:r>
            <a:r>
              <a:rPr lang="en-US" dirty="0" err="1" smtClean="0"/>
              <a:t>composants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0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fonctionnalités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exprimant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par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réalise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implémente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interface).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Réaliser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par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l’implémenter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indirectement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sous-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L'interface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implémentée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implémentée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les classes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2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L’idée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repose sur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de :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Réutiliser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Déployer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manière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indépendante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multitude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possède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par les interfaces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6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éléments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nécessaires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faire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fonctionner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Définir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différentes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relations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communication) entre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éléments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éléments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adéquats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9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déploiement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modéliser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l'architecture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physique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lequel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système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s'exécuter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(et plus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particulièrement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l'architecture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logicielle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L'intégration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éléments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3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d'activités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d'activités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modélise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méthode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réalisation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opération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d'un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d'utilisation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généralement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impliquant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plusieurs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classificateurs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(classes 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d'utilisation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paquetages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/...).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Wingdings" charset="2"/>
                <a:ea typeface="+mn-ea"/>
                <a:cs typeface="+mn-cs"/>
              </a:rPr>
              <a:t>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d'activités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l'état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d'exécution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d'un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mécanisme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sous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d'un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déroulement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d'étapes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regroupées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séquentiellement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branches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parallèles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contrôle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collaboration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utile pour la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processus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métiers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d'utilisation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0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étape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d'exécution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représente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exécution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mécanisme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déroulement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d'étapes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séquentielles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passage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matérialise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par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transition.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Wingdings 2" charset="2"/>
                <a:ea typeface="+mn-ea"/>
                <a:cs typeface="+mn-cs"/>
              </a:rPr>
              <a:t> 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transitions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automatiques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activités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inutile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également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préciser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événements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Les transitions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déclenchées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la fin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provoquent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début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immédiat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0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noProof="0" dirty="0">
                <a:solidFill>
                  <a:schemeClr val="tx1">
                    <a:alpha val="25000"/>
                  </a:schemeClr>
                </a:solidFill>
              </a:rPr>
              <a:t>L’ensemble des noms</a:t>
            </a:r>
            <a:r>
              <a:rPr lang="fr-FR" sz="1200" baseline="0" noProof="0" dirty="0">
                <a:solidFill>
                  <a:schemeClr val="tx1">
                    <a:alpha val="25000"/>
                  </a:schemeClr>
                </a:solidFill>
              </a:rPr>
              <a:t> de produits et/ou logos peuvent être des marques déposées en France et/ou dans d’autres pays. Ce diaporama est soumis à la licence « Attribution - Pas d'Utilisation Commerciale - Pas de Modification 4.0 International (CC BY-NC-ND 4.0) » vous permettant de partager ce diaporama en l’état.</a:t>
            </a:r>
          </a:p>
          <a:p>
            <a:r>
              <a:rPr lang="fr-FR" dirty="0"/>
              <a:t>Crédits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Mise en page</a:t>
            </a:r>
            <a:r>
              <a:rPr lang="fr-FR" baseline="0" dirty="0"/>
              <a:t> </a:t>
            </a:r>
            <a:r>
              <a:rPr lang="fr-FR" dirty="0"/>
              <a:t>du diaporama : Marie-Ange FUCHS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Eléments</a:t>
            </a:r>
            <a:r>
              <a:rPr lang="fr-FR" baseline="0" dirty="0"/>
              <a:t> g</a:t>
            </a:r>
            <a:r>
              <a:rPr lang="fr-FR" dirty="0"/>
              <a:t>raphiques et multimédia</a:t>
            </a:r>
            <a:r>
              <a:rPr lang="fr-FR" baseline="0" dirty="0"/>
              <a:t> : </a:t>
            </a:r>
            <a:r>
              <a:rPr lang="fr-FR" baseline="0" dirty="0" err="1"/>
              <a:t>Freepik</a:t>
            </a:r>
            <a:r>
              <a:rPr lang="fr-FR" baseline="0" dirty="0"/>
              <a:t>, éventuellement modifiés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cycle de vie du logiciel est une </a:t>
            </a:r>
            <a:r>
              <a:rPr lang="fr-FR" dirty="0" err="1"/>
              <a:t>modélisation</a:t>
            </a:r>
            <a:r>
              <a:rPr lang="fr-FR" dirty="0"/>
              <a:t> conventionnelle de la succession d'</a:t>
            </a:r>
            <a:r>
              <a:rPr lang="fr-FR" dirty="0" err="1"/>
              <a:t>étapes</a:t>
            </a:r>
            <a:r>
              <a:rPr lang="fr-FR" dirty="0"/>
              <a:t> qui aboutit à la mise en œuvre d'un produit logiciel.</a:t>
            </a:r>
          </a:p>
          <a:p>
            <a:r>
              <a:rPr lang="fr-FR" dirty="0"/>
              <a:t>Le cycle de vie du logiciel passe par les phases (ou </a:t>
            </a:r>
            <a:r>
              <a:rPr lang="fr-FR" dirty="0" err="1"/>
              <a:t>étapes</a:t>
            </a:r>
            <a:r>
              <a:rPr lang="fr-FR" dirty="0"/>
              <a:t>) suivantes :</a:t>
            </a:r>
          </a:p>
          <a:p>
            <a:r>
              <a:rPr lang="fr-FR" dirty="0"/>
              <a:t> Analyse et </a:t>
            </a:r>
            <a:r>
              <a:rPr lang="fr-FR" dirty="0" err="1"/>
              <a:t>définition</a:t>
            </a:r>
            <a:r>
              <a:rPr lang="fr-FR" dirty="0"/>
              <a:t> des besoins : les </a:t>
            </a:r>
            <a:r>
              <a:rPr lang="fr-FR" dirty="0" err="1"/>
              <a:t>fonctionnalités</a:t>
            </a:r>
            <a:r>
              <a:rPr lang="fr-FR" dirty="0"/>
              <a:t> du </a:t>
            </a:r>
            <a:r>
              <a:rPr lang="fr-FR" dirty="0" err="1"/>
              <a:t>système</a:t>
            </a:r>
            <a:r>
              <a:rPr lang="fr-FR" dirty="0"/>
              <a:t> et les contraintes sont </a:t>
            </a:r>
            <a:r>
              <a:rPr lang="fr-FR" dirty="0" err="1"/>
              <a:t>établies</a:t>
            </a:r>
            <a:r>
              <a:rPr lang="fr-FR" dirty="0"/>
              <a:t> en consultant les utilisateurs. Elles doivent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définies</a:t>
            </a:r>
            <a:r>
              <a:rPr lang="fr-FR" dirty="0"/>
              <a:t> de </a:t>
            </a:r>
            <a:r>
              <a:rPr lang="fr-FR" dirty="0" err="1"/>
              <a:t>façon</a:t>
            </a:r>
            <a:r>
              <a:rPr lang="fr-FR" dirty="0"/>
              <a:t> </a:t>
            </a:r>
            <a:r>
              <a:rPr lang="fr-FR" dirty="0" err="1"/>
              <a:t>compréhensibles</a:t>
            </a:r>
            <a:r>
              <a:rPr lang="fr-FR" dirty="0"/>
              <a:t> à la fois pour les utilisateurs et pour l’</a:t>
            </a:r>
            <a:r>
              <a:rPr lang="fr-FR" dirty="0" err="1"/>
              <a:t>équipe</a:t>
            </a:r>
            <a:r>
              <a:rPr lang="fr-FR" dirty="0"/>
              <a:t> de </a:t>
            </a:r>
            <a:r>
              <a:rPr lang="fr-FR" dirty="0" err="1"/>
              <a:t>développement</a:t>
            </a:r>
            <a:r>
              <a:rPr lang="fr-FR" dirty="0"/>
              <a:t>.</a:t>
            </a:r>
          </a:p>
          <a:p>
            <a:r>
              <a:rPr lang="fr-FR" dirty="0"/>
              <a:t> Conception du logiciel : c'est le processus qui consiste à </a:t>
            </a:r>
            <a:r>
              <a:rPr lang="fr-FR" dirty="0" err="1"/>
              <a:t>représenter</a:t>
            </a:r>
            <a:r>
              <a:rPr lang="fr-FR" dirty="0"/>
              <a:t> les diverses fonctions du </a:t>
            </a:r>
            <a:r>
              <a:rPr lang="fr-FR" dirty="0" err="1"/>
              <a:t>système</a:t>
            </a:r>
            <a:r>
              <a:rPr lang="fr-FR" dirty="0"/>
              <a:t> d'une </a:t>
            </a:r>
            <a:r>
              <a:rPr lang="fr-FR" dirty="0" err="1"/>
              <a:t>manière</a:t>
            </a:r>
            <a:r>
              <a:rPr lang="fr-FR" dirty="0"/>
              <a:t> qui permettra d'obtenir rapidement un ou plusieurs programmes </a:t>
            </a:r>
            <a:r>
              <a:rPr lang="fr-FR" dirty="0" err="1"/>
              <a:t>réalisant</a:t>
            </a:r>
            <a:r>
              <a:rPr lang="fr-FR" dirty="0"/>
              <a:t> ces fonctions.</a:t>
            </a:r>
          </a:p>
          <a:p>
            <a:r>
              <a:rPr lang="fr-FR" dirty="0"/>
              <a:t> </a:t>
            </a:r>
            <a:r>
              <a:rPr lang="fr-FR" dirty="0" err="1"/>
              <a:t>Réalisation</a:t>
            </a:r>
            <a:r>
              <a:rPr lang="fr-FR" dirty="0"/>
              <a:t> et test unitaires : lors de cette </a:t>
            </a:r>
            <a:r>
              <a:rPr lang="fr-FR" dirty="0" err="1"/>
              <a:t>étape</a:t>
            </a:r>
            <a:r>
              <a:rPr lang="fr-FR" dirty="0"/>
              <a:t>, on </a:t>
            </a:r>
            <a:r>
              <a:rPr lang="fr-FR" dirty="0" err="1"/>
              <a:t>réalise</a:t>
            </a:r>
            <a:r>
              <a:rPr lang="fr-FR" dirty="0"/>
              <a:t> les programmes </a:t>
            </a:r>
            <a:r>
              <a:rPr lang="fr-FR" dirty="0" err="1"/>
              <a:t>écrits</a:t>
            </a:r>
            <a:r>
              <a:rPr lang="fr-FR" dirty="0"/>
              <a:t> dans un langage de programmation ; les tests unitaires permettent de </a:t>
            </a:r>
            <a:r>
              <a:rPr lang="fr-FR" dirty="0" err="1"/>
              <a:t>vérifier</a:t>
            </a:r>
            <a:r>
              <a:rPr lang="fr-FR" dirty="0"/>
              <a:t> que chaque programme fonctionne correctement </a:t>
            </a:r>
            <a:r>
              <a:rPr lang="fr-FR" dirty="0" err="1"/>
              <a:t>indépendamment</a:t>
            </a:r>
            <a:r>
              <a:rPr lang="fr-FR" dirty="0"/>
              <a:t> des autres.</a:t>
            </a:r>
          </a:p>
          <a:p>
            <a:r>
              <a:rPr lang="fr-FR" dirty="0"/>
              <a:t> </a:t>
            </a:r>
            <a:r>
              <a:rPr lang="fr-FR" dirty="0" err="1"/>
              <a:t>Intégration</a:t>
            </a:r>
            <a:r>
              <a:rPr lang="fr-FR" dirty="0"/>
              <a:t> et tests du logiciel : on </a:t>
            </a:r>
            <a:r>
              <a:rPr lang="fr-FR" dirty="0" err="1"/>
              <a:t>intègre</a:t>
            </a:r>
            <a:r>
              <a:rPr lang="fr-FR" dirty="0"/>
              <a:t> les </a:t>
            </a:r>
            <a:r>
              <a:rPr lang="fr-FR" dirty="0" err="1"/>
              <a:t>unités</a:t>
            </a:r>
            <a:r>
              <a:rPr lang="fr-FR" dirty="0"/>
              <a:t> de programmes et on </a:t>
            </a:r>
            <a:r>
              <a:rPr lang="fr-FR" dirty="0" err="1"/>
              <a:t>réalise</a:t>
            </a:r>
            <a:r>
              <a:rPr lang="fr-FR" dirty="0"/>
              <a:t> des tests globaux pour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sûr</a:t>
            </a:r>
            <a:r>
              <a:rPr lang="fr-FR" dirty="0"/>
              <a:t> que les besoins logiciel ont </a:t>
            </a:r>
            <a:r>
              <a:rPr lang="fr-FR" dirty="0" err="1"/>
              <a:t>éte</a:t>
            </a:r>
            <a:r>
              <a:rPr lang="fr-FR" dirty="0"/>
              <a:t>́ satisfaits, le </a:t>
            </a:r>
            <a:r>
              <a:rPr lang="fr-FR" dirty="0" err="1"/>
              <a:t>système</a:t>
            </a:r>
            <a:r>
              <a:rPr lang="fr-FR" dirty="0"/>
              <a:t> est alors livré.</a:t>
            </a:r>
          </a:p>
          <a:p>
            <a:r>
              <a:rPr lang="fr-FR" dirty="0"/>
              <a:t> Maintenance : c'est le processus qui permet de garder </a:t>
            </a:r>
            <a:r>
              <a:rPr lang="fr-FR" dirty="0" err="1"/>
              <a:t>opérationnel</a:t>
            </a:r>
            <a:r>
              <a:rPr lang="fr-FR" dirty="0"/>
              <a:t> un logiciel ou de l'</a:t>
            </a:r>
            <a:r>
              <a:rPr lang="fr-FR" dirty="0" err="1"/>
              <a:t>améliorer</a:t>
            </a:r>
            <a:r>
              <a:rPr lang="fr-FR" dirty="0"/>
              <a:t>.</a:t>
            </a:r>
          </a:p>
          <a:p>
            <a:r>
              <a:rPr lang="fr-FR" dirty="0"/>
              <a:t>Pour mieux </a:t>
            </a:r>
            <a:r>
              <a:rPr lang="fr-FR" dirty="0" err="1"/>
              <a:t>maîtriser</a:t>
            </a:r>
            <a:r>
              <a:rPr lang="fr-FR" dirty="0"/>
              <a:t> le processus de </a:t>
            </a:r>
            <a:r>
              <a:rPr lang="fr-FR" dirty="0" err="1"/>
              <a:t>développement</a:t>
            </a:r>
            <a:r>
              <a:rPr lang="fr-FR" dirty="0"/>
              <a:t> on se </a:t>
            </a:r>
            <a:r>
              <a:rPr lang="fr-FR" dirty="0" err="1"/>
              <a:t>réfère</a:t>
            </a:r>
            <a:r>
              <a:rPr lang="fr-FR" dirty="0"/>
              <a:t> à des </a:t>
            </a:r>
            <a:r>
              <a:rPr lang="fr-FR" dirty="0" err="1"/>
              <a:t>modèles</a:t>
            </a:r>
            <a:r>
              <a:rPr lang="fr-FR" dirty="0"/>
              <a:t> de cycle de vie, permettant de prendre en compte, en plus des aspects techniques, l'organisation et les aspects humains.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9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Cohésion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cohésion</a:t>
            </a:r>
            <a:r>
              <a:rPr lang="fr-FR" dirty="0"/>
              <a:t> est le </a:t>
            </a:r>
            <a:r>
              <a:rPr lang="fr-FR" dirty="0" err="1"/>
              <a:t>degre</a:t>
            </a:r>
            <a:r>
              <a:rPr lang="fr-FR" dirty="0"/>
              <a:t>́ avec lequel les </a:t>
            </a:r>
            <a:r>
              <a:rPr lang="fr-FR" dirty="0" err="1"/>
              <a:t>tâches</a:t>
            </a:r>
            <a:r>
              <a:rPr lang="fr-FR" dirty="0"/>
              <a:t> </a:t>
            </a:r>
            <a:r>
              <a:rPr lang="fr-FR" dirty="0" err="1"/>
              <a:t>réalisées</a:t>
            </a:r>
            <a:r>
              <a:rPr lang="fr-FR" dirty="0"/>
              <a:t> par un seul composant (ou module) sont </a:t>
            </a:r>
            <a:r>
              <a:rPr lang="fr-FR" dirty="0" err="1"/>
              <a:t>reliées</a:t>
            </a:r>
            <a:r>
              <a:rPr lang="fr-FR" dirty="0"/>
              <a:t> entre elles. Ainsi, la conception d’un composant doit </a:t>
            </a:r>
            <a:r>
              <a:rPr lang="fr-FR" dirty="0" err="1"/>
              <a:t>vérifier</a:t>
            </a:r>
            <a:r>
              <a:rPr lang="fr-FR" dirty="0"/>
              <a:t> une forte </a:t>
            </a:r>
            <a:r>
              <a:rPr lang="fr-FR" dirty="0" err="1"/>
              <a:t>cohésion</a:t>
            </a:r>
            <a:r>
              <a:rPr lang="fr-FR" dirty="0"/>
              <a:t>. Ce module peut alors </a:t>
            </a:r>
            <a:r>
              <a:rPr lang="fr-FR" dirty="0" err="1"/>
              <a:t>être</a:t>
            </a:r>
            <a:r>
              <a:rPr lang="fr-FR" dirty="0"/>
              <a:t> modifié sans modifier l’ensemble du </a:t>
            </a:r>
            <a:r>
              <a:rPr lang="fr-FR" dirty="0" err="1"/>
              <a:t>système</a:t>
            </a:r>
            <a:r>
              <a:rPr lang="fr-FR" dirty="0"/>
              <a:t>. Par contre, un composant doit implanter une seule </a:t>
            </a:r>
            <a:r>
              <a:rPr lang="fr-FR" dirty="0" err="1"/>
              <a:t>entite</a:t>
            </a:r>
            <a:r>
              <a:rPr lang="fr-FR" dirty="0"/>
              <a:t>́ logique et toutes les parties de ce composant doivent contribuer à cette implantation.</a:t>
            </a:r>
          </a:p>
          <a:p>
            <a:r>
              <a:rPr lang="fr-FR" dirty="0"/>
              <a:t>Couplage</a:t>
            </a:r>
          </a:p>
          <a:p>
            <a:r>
              <a:rPr lang="fr-FR" dirty="0"/>
              <a:t>Le couplage exprime le </a:t>
            </a:r>
            <a:r>
              <a:rPr lang="fr-FR" dirty="0" err="1"/>
              <a:t>degre</a:t>
            </a:r>
            <a:r>
              <a:rPr lang="fr-FR" dirty="0"/>
              <a:t>́ d'interconnexion des </a:t>
            </a:r>
            <a:r>
              <a:rPr lang="fr-FR" dirty="0" err="1"/>
              <a:t>différents</a:t>
            </a:r>
            <a:r>
              <a:rPr lang="fr-FR" dirty="0"/>
              <a:t> composants d'un </a:t>
            </a:r>
            <a:r>
              <a:rPr lang="fr-FR" dirty="0" err="1"/>
              <a:t>système</a:t>
            </a:r>
            <a:r>
              <a:rPr lang="fr-FR" dirty="0"/>
              <a:t>. Un couplage fort (partage de </a:t>
            </a:r>
            <a:r>
              <a:rPr lang="fr-FR" dirty="0" err="1"/>
              <a:t>données</a:t>
            </a:r>
            <a:r>
              <a:rPr lang="fr-FR" dirty="0"/>
              <a:t>, </a:t>
            </a:r>
            <a:r>
              <a:rPr lang="fr-FR" dirty="0" err="1"/>
              <a:t>échange</a:t>
            </a:r>
            <a:r>
              <a:rPr lang="fr-FR" dirty="0"/>
              <a:t> d'informations de </a:t>
            </a:r>
            <a:r>
              <a:rPr lang="fr-FR" dirty="0" err="1"/>
              <a:t>contrôle</a:t>
            </a:r>
            <a:r>
              <a:rPr lang="fr-FR" dirty="0"/>
              <a:t>, etc.) implique des </a:t>
            </a:r>
            <a:r>
              <a:rPr lang="fr-FR" dirty="0" err="1"/>
              <a:t>difficultés</a:t>
            </a:r>
            <a:r>
              <a:rPr lang="fr-FR" dirty="0"/>
              <a:t> d'entretien. La conception doit </a:t>
            </a:r>
            <a:r>
              <a:rPr lang="fr-FR" dirty="0" err="1"/>
              <a:t>vérifier</a:t>
            </a:r>
            <a:r>
              <a:rPr lang="fr-FR" dirty="0"/>
              <a:t> un faible couplage, ce qui implique une facilité de modification.</a:t>
            </a:r>
          </a:p>
          <a:p>
            <a:r>
              <a:rPr lang="fr-FR" dirty="0" err="1"/>
              <a:t>Compréhensibilite</a:t>
            </a:r>
            <a:r>
              <a:rPr lang="fr-FR" dirty="0"/>
              <a:t>́</a:t>
            </a:r>
          </a:p>
          <a:p>
            <a:r>
              <a:rPr lang="fr-FR" dirty="0"/>
              <a:t>La </a:t>
            </a:r>
            <a:r>
              <a:rPr lang="fr-FR" dirty="0" err="1"/>
              <a:t>compréhensibilite</a:t>
            </a:r>
            <a:r>
              <a:rPr lang="fr-FR" dirty="0"/>
              <a:t>́ d'un module </a:t>
            </a:r>
            <a:r>
              <a:rPr lang="fr-FR" dirty="0" err="1"/>
              <a:t>dépend</a:t>
            </a:r>
            <a:r>
              <a:rPr lang="fr-FR" dirty="0"/>
              <a:t> de : sa </a:t>
            </a:r>
            <a:r>
              <a:rPr lang="fr-FR" dirty="0" err="1"/>
              <a:t>cohésion</a:t>
            </a:r>
            <a:r>
              <a:rPr lang="fr-FR" dirty="0"/>
              <a:t>, l'appellation (utilisation de noms significatifs), la documentation, la </a:t>
            </a:r>
            <a:r>
              <a:rPr lang="fr-FR" dirty="0" err="1"/>
              <a:t>complexite</a:t>
            </a:r>
            <a:r>
              <a:rPr lang="fr-FR" dirty="0"/>
              <a:t>́ (une composante complexe </a:t>
            </a:r>
            <a:r>
              <a:rPr lang="fr-FR" dirty="0" err="1"/>
              <a:t>nécessite</a:t>
            </a:r>
            <a:r>
              <a:rPr lang="fr-FR" dirty="0"/>
              <a:t> un effort de documentation </a:t>
            </a:r>
            <a:r>
              <a:rPr lang="fr-FR" dirty="0" err="1"/>
              <a:t>supplémentaire</a:t>
            </a:r>
            <a:r>
              <a:rPr lang="fr-FR" dirty="0"/>
              <a:t>).</a:t>
            </a:r>
          </a:p>
          <a:p>
            <a:r>
              <a:rPr lang="fr-FR" dirty="0" err="1"/>
              <a:t>Adaptabilite</a:t>
            </a:r>
            <a:r>
              <a:rPr lang="fr-FR" dirty="0"/>
              <a:t>́</a:t>
            </a:r>
          </a:p>
          <a:p>
            <a:r>
              <a:rPr lang="fr-FR" dirty="0"/>
              <a:t>L'</a:t>
            </a:r>
            <a:r>
              <a:rPr lang="fr-FR" dirty="0" err="1"/>
              <a:t>adaptabilite</a:t>
            </a:r>
            <a:r>
              <a:rPr lang="fr-FR" dirty="0"/>
              <a:t>́ </a:t>
            </a:r>
            <a:r>
              <a:rPr lang="fr-FR" dirty="0" err="1"/>
              <a:t>dépend</a:t>
            </a:r>
            <a:r>
              <a:rPr lang="fr-FR" dirty="0"/>
              <a:t> du couplage et de la documentation. Une conception ou un logiciel adaptable doit avoir un haut </a:t>
            </a:r>
            <a:r>
              <a:rPr lang="fr-FR" dirty="0" err="1"/>
              <a:t>degre</a:t>
            </a:r>
            <a:r>
              <a:rPr lang="fr-FR" dirty="0"/>
              <a:t>́ de </a:t>
            </a:r>
            <a:r>
              <a:rPr lang="fr-FR" dirty="0" err="1"/>
              <a:t>lisibilite</a:t>
            </a:r>
            <a:r>
              <a:rPr lang="fr-FR" dirty="0"/>
              <a:t>́ : fournir plusieurs </a:t>
            </a:r>
            <a:r>
              <a:rPr lang="fr-FR" dirty="0" err="1"/>
              <a:t>représentations</a:t>
            </a:r>
            <a:r>
              <a:rPr lang="fr-FR" dirty="0"/>
              <a:t>, </a:t>
            </a:r>
            <a:r>
              <a:rPr lang="fr-FR" dirty="0" err="1"/>
              <a:t>cohérentes</a:t>
            </a:r>
            <a:r>
              <a:rPr lang="fr-FR" dirty="0"/>
              <a:t> avec l'implantation, à </a:t>
            </a:r>
            <a:r>
              <a:rPr lang="fr-FR" dirty="0" err="1"/>
              <a:t>différents</a:t>
            </a:r>
            <a:r>
              <a:rPr lang="fr-FR" dirty="0"/>
              <a:t> niveaux d'abstraction. Les modifications doivent </a:t>
            </a:r>
            <a:r>
              <a:rPr lang="fr-FR" dirty="0" err="1"/>
              <a:t>être</a:t>
            </a:r>
            <a:r>
              <a:rPr lang="fr-FR" dirty="0"/>
              <a:t> faciles à incorporer sur tous les niveaux pour ne pas avoir des </a:t>
            </a:r>
            <a:r>
              <a:rPr lang="fr-FR" dirty="0" err="1"/>
              <a:t>problèmes</a:t>
            </a:r>
            <a:r>
              <a:rPr lang="fr-FR" dirty="0"/>
              <a:t> d'</a:t>
            </a:r>
            <a:r>
              <a:rPr lang="fr-FR" dirty="0" err="1"/>
              <a:t>incohérence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fonctionnelles ou </a:t>
            </a:r>
            <a:r>
              <a:rPr lang="fr-FR" dirty="0" err="1"/>
              <a:t>cartésiennes</a:t>
            </a:r>
            <a:r>
              <a:rPr lang="fr-FR" dirty="0"/>
              <a:t> consistent à </a:t>
            </a:r>
            <a:r>
              <a:rPr lang="fr-FR" dirty="0" err="1"/>
              <a:t>décomposer</a:t>
            </a:r>
            <a:r>
              <a:rPr lang="fr-FR" dirty="0"/>
              <a:t> </a:t>
            </a:r>
            <a:r>
              <a:rPr lang="fr-FR" dirty="0" err="1"/>
              <a:t>hiérarchiquement</a:t>
            </a:r>
            <a:r>
              <a:rPr lang="fr-FR" dirty="0"/>
              <a:t> une application en un ensemble de sous applications. Les fonctions de chacune de ces </a:t>
            </a:r>
            <a:r>
              <a:rPr lang="fr-FR" dirty="0" err="1"/>
              <a:t>dernières</a:t>
            </a:r>
            <a:r>
              <a:rPr lang="fr-FR" dirty="0"/>
              <a:t> sont </a:t>
            </a:r>
            <a:r>
              <a:rPr lang="fr-FR" dirty="0" err="1"/>
              <a:t>affinées</a:t>
            </a:r>
            <a:r>
              <a:rPr lang="fr-FR" dirty="0"/>
              <a:t> successivement en sous fonctions simples à coder dans un langage de programmation donné.</a:t>
            </a:r>
          </a:p>
          <a:p>
            <a:r>
              <a:rPr lang="fr-FR" dirty="0"/>
              <a:t>Ces </a:t>
            </a:r>
            <a:r>
              <a:rPr lang="fr-FR" dirty="0" err="1"/>
              <a:t>méthodes</a:t>
            </a:r>
            <a:r>
              <a:rPr lang="fr-FR" dirty="0"/>
              <a:t> utilisent intensivement les raffinements successifs pour produire des </a:t>
            </a:r>
            <a:r>
              <a:rPr lang="fr-FR" dirty="0" err="1"/>
              <a:t>spécifications</a:t>
            </a:r>
            <a:r>
              <a:rPr lang="fr-FR" dirty="0"/>
              <a:t> dont l'essentiel est sous forme de notation graphique en diagrammes de flots de </a:t>
            </a:r>
            <a:r>
              <a:rPr lang="fr-FR" dirty="0" err="1"/>
              <a:t>données</a:t>
            </a:r>
            <a:r>
              <a:rPr lang="fr-FR" dirty="0"/>
              <a:t>.</a:t>
            </a:r>
          </a:p>
          <a:p>
            <a:r>
              <a:rPr lang="fr-FR" dirty="0"/>
              <a:t>Le plus haut niveau </a:t>
            </a:r>
            <a:r>
              <a:rPr lang="fr-FR" dirty="0" err="1"/>
              <a:t>représente</a:t>
            </a:r>
            <a:r>
              <a:rPr lang="fr-FR" dirty="0"/>
              <a:t> l'ensemble du </a:t>
            </a:r>
            <a:r>
              <a:rPr lang="fr-FR" dirty="0" err="1"/>
              <a:t>problème</a:t>
            </a:r>
            <a:r>
              <a:rPr lang="fr-FR" dirty="0"/>
              <a:t>. Chaque niveau est ensuite </a:t>
            </a:r>
            <a:r>
              <a:rPr lang="fr-FR" dirty="0" err="1"/>
              <a:t>décompose</a:t>
            </a:r>
            <a:r>
              <a:rPr lang="fr-FR" dirty="0"/>
              <a:t>́ en respectant les </a:t>
            </a:r>
            <a:r>
              <a:rPr lang="fr-FR" dirty="0" err="1"/>
              <a:t>entrées</a:t>
            </a:r>
            <a:r>
              <a:rPr lang="fr-FR" dirty="0"/>
              <a:t>/sorties du niveau </a:t>
            </a:r>
            <a:r>
              <a:rPr lang="fr-FR" dirty="0" err="1"/>
              <a:t>supérieur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points forts des </a:t>
            </a:r>
            <a:r>
              <a:rPr lang="fr-FR" dirty="0" err="1"/>
              <a:t>méthodes</a:t>
            </a:r>
            <a:r>
              <a:rPr lang="fr-FR" dirty="0"/>
              <a:t> fonctionnelles sont les suivants :</a:t>
            </a:r>
          </a:p>
          <a:p>
            <a:r>
              <a:rPr lang="fr-FR" dirty="0"/>
              <a:t> </a:t>
            </a:r>
            <a:r>
              <a:rPr lang="fr-FR" dirty="0" err="1"/>
              <a:t>simplicite</a:t>
            </a:r>
            <a:r>
              <a:rPr lang="fr-FR" dirty="0"/>
              <a:t>́ du processus de conception </a:t>
            </a:r>
            <a:r>
              <a:rPr lang="fr-FR" dirty="0" err="1"/>
              <a:t>préconise</a:t>
            </a:r>
            <a:r>
              <a:rPr lang="fr-FR" dirty="0"/>
              <a:t>́,</a:t>
            </a:r>
          </a:p>
          <a:p>
            <a:r>
              <a:rPr lang="fr-FR" dirty="0"/>
              <a:t> </a:t>
            </a:r>
            <a:r>
              <a:rPr lang="fr-FR" dirty="0" err="1"/>
              <a:t>capacite</a:t>
            </a:r>
            <a:r>
              <a:rPr lang="fr-FR" dirty="0"/>
              <a:t>́ à </a:t>
            </a:r>
            <a:r>
              <a:rPr lang="fr-FR" dirty="0" err="1"/>
              <a:t>répondre</a:t>
            </a:r>
            <a:r>
              <a:rPr lang="fr-FR" dirty="0"/>
              <a:t> rapidement aux besoins ponctuels de leurs utilisateurs.</a:t>
            </a:r>
          </a:p>
          <a:p>
            <a:r>
              <a:rPr lang="fr-FR" dirty="0"/>
              <a:t>Les points faibles des </a:t>
            </a:r>
            <a:r>
              <a:rPr lang="fr-FR" dirty="0" err="1"/>
              <a:t>méthodes</a:t>
            </a:r>
            <a:r>
              <a:rPr lang="fr-FR" dirty="0"/>
              <a:t> fonctionnelles sont les suivants :</a:t>
            </a:r>
          </a:p>
          <a:p>
            <a:r>
              <a:rPr lang="fr-FR" dirty="0"/>
              <a:t> </a:t>
            </a:r>
            <a:r>
              <a:rPr lang="fr-FR" dirty="0" err="1"/>
              <a:t>difficulte</a:t>
            </a:r>
            <a:r>
              <a:rPr lang="fr-FR" dirty="0"/>
              <a:t>́ de fixer des limites pour les </a:t>
            </a:r>
            <a:r>
              <a:rPr lang="fr-FR" dirty="0" err="1"/>
              <a:t>décompositions</a:t>
            </a:r>
            <a:r>
              <a:rPr lang="fr-FR" dirty="0"/>
              <a:t> </a:t>
            </a:r>
            <a:r>
              <a:rPr lang="fr-FR" dirty="0" err="1"/>
              <a:t>hiérarchiques</a:t>
            </a:r>
            <a:r>
              <a:rPr lang="fr-FR" dirty="0"/>
              <a:t>,</a:t>
            </a:r>
          </a:p>
          <a:p>
            <a:r>
              <a:rPr lang="fr-FR" dirty="0"/>
              <a:t> </a:t>
            </a:r>
            <a:r>
              <a:rPr lang="fr-FR" dirty="0" err="1"/>
              <a:t>éventuelle</a:t>
            </a:r>
            <a:r>
              <a:rPr lang="fr-FR" dirty="0"/>
              <a:t> redondance des </a:t>
            </a:r>
            <a:r>
              <a:rPr lang="fr-FR" dirty="0" err="1"/>
              <a:t>données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systémiques</a:t>
            </a:r>
            <a:r>
              <a:rPr lang="fr-FR" dirty="0"/>
              <a:t> proposent une double </a:t>
            </a:r>
            <a:r>
              <a:rPr lang="fr-FR" dirty="0" err="1"/>
              <a:t>démarche</a:t>
            </a:r>
            <a:r>
              <a:rPr lang="fr-FR" dirty="0"/>
              <a:t> de </a:t>
            </a:r>
            <a:r>
              <a:rPr lang="fr-FR" dirty="0" err="1"/>
              <a:t>modélisation</a:t>
            </a:r>
            <a:r>
              <a:rPr lang="fr-FR" dirty="0"/>
              <a:t> : la </a:t>
            </a:r>
            <a:r>
              <a:rPr lang="fr-FR" dirty="0" err="1"/>
              <a:t>modélisation</a:t>
            </a:r>
            <a:r>
              <a:rPr lang="fr-FR" dirty="0"/>
              <a:t> des </a:t>
            </a:r>
            <a:r>
              <a:rPr lang="fr-FR" dirty="0" err="1"/>
              <a:t>données</a:t>
            </a:r>
            <a:r>
              <a:rPr lang="fr-FR" dirty="0"/>
              <a:t> et celle des traitements. Elle est </a:t>
            </a:r>
            <a:r>
              <a:rPr lang="fr-FR" dirty="0" err="1"/>
              <a:t>influencée</a:t>
            </a:r>
            <a:r>
              <a:rPr lang="fr-FR" dirty="0"/>
              <a:t> par les </a:t>
            </a:r>
            <a:r>
              <a:rPr lang="fr-FR" dirty="0" err="1"/>
              <a:t>systèmes</a:t>
            </a:r>
            <a:r>
              <a:rPr lang="fr-FR" dirty="0"/>
              <a:t> de gestion de bases de </a:t>
            </a:r>
            <a:r>
              <a:rPr lang="fr-FR" dirty="0" err="1"/>
              <a:t>données</a:t>
            </a:r>
            <a:r>
              <a:rPr lang="fr-FR" dirty="0"/>
              <a:t>.</a:t>
            </a:r>
          </a:p>
          <a:p>
            <a:r>
              <a:rPr lang="fr-FR" dirty="0"/>
              <a:t>Parmi ces </a:t>
            </a:r>
            <a:r>
              <a:rPr lang="fr-FR" dirty="0" err="1"/>
              <a:t>méthodes</a:t>
            </a:r>
            <a:r>
              <a:rPr lang="fr-FR" dirty="0"/>
              <a:t> : MERISE,AXIAL...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76AB-23A5-4ED1-811A-219A6024CD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hyperlink" Target="http://bit.ly/LinkInAT" TargetMode="External"/><Relationship Id="rId5" Type="http://schemas.openxmlformats.org/officeDocument/2006/relationships/image" Target="../media/image3.png"/><Relationship Id="rId6" Type="http://schemas.openxmlformats.org/officeDocument/2006/relationships/hyperlink" Target="phone:+33625001931" TargetMode="External"/><Relationship Id="rId7" Type="http://schemas.openxmlformats.org/officeDocument/2006/relationships/hyperlink" Target="http://bit.ly/githubAT" TargetMode="External"/><Relationship Id="rId8" Type="http://schemas.openxmlformats.org/officeDocument/2006/relationships/hyperlink" Target="mailto:andres.talavera@live.fr" TargetMode="External"/><Relationship Id="rId9" Type="http://schemas.openxmlformats.org/officeDocument/2006/relationships/hyperlink" Target="http://twitter.com/imcresus_" TargetMode="External"/><Relationship Id="rId10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rk-Rectangle"/>
          <p:cNvSpPr/>
          <p:nvPr userDrawn="1"/>
        </p:nvSpPr>
        <p:spPr>
          <a:xfrm>
            <a:off x="0" y="5040000"/>
            <a:ext cx="9906000" cy="1440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660000" cy="4680000"/>
          </a:xfrm>
        </p:spPr>
        <p:txBody>
          <a:bodyPr rIns="0" anchor="b">
            <a:normAutofit/>
          </a:bodyPr>
          <a:lstStyle>
            <a:lvl1pPr>
              <a:defRPr sz="9600" baseline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Titre de la formation</a:t>
            </a:r>
          </a:p>
        </p:txBody>
      </p:sp>
      <p:sp>
        <p:nvSpPr>
          <p:cNvPr id="19" name="Author"/>
          <p:cNvSpPr txBox="1"/>
          <p:nvPr userDrawn="1"/>
        </p:nvSpPr>
        <p:spPr>
          <a:xfrm>
            <a:off x="0" y="5040000"/>
            <a:ext cx="6660000" cy="720000"/>
          </a:xfrm>
          <a:prstGeom prst="rect">
            <a:avLst/>
          </a:prstGeom>
          <a:noFill/>
        </p:spPr>
        <p:txBody>
          <a:bodyPr wrap="square" lIns="180000" tIns="180000" rIns="0" bIns="0" rtlCol="0" anchor="ctr" anchorCtr="0">
            <a:noAutofit/>
          </a:bodyPr>
          <a:lstStyle/>
          <a:p>
            <a:pPr lvl="0"/>
            <a:r>
              <a:rPr lang="fr-FR" sz="4400" dirty="0">
                <a:solidFill>
                  <a:schemeClr val="bg1"/>
                </a:solidFill>
              </a:rPr>
              <a:t>Andrés Talavera</a:t>
            </a:r>
          </a:p>
        </p:txBody>
      </p:sp>
      <p:sp>
        <p:nvSpPr>
          <p:cNvPr id="20" name="Function"/>
          <p:cNvSpPr txBox="1"/>
          <p:nvPr userDrawn="1"/>
        </p:nvSpPr>
        <p:spPr>
          <a:xfrm>
            <a:off x="0" y="5760000"/>
            <a:ext cx="6660000" cy="720000"/>
          </a:xfrm>
          <a:prstGeom prst="rect">
            <a:avLst/>
          </a:prstGeom>
          <a:noFill/>
        </p:spPr>
        <p:txBody>
          <a:bodyPr wrap="square" lIns="180000" tIns="0" rIns="0" bIns="180000" rtlCol="0" anchor="ctr" anchorCtr="0">
            <a:noAutofit/>
          </a:bodyPr>
          <a:lstStyle/>
          <a:p>
            <a:pPr lvl="0"/>
            <a:r>
              <a:rPr lang="fr-FR" sz="4000" dirty="0">
                <a:solidFill>
                  <a:schemeClr val="bg1">
                    <a:alpha val="50000"/>
                  </a:schemeClr>
                </a:solidFill>
              </a:rPr>
              <a:t>Développeur .NET </a:t>
            </a:r>
            <a:r>
              <a:rPr lang="fr-FR" sz="4000" dirty="0" err="1">
                <a:solidFill>
                  <a:schemeClr val="bg1">
                    <a:alpha val="50000"/>
                  </a:schemeClr>
                </a:solidFill>
              </a:rPr>
              <a:t>Fullstack</a:t>
            </a:r>
            <a:endParaRPr lang="fr-FR" sz="4000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8" name="Illustration"/>
          <p:cNvSpPr>
            <a:spLocks noGrp="1"/>
          </p:cNvSpPr>
          <p:nvPr>
            <p:ph type="pic" sz="quarter" idx="10"/>
          </p:nvPr>
        </p:nvSpPr>
        <p:spPr>
          <a:xfrm>
            <a:off x="6666000" y="0"/>
            <a:ext cx="3240000" cy="6858000"/>
          </a:xfrm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noFill/>
        </p:spPr>
        <p:txBody>
          <a:bodyPr wrap="none" lIns="288000" tIns="0" rIns="0" bIns="900000" rtlCol="0" anchor="b">
            <a:normAutofit/>
          </a:bodyPr>
          <a:lstStyle/>
          <a:p>
            <a:pPr lvl="0" algn="l"/>
            <a:r>
              <a:rPr lang="fr-FR" sz="5850" b="0" dirty="0">
                <a:solidFill>
                  <a:schemeClr val="tx1"/>
                </a:solidFill>
                <a:effectLst>
                  <a:glow rad="127000">
                    <a:schemeClr val="bg1">
                      <a:alpha val="70000"/>
                    </a:schemeClr>
                  </a:glow>
                </a:effectLst>
              </a:rPr>
              <a:t>Merci de votre attention !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52603" y="6023804"/>
            <a:ext cx="9400794" cy="700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517" noProof="0" dirty="0">
                <a:solidFill>
                  <a:schemeClr val="tx1">
                    <a:alpha val="25000"/>
                  </a:schemeClr>
                </a:solidFill>
              </a:rPr>
              <a:t>L’ensemble des noms</a:t>
            </a:r>
            <a:r>
              <a:rPr lang="fr-FR" sz="1517" baseline="0" noProof="0" dirty="0">
                <a:solidFill>
                  <a:schemeClr val="tx1">
                    <a:alpha val="25000"/>
                  </a:schemeClr>
                </a:solidFill>
              </a:rPr>
              <a:t> de produits et/ou logos peuvent être des marques déposées en France et/ou dans d’autres pays. Ce diaporama est soumis à la licence « Attribution - Pas d'Utilisation Commerciale - Pas de Modification 4.0 International (CC BY-NC-ND 4.0) » vous permettant de partager ce diaporama en l’état.</a:t>
            </a:r>
          </a:p>
        </p:txBody>
      </p:sp>
    </p:spTree>
    <p:extLst>
      <p:ext uri="{BB962C8B-B14F-4D97-AF65-F5344CB8AC3E}">
        <p14:creationId xmlns:p14="http://schemas.microsoft.com/office/powerpoint/2010/main" val="30303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 lIns="72000" tIns="0" rIns="72000" bIns="360000"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7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0" y="5040000"/>
            <a:ext cx="9906000" cy="1440000"/>
          </a:xfrm>
        </p:spPr>
        <p:txBody>
          <a:bodyPr lIns="180000" tIns="0" rIns="180000" bIns="0"/>
          <a:lstStyle>
            <a:lvl1pPr>
              <a:defRPr baseline="0"/>
            </a:lvl1pPr>
          </a:lstStyle>
          <a:p>
            <a:r>
              <a:rPr lang="fr-FR" noProof="0" dirty="0"/>
              <a:t>Titre du diaporama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906000" cy="5040000"/>
          </a:xfrm>
        </p:spPr>
        <p:txBody>
          <a:bodyPr lIns="180000" tIns="180000" rIns="180000" bIns="360000"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9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4953000" y="1260000"/>
            <a:ext cx="4953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-1" y="1260000"/>
            <a:ext cx="4953000" cy="522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  <a:lvl6pPr>
              <a:defRPr baseline="0"/>
            </a:lvl6pPr>
            <a:lvl7pPr marL="2971709" indent="0">
              <a:buNone/>
              <a:defRPr/>
            </a:lvl7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</p:txBody>
      </p:sp>
      <p:sp>
        <p:nvSpPr>
          <p:cNvPr id="8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sz="half" idx="1" hasCustomPrompt="1"/>
          </p:nvPr>
        </p:nvSpPr>
        <p:spPr>
          <a:xfrm>
            <a:off x="0" y="1260000"/>
            <a:ext cx="4860000" cy="522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  <a:lvl6pPr>
              <a:defRPr baseline="0"/>
            </a:lvl6pPr>
            <a:lvl7pPr>
              <a:defRPr baseline="0"/>
            </a:lvl7pPr>
          </a:lstStyle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860000" cy="1260000"/>
          </a:xfrm>
        </p:spPr>
        <p:txBody>
          <a:bodyPr/>
          <a:lstStyle/>
          <a:p>
            <a:r>
              <a:rPr lang="en-US"/>
              <a:t>Titre</a:t>
            </a:r>
            <a:endParaRPr lang="en-US" dirty="0"/>
          </a:p>
        </p:txBody>
      </p:sp>
      <p:sp>
        <p:nvSpPr>
          <p:cNvPr id="8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866000" y="0"/>
            <a:ext cx="5040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96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6857999"/>
          </a:xfrm>
        </p:spPr>
        <p:txBody>
          <a:bodyPr tIns="0" bIns="180000" anchor="ctr" anchorCtr="1">
            <a:normAutofit/>
          </a:bodyPr>
          <a:lstStyle>
            <a:lvl1pPr>
              <a:defRPr sz="8666" b="0"/>
            </a:lvl1pPr>
          </a:lstStyle>
          <a:p>
            <a:r>
              <a:rPr lang="fr-FR" noProof="0" dirty="0"/>
              <a:t>Titre de la section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53000" y="540000"/>
            <a:ext cx="1800000" cy="1800000"/>
          </a:xfrm>
        </p:spPr>
        <p:txBody>
          <a:bodyPr wrap="none" lIns="0" tIns="0" rIns="0" bIns="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707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D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1"/>
            <a:ext cx="9906000" cy="6858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r>
              <a:rPr lang="en-US" sz="8800" dirty="0" err="1">
                <a:solidFill>
                  <a:schemeClr val="bg1"/>
                </a:solidFill>
                <a:effectLst/>
              </a:rPr>
              <a:t>Démonstration</a:t>
            </a:r>
            <a:endParaRPr lang="en-US" sz="88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Demostration"/>
          <p:cNvSpPr>
            <a:spLocks noGrp="1"/>
          </p:cNvSpPr>
          <p:nvPr>
            <p:ph type="title" hasCustomPrompt="1"/>
          </p:nvPr>
        </p:nvSpPr>
        <p:spPr>
          <a:xfrm>
            <a:off x="0" y="3428998"/>
            <a:ext cx="9906000" cy="3427200"/>
          </a:xfrm>
          <a:noFill/>
          <a:ln>
            <a:noFill/>
          </a:ln>
        </p:spPr>
        <p:txBody>
          <a:bodyPr wrap="square" lIns="360000" tIns="720000" rIns="360000" anchor="t" anchorCtr="1">
            <a:no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50A06"/>
              </a:clrFrom>
              <a:clrTo>
                <a:srgbClr val="050A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7" t="3817" r="37692" b="7701"/>
          <a:stretch/>
        </p:blipFill>
        <p:spPr>
          <a:xfrm>
            <a:off x="4393121" y="352699"/>
            <a:ext cx="1119757" cy="2300005"/>
          </a:xfrm>
          <a:prstGeom prst="rect">
            <a:avLst/>
          </a:prstGeom>
          <a:effectLst>
            <a:outerShdw blurRad="127000" sx="102000" sy="102000" algn="ctr" rotWithShape="0">
              <a:srgbClr val="C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9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906000" cy="6480000"/>
          </a:xfrm>
        </p:spPr>
        <p:txBody>
          <a:bodyPr lIns="0" tIns="180000" rIns="180000" bIns="180000" anchor="ctr" anchorCtr="0"/>
          <a:lstStyle>
            <a:lvl1pPr marL="0" indent="0">
              <a:lnSpc>
                <a:spcPct val="110000"/>
              </a:lnSpc>
              <a:buNone/>
              <a:defRPr sz="36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fr-FR" noProof="0" dirty="0"/>
              <a:t>Exemple de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94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"/>
          <p:cNvSpPr txBox="1"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noFill/>
        </p:spPr>
        <p:txBody>
          <a:bodyPr wrap="none" lIns="0" tIns="0" rIns="0" bIns="1800000" rtlCol="0" anchor="ctr" anchorCtr="1">
            <a:noAutofit/>
          </a:bodyPr>
          <a:lstStyle/>
          <a:p>
            <a:pPr marL="0" marR="0" lvl="0" indent="0" algn="ctr" defTabSz="4952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andres.talavera@live.fr </a:t>
            </a:r>
          </a:p>
          <a:p>
            <a:pPr marL="0" marR="0" lvl="0" indent="0" algn="ctr" defTabSz="4952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850" dirty="0">
                <a:solidFill>
                  <a:schemeClr val="bg1"/>
                </a:solidFill>
              </a:rPr>
              <a:t>+33 6 25 00 19 31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0"/>
            <a:ext cx="9906000" cy="1260000"/>
          </a:xfrm>
          <a:prstGeom prst="rect">
            <a:avLst/>
          </a:prstGeom>
          <a:noFill/>
        </p:spPr>
        <p:txBody>
          <a:bodyPr wrap="none" lIns="180000" tIns="0" rIns="180000" bIns="0" rtlCol="0" anchor="ctr">
            <a:normAutofit/>
          </a:bodyPr>
          <a:lstStyle/>
          <a:p>
            <a:pPr lvl="0"/>
            <a:r>
              <a:rPr lang="fr-FR" sz="7150" dirty="0">
                <a:solidFill>
                  <a:schemeClr val="bg1"/>
                </a:solidFill>
              </a:rPr>
              <a:t>Questions ?</a:t>
            </a:r>
          </a:p>
        </p:txBody>
      </p:sp>
      <p:pic>
        <p:nvPicPr>
          <p:cNvPr id="3" name="Bonhomme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82" y="4037286"/>
            <a:ext cx="961970" cy="1986518"/>
          </a:xfrm>
          <a:prstGeom prst="rect">
            <a:avLst/>
          </a:prstGeom>
          <a:effectLst>
            <a:outerShdw blurRad="76200" dist="127000" dir="18900000" sy="23000" kx="-1200000" algn="bl" rotWithShape="0">
              <a:prstClr val="black">
                <a:alpha val="3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252603" y="6023804"/>
            <a:ext cx="9400794" cy="7003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517" noProof="0" dirty="0">
                <a:solidFill>
                  <a:schemeClr val="bg1">
                    <a:alpha val="25000"/>
                  </a:schemeClr>
                </a:solidFill>
              </a:rPr>
              <a:t>L’ensemble des noms</a:t>
            </a:r>
            <a:r>
              <a:rPr lang="fr-FR" sz="1517" baseline="0" noProof="0" dirty="0">
                <a:solidFill>
                  <a:schemeClr val="bg1">
                    <a:alpha val="25000"/>
                  </a:schemeClr>
                </a:solidFill>
              </a:rPr>
              <a:t> de produits et/ou logos peuvent être des marques déposées en France et/ou dans d’autres pays. Ce diaporama est soumis à la licence « Attribution - Pas d'Utilisation Commerciale - Pas de Modification 4.0 International (CC BY-NC-ND 4.0) » vous permettant de partager ce diaporama en l’état.</a:t>
            </a:r>
          </a:p>
        </p:txBody>
      </p:sp>
      <p:pic>
        <p:nvPicPr>
          <p:cNvPr id="7" name="LinkedIn Logo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73" y="4145380"/>
            <a:ext cx="780001" cy="720000"/>
          </a:xfrm>
          <a:prstGeom prst="rect">
            <a:avLst/>
          </a:prstGeom>
        </p:spPr>
      </p:pic>
      <p:sp>
        <p:nvSpPr>
          <p:cNvPr id="10" name="Rectangle 9" hidden="1">
            <a:hlinkClick r:id="rId6"/>
          </p:cNvPr>
          <p:cNvSpPr/>
          <p:nvPr userDrawn="1"/>
        </p:nvSpPr>
        <p:spPr>
          <a:xfrm>
            <a:off x="0" y="4778005"/>
            <a:ext cx="9108000" cy="698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hidden="1">
            <a:hlinkClick r:id="rId7"/>
          </p:cNvPr>
          <p:cNvSpPr/>
          <p:nvPr userDrawn="1"/>
        </p:nvSpPr>
        <p:spPr>
          <a:xfrm>
            <a:off x="0" y="3702246"/>
            <a:ext cx="9108000" cy="698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hidden="1">
            <a:hlinkClick r:id="rId4"/>
          </p:cNvPr>
          <p:cNvSpPr/>
          <p:nvPr userDrawn="1"/>
        </p:nvSpPr>
        <p:spPr>
          <a:xfrm>
            <a:off x="0" y="2636524"/>
            <a:ext cx="9108000" cy="698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hidden="1">
            <a:hlinkClick r:id="rId8"/>
          </p:cNvPr>
          <p:cNvSpPr/>
          <p:nvPr userDrawn="1"/>
        </p:nvSpPr>
        <p:spPr>
          <a:xfrm>
            <a:off x="0" y="1560554"/>
            <a:ext cx="9108000" cy="6984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5858832" y="4155056"/>
            <a:ext cx="885234" cy="720000"/>
          </a:xfrm>
          <a:prstGeom prst="rect">
            <a:avLst/>
          </a:prstGeom>
        </p:spPr>
      </p:pic>
      <p:pic>
        <p:nvPicPr>
          <p:cNvPr id="16" name="Picture 15">
            <a:hlinkClick r:id="rId7"/>
          </p:cNvPr>
          <p:cNvPicPr>
            <a:picLocks noChangeAspect="1"/>
          </p:cNvPicPr>
          <p:nvPr userDrawn="1"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189" t="6803" r="48295" b="6967"/>
          <a:stretch/>
        </p:blipFill>
        <p:spPr>
          <a:xfrm>
            <a:off x="4602998" y="4155056"/>
            <a:ext cx="67661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260000"/>
          </a:xfrm>
          <a:prstGeom prst="rect">
            <a:avLst/>
          </a:prstGeom>
        </p:spPr>
        <p:txBody>
          <a:bodyPr vert="horz" lIns="180000" tIns="0" rIns="180000" bIns="0" rtlCol="0" anchor="ctr" anchorCtr="0">
            <a:norm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0" y="1260000"/>
            <a:ext cx="9906000" cy="5220000"/>
          </a:xfrm>
          <a:prstGeom prst="rect">
            <a:avLst/>
          </a:prstGeom>
        </p:spPr>
        <p:txBody>
          <a:bodyPr vert="horz" lIns="180000" tIns="180000" rIns="180000" bIns="360000" rtlCol="0" anchor="ctr">
            <a:noAutofit/>
          </a:bodyPr>
          <a:lstStyle/>
          <a:p>
            <a:pPr lvl="0"/>
            <a:r>
              <a:rPr lang="fr-FR" noProof="0" dirty="0"/>
              <a:t>Niveau 1</a:t>
            </a:r>
          </a:p>
          <a:p>
            <a:pPr lvl="1"/>
            <a:r>
              <a:rPr lang="fr-FR" noProof="0" dirty="0"/>
              <a:t>Niveau 2</a:t>
            </a:r>
          </a:p>
          <a:p>
            <a:pPr lvl="2"/>
            <a:r>
              <a:rPr lang="fr-FR" noProof="0" dirty="0"/>
              <a:t>Niveau 3</a:t>
            </a:r>
          </a:p>
          <a:p>
            <a:pPr lvl="3"/>
            <a:r>
              <a:rPr lang="fr-FR" noProof="0" dirty="0"/>
              <a:t>Niveau 4</a:t>
            </a:r>
          </a:p>
          <a:p>
            <a:pPr lvl="0"/>
            <a:r>
              <a:rPr lang="fr-FR" noProof="0" dirty="0"/>
              <a:t>Niveau 1.1</a:t>
            </a:r>
          </a:p>
          <a:p>
            <a:pPr lvl="0"/>
            <a:r>
              <a:rPr lang="fr-FR" noProof="0" dirty="0"/>
              <a:t>Niveau 1.2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0" y="6480000"/>
            <a:ext cx="1950000" cy="378000"/>
          </a:xfrm>
          <a:prstGeom prst="rect">
            <a:avLst/>
          </a:prstGeom>
        </p:spPr>
        <p:txBody>
          <a:bodyPr vert="horz" lIns="91440" tIns="0" rIns="91440" bIns="36000" rtlCol="0" anchor="ctr"/>
          <a:lstStyle>
            <a:lvl1pPr algn="l">
              <a:defRPr sz="1300">
                <a:solidFill>
                  <a:srgbClr val="000000">
                    <a:alpha val="25000"/>
                  </a:srgbClr>
                </a:solidFill>
              </a:defRPr>
            </a:lvl1pPr>
          </a:lstStyle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950000" y="6480000"/>
            <a:ext cx="6006000" cy="378000"/>
          </a:xfrm>
          <a:prstGeom prst="rect">
            <a:avLst/>
          </a:prstGeom>
        </p:spPr>
        <p:txBody>
          <a:bodyPr vert="horz" lIns="90000" tIns="0" rIns="91440" bIns="36000" rtlCol="0" anchor="ctr"/>
          <a:lstStyle>
            <a:lvl1pPr algn="ctr">
              <a:defRPr sz="1300">
                <a:solidFill>
                  <a:srgbClr val="000000">
                    <a:alpha val="25000"/>
                  </a:srgbClr>
                </a:solidFill>
              </a:defRPr>
            </a:lvl1pPr>
          </a:lstStyle>
          <a:p>
            <a:r>
              <a:rPr lang="fr-FR" dirty="0"/>
              <a:t>Andrés Talavera – Licence </a:t>
            </a:r>
            <a:r>
              <a:rPr lang="fr-FR" dirty="0" err="1"/>
              <a:t>Creative</a:t>
            </a:r>
            <a:r>
              <a:rPr lang="fr-FR" dirty="0"/>
              <a:t> Commons BY NC ND 4.0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956000" y="6480000"/>
            <a:ext cx="1950000" cy="378000"/>
          </a:xfrm>
          <a:prstGeom prst="rect">
            <a:avLst/>
          </a:prstGeom>
        </p:spPr>
        <p:txBody>
          <a:bodyPr vert="horz" lIns="90000" tIns="0" rIns="91440" bIns="36000" rtlCol="0" anchor="ctr"/>
          <a:lstStyle>
            <a:lvl1pPr algn="r">
              <a:defRPr sz="1300">
                <a:solidFill>
                  <a:srgbClr val="000000">
                    <a:alpha val="25000"/>
                  </a:srgbClr>
                </a:solidFill>
              </a:defRPr>
            </a:lvl1pPr>
          </a:lstStyle>
          <a:p>
            <a:fld id="{6DD37BCC-B058-4D9E-B7D7-35F4DC5B7A2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1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8" r:id="rId3"/>
    <p:sldLayoutId id="2147483664" r:id="rId4"/>
    <p:sldLayoutId id="2147483677" r:id="rId5"/>
    <p:sldLayoutId id="2147483663" r:id="rId6"/>
    <p:sldLayoutId id="2147483675" r:id="rId7"/>
    <p:sldLayoutId id="2147483676" r:id="rId8"/>
    <p:sldLayoutId id="2147483673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363" indent="-244203" algn="l" defTabSz="990570" rtl="0" eaLnBrk="1" latinLnBrk="0" hangingPunct="1">
        <a:lnSpc>
          <a:spcPct val="130000"/>
        </a:lnSpc>
        <a:spcBef>
          <a:spcPts val="1083"/>
        </a:spcBef>
        <a:buFont typeface="Segoe UI Symbol" panose="020B0502040204020203" pitchFamily="34" charset="0"/>
        <a:buChar char="›"/>
        <a:defRPr sz="5400" kern="1200" baseline="0">
          <a:solidFill>
            <a:srgbClr val="42586E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130000"/>
        </a:lnSpc>
        <a:spcBef>
          <a:spcPts val="542"/>
        </a:spcBef>
        <a:buFont typeface="Segoe UI Symbol" panose="020B0502040204020203" pitchFamily="34" charset="0"/>
        <a:buChar char="›"/>
        <a:defRPr sz="4800" kern="1200" baseline="0">
          <a:solidFill>
            <a:srgbClr val="42586E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130000"/>
        </a:lnSpc>
        <a:spcBef>
          <a:spcPts val="542"/>
        </a:spcBef>
        <a:buFont typeface="Segoe UI Symbol" panose="020B0502040204020203" pitchFamily="34" charset="0"/>
        <a:buChar char="›"/>
        <a:defRPr sz="4400" kern="1200" baseline="0">
          <a:solidFill>
            <a:srgbClr val="42586E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130000"/>
        </a:lnSpc>
        <a:spcBef>
          <a:spcPts val="542"/>
        </a:spcBef>
        <a:buFont typeface="Segoe UI Symbol" panose="020B0502040204020203" pitchFamily="34" charset="0"/>
        <a:buChar char="›"/>
        <a:defRPr sz="4000" kern="1200">
          <a:solidFill>
            <a:srgbClr val="42586E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140000"/>
        </a:lnSpc>
        <a:spcBef>
          <a:spcPts val="542"/>
        </a:spcBef>
        <a:buFont typeface="Segoe UI Symbol" panose="020B0502040204020203" pitchFamily="34" charset="0"/>
        <a:buChar char="›"/>
        <a:defRPr sz="3600" kern="1200">
          <a:solidFill>
            <a:srgbClr val="42586E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140000"/>
        </a:lnSpc>
        <a:spcBef>
          <a:spcPts val="542"/>
        </a:spcBef>
        <a:buFont typeface="Segoe UI Symbol" panose="020B0502040204020203" pitchFamily="34" charset="0"/>
        <a:buChar char="›"/>
        <a:defRPr sz="3033" kern="1200">
          <a:solidFill>
            <a:srgbClr val="42586E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140000"/>
        </a:lnSpc>
        <a:spcBef>
          <a:spcPts val="542"/>
        </a:spcBef>
        <a:buFont typeface="Segoe UI Symbol" panose="020B0502040204020203" pitchFamily="34" charset="0"/>
        <a:buChar char="›"/>
        <a:defRPr sz="3033" kern="1200" baseline="0">
          <a:solidFill>
            <a:srgbClr val="42586E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130000"/>
        </a:lnSpc>
        <a:spcBef>
          <a:spcPts val="542"/>
        </a:spcBef>
        <a:buFont typeface="Segoe UI Symbol" panose="020B0502040204020203" pitchFamily="34" charset="0"/>
        <a:buChar char="›"/>
        <a:defRPr sz="3033" kern="1200">
          <a:solidFill>
            <a:srgbClr val="42586E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130000"/>
        </a:lnSpc>
        <a:spcBef>
          <a:spcPts val="542"/>
        </a:spcBef>
        <a:buFont typeface="Segoe UI Symbol" panose="020B0502040204020203" pitchFamily="34" charset="0"/>
        <a:buChar char="›"/>
        <a:defRPr sz="3033" kern="1200">
          <a:solidFill>
            <a:srgbClr val="42586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6" Type="http://schemas.openxmlformats.org/officeDocument/2006/relationships/diagramColors" Target="../diagrams/colors21.xml"/><Relationship Id="rId7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: Introduction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955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246947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cascade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6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34A58E-4735-4B4B-AE5C-32F95A6AD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9534A58E-4735-4B4B-AE5C-32F95A6AD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1C60F8-867F-4A0C-AF62-F8A8BF61D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C1C60F8-867F-4A0C-AF62-F8A8BF61D0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9638D-AA08-4707-8554-BC2F06404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AB9638D-AA08-4707-8554-BC2F06404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CA89C6-C091-430D-BAAF-7FCDF89A9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ECA89C6-C091-430D-BAAF-7FCDF89A9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7256FB-A48A-45E6-8E0D-88A3F16C7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727256FB-A48A-45E6-8E0D-88A3F16C7C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86515-F294-423C-8BD2-B116797EB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49E86515-F294-423C-8BD2-B116797EB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9CDA53-3CC1-47FA-A546-786F8D2C0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4B9CDA53-3CC1-47FA-A546-786F8D2C0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6DCC82-6CEC-4FD1-9687-336DB8403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A86DCC82-6CEC-4FD1-9687-336DB8403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60A010-9CE3-43EB-8D9F-6EF629FA6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0160A010-9CE3-43EB-8D9F-6EF629FA63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53D171-2EFD-49FE-BC5D-43970B2AD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9353D171-2EFD-49FE-BC5D-43970B2AD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92E4DF-39B6-48C9-B885-782DB0B2F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8F92E4DF-39B6-48C9-B885-782DB0B2F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4C3969-05AD-471C-8A60-53286060A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114C3969-05AD-471C-8A60-53286060A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5F2FE3-F04B-49D2-9112-69C07035E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4A5F2FE3-F04B-49D2-9112-69C07035E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1566847"/>
            <a:ext cx="9005455" cy="46069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33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spirale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63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078422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Critères</a:t>
            </a:r>
            <a:r>
              <a:rPr lang="en-US" dirty="0"/>
              <a:t> de </a:t>
            </a:r>
            <a:r>
              <a:rPr lang="en-US" dirty="0" err="1"/>
              <a:t>qualité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1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35E52-52EF-4793-A8A3-CB40F9BB5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BF35E52-52EF-4793-A8A3-CB40F9BB5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7B90AD-07FF-45B3-BBD3-BDC83CFCE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887B90AD-07FF-45B3-BBD3-BDC83CFCE5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A2828E-1E45-4ACE-83AF-6FFBDEA62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C6A2828E-1E45-4ACE-83AF-6FFBDEA62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C6F224-8EF8-4376-AF1C-D673ACB52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EC6F224-8EF8-4376-AF1C-D673ACB52A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Méthodes</a:t>
            </a:r>
            <a:r>
              <a:rPr lang="en-US" dirty="0"/>
              <a:t> de conception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882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Décomposer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</a:t>
            </a:r>
          </a:p>
          <a:p>
            <a:pPr lvl="1"/>
            <a:r>
              <a:rPr lang="en-US" dirty="0" err="1"/>
              <a:t>Fonctions</a:t>
            </a:r>
            <a:r>
              <a:rPr lang="en-US" dirty="0"/>
              <a:t> simples</a:t>
            </a:r>
          </a:p>
          <a:p>
            <a:r>
              <a:rPr lang="en-US" dirty="0" err="1"/>
              <a:t>Raffinements</a:t>
            </a:r>
            <a:r>
              <a:rPr lang="en-US" dirty="0"/>
              <a:t> </a:t>
            </a:r>
            <a:r>
              <a:rPr lang="en-US" dirty="0" err="1"/>
              <a:t>successifs</a:t>
            </a:r>
            <a:endParaRPr lang="en-US" dirty="0"/>
          </a:p>
          <a:p>
            <a:r>
              <a:rPr lang="en-US" dirty="0"/>
              <a:t>Entrées/sorties </a:t>
            </a:r>
            <a:r>
              <a:rPr lang="en-US" dirty="0" err="1"/>
              <a:t>cohérantes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Fonctionnelles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3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009551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Fonctionnelles</a:t>
            </a:r>
            <a:r>
              <a:rPr lang="en-US" dirty="0"/>
              <a:t>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3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D219D5-FD56-4BD3-A418-42E7FCDF6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3D219D5-FD56-4BD3-A418-42E7FCDF6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8719EF-7211-4DD0-B991-DBD4B691E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18719EF-7211-4DD0-B991-DBD4B691E2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9161A-E714-4910-9F0C-EC4917F9F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C69161A-E714-4910-9F0C-EC4917F9F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5EBCD3-3FB2-46E7-90C0-5E49113E3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AE5EBCD3-3FB2-46E7-90C0-5E49113E3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01C39E-E777-4DE4-A0A8-0D6F63F26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2101C39E-E777-4DE4-A0A8-0D6F63F26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démarche</a:t>
            </a:r>
            <a:endParaRPr lang="en-US" dirty="0"/>
          </a:p>
          <a:p>
            <a:pPr lvl="1"/>
            <a:r>
              <a:rPr lang="en-US" dirty="0" err="1"/>
              <a:t>Données</a:t>
            </a:r>
            <a:r>
              <a:rPr lang="en-US" dirty="0"/>
              <a:t> et </a:t>
            </a:r>
            <a:r>
              <a:rPr lang="en-US" dirty="0" err="1"/>
              <a:t>traitements</a:t>
            </a:r>
            <a:endParaRPr lang="en-US" dirty="0"/>
          </a:p>
          <a:p>
            <a:r>
              <a:rPr lang="en-US" dirty="0" err="1"/>
              <a:t>Influencée</a:t>
            </a:r>
            <a:r>
              <a:rPr lang="en-US" dirty="0"/>
              <a:t> par BDD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Systémiques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86152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Systémiques</a:t>
            </a:r>
            <a:r>
              <a:rPr lang="fr-FR" dirty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0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19AA76-027D-44FB-B14A-D95E2A4C0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19AA76-027D-44FB-B14A-D95E2A4C0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4D78A4-A3CD-47F5-84AC-61CCD65A3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94D78A4-A3CD-47F5-84AC-61CCD65A3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AD3F38-1243-45BD-AB0B-6E4D438A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5AD3F38-1243-45BD-AB0B-6E4D438A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AA678E-B042-4C4C-B909-9DC173D6A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79AA678E-B042-4C4C-B909-9DC173D6A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A8B992-D937-4846-961E-9FFE691F0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9CA8B992-D937-4846-961E-9FFE691F0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0EC834-FC93-4211-9013-C9E74EC85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9C0EC834-FC93-4211-9013-C9E74EC85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5EB288-49EE-4F24-BF89-B0EBD28FA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F45EB288-49EE-4F24-BF89-B0EBD28FA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11188E-0AE7-419F-B2CC-00F77489A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D411188E-0AE7-419F-B2CC-00F77489A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878056-FBFE-48E8-9273-0FD6131AC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graphicEl>
                                              <a:dgm id="{D0878056-FBFE-48E8-9273-0FD6131AC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Potentiellement</a:t>
            </a:r>
            <a:r>
              <a:rPr lang="en-US" dirty="0"/>
              <a:t> </a:t>
            </a:r>
            <a:r>
              <a:rPr lang="en-US" dirty="0" err="1"/>
              <a:t>descendantes</a:t>
            </a:r>
            <a:endParaRPr lang="en-US" dirty="0"/>
          </a:p>
          <a:p>
            <a:r>
              <a:rPr lang="en-US" dirty="0"/>
              <a:t>Pas de </a:t>
            </a:r>
            <a:r>
              <a:rPr lang="en-US" dirty="0" err="1"/>
              <a:t>réutilisabilité</a:t>
            </a:r>
            <a:r>
              <a:rPr lang="en-US" dirty="0"/>
              <a:t> </a:t>
            </a:r>
          </a:p>
          <a:p>
            <a:r>
              <a:rPr lang="en-US" dirty="0"/>
              <a:t>Pas </a:t>
            </a:r>
            <a:r>
              <a:rPr lang="en-US" dirty="0" err="1"/>
              <a:t>d’extensibilité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Fonction</a:t>
            </a:r>
            <a:r>
              <a:rPr lang="en-US" dirty="0"/>
              <a:t>. + </a:t>
            </a:r>
            <a:r>
              <a:rPr lang="en-US" dirty="0" err="1"/>
              <a:t>Systémiques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8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orientées</a:t>
            </a:r>
            <a:r>
              <a:rPr lang="en-US" dirty="0"/>
              <a:t> objet</a:t>
            </a:r>
          </a:p>
          <a:p>
            <a:r>
              <a:rPr lang="en-US" dirty="0" err="1"/>
              <a:t>Diagrammes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Agenda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7432-1EC4-7D4E-AF87-29E5BE52F6F6}" type="datetime1">
              <a:rPr lang="fr-FR" smtClean="0"/>
              <a:pPr/>
              <a:t>02/12/2016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Andrés Talavera – Licence Creative Commons BY NC ND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</a:t>
            </a:r>
            <a:r>
              <a:rPr lang="en-US" dirty="0" err="1"/>
              <a:t>d’objets</a:t>
            </a:r>
            <a:endParaRPr lang="en-US" dirty="0"/>
          </a:p>
          <a:p>
            <a:pPr lvl="1"/>
            <a:r>
              <a:rPr lang="en-US" dirty="0" err="1"/>
              <a:t>Définis</a:t>
            </a:r>
            <a:r>
              <a:rPr lang="en-US" dirty="0"/>
              <a:t> par des </a:t>
            </a:r>
            <a:r>
              <a:rPr lang="en-US" dirty="0" err="1"/>
              <a:t>propriétés</a:t>
            </a:r>
            <a:endParaRPr lang="en-US" dirty="0"/>
          </a:p>
          <a:p>
            <a:r>
              <a:rPr lang="en-US" dirty="0" err="1"/>
              <a:t>Potentiellement</a:t>
            </a:r>
            <a:r>
              <a:rPr lang="en-US" dirty="0"/>
              <a:t> ascendant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Orientées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3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49827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Orientées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5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5DD9CF-46E7-4338-85F5-8CA4D91C6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765DD9CF-46E7-4338-85F5-8CA4D91C6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149A57-7E93-4721-B851-D3C0369E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10149A57-7E93-4721-B851-D3C0369E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9666C3-A7FB-4A0C-BCBE-675D1D4F4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1C9666C3-A7FB-4A0C-BCBE-675D1D4F4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CE3719-0A70-4134-AD8B-1005DA08F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ACE3719-0A70-4134-AD8B-1005DA08F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D853A3-4661-4712-8132-A7089169C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D853A3-4661-4712-8132-A7089169C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5A20E0-D27E-488B-BA9C-9851CB3B2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15A20E0-D27E-488B-BA9C-9851CB3B2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D149F2-6D46-4E85-84FA-5AEF9F993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6ED149F2-6D46-4E85-84FA-5AEF9F993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orientées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922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des </a:t>
            </a:r>
            <a:r>
              <a:rPr lang="en-US" dirty="0" err="1"/>
              <a:t>milieux</a:t>
            </a:r>
            <a:r>
              <a:rPr lang="en-US" dirty="0"/>
              <a:t> </a:t>
            </a:r>
            <a:r>
              <a:rPr lang="en-US" dirty="0" err="1"/>
              <a:t>industriels</a:t>
            </a:r>
            <a:endParaRPr lang="en-US" dirty="0"/>
          </a:p>
          <a:p>
            <a:r>
              <a:rPr lang="en-US" dirty="0" err="1"/>
              <a:t>Améliorer</a:t>
            </a:r>
            <a:r>
              <a:rPr lang="en-US" dirty="0"/>
              <a:t> la </a:t>
            </a:r>
            <a:r>
              <a:rPr lang="en-US" dirty="0" err="1"/>
              <a:t>qualité</a:t>
            </a:r>
            <a:r>
              <a:rPr lang="en-US" dirty="0"/>
              <a:t> des </a:t>
            </a:r>
            <a:r>
              <a:rPr lang="en-US" dirty="0" err="1"/>
              <a:t>logiciels</a:t>
            </a:r>
            <a:endParaRPr lang="en-US" dirty="0"/>
          </a:p>
          <a:p>
            <a:pPr lvl="1"/>
            <a:r>
              <a:rPr lang="en-US" dirty="0"/>
              <a:t>Unification</a:t>
            </a:r>
          </a:p>
          <a:p>
            <a:pPr lvl="1"/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commun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6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26462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8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907588-CC78-4E4F-88C0-BBC900440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1B907588-CC78-4E4F-88C0-BBC900440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192E95-20A5-4274-82D5-FAAC13732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B192E95-20A5-4274-82D5-FAAC13732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E2135D-FD5D-45D1-B313-746B273A6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33E2135D-FD5D-45D1-B313-746B273A62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14BE4A-45B3-42B9-AB1C-E5DD9E5C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7614BE4A-45B3-42B9-AB1C-E5DD9E5C1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1ACFC6-00CB-484A-A335-B90544262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D81ACFC6-00CB-484A-A335-B90544262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DFF0B8-0E05-4F58-BB56-E49592F1B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5CDFF0B8-0E05-4F58-BB56-E49592F1BF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0BBC7C-55A1-4CA3-8A7D-AC6E768B5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6E0BBC7C-55A1-4CA3-8A7D-AC6E768B5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0A711C-1F25-4786-B333-3F1B94DD8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680A711C-1F25-4786-B333-3F1B94DD8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69893E-C866-496D-891E-993AE53E3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C169893E-C866-496D-891E-993AE53E30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27B1C0-9C0D-44FC-AF5B-FA6F21627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B127B1C0-9C0D-44FC-AF5B-FA6F216271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EC0AF9-CD2E-43BF-8002-6E28F205A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graphicEl>
                                              <a:dgm id="{EEEC0AF9-CD2E-43BF-8002-6E28F205A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3EF716-176A-437D-8014-662DBFBF6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983EF716-176A-437D-8014-662DBFBF6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Représenter</a:t>
            </a:r>
            <a:r>
              <a:rPr lang="en-US" dirty="0"/>
              <a:t> des </a:t>
            </a:r>
            <a:r>
              <a:rPr lang="en-US" dirty="0" err="1"/>
              <a:t>systèmes</a:t>
            </a:r>
            <a:endParaRPr lang="en-US" dirty="0"/>
          </a:p>
          <a:p>
            <a:r>
              <a:rPr lang="en-US" dirty="0" err="1"/>
              <a:t>Couplage</a:t>
            </a:r>
            <a:r>
              <a:rPr lang="en-US" dirty="0"/>
              <a:t> </a:t>
            </a:r>
            <a:r>
              <a:rPr lang="en-US" dirty="0" err="1"/>
              <a:t>objets</a:t>
            </a:r>
            <a:r>
              <a:rPr lang="en-US" dirty="0"/>
              <a:t> et interfaces</a:t>
            </a:r>
          </a:p>
          <a:p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modélisation</a:t>
            </a:r>
            <a:r>
              <a:rPr lang="en-US" dirty="0"/>
              <a:t> </a:t>
            </a:r>
            <a:r>
              <a:rPr lang="en-US" dirty="0" err="1"/>
              <a:t>universel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0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114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Représentation</a:t>
            </a:r>
            <a:r>
              <a:rPr lang="en-US" dirty="0"/>
              <a:t> d’un </a:t>
            </a:r>
            <a:r>
              <a:rPr lang="en-US" dirty="0" err="1"/>
              <a:t>sytème</a:t>
            </a:r>
            <a:r>
              <a:rPr lang="en-US" dirty="0"/>
              <a:t> reel</a:t>
            </a:r>
          </a:p>
          <a:p>
            <a:r>
              <a:rPr lang="en-US" dirty="0" err="1"/>
              <a:t>Décrire</a:t>
            </a:r>
            <a:r>
              <a:rPr lang="en-US" dirty="0"/>
              <a:t> </a:t>
            </a:r>
            <a:r>
              <a:rPr lang="en-US" dirty="0" err="1"/>
              <a:t>problème</a:t>
            </a:r>
            <a:r>
              <a:rPr lang="en-US" dirty="0"/>
              <a:t> + solution</a:t>
            </a:r>
          </a:p>
          <a:p>
            <a:r>
              <a:rPr lang="en-US" dirty="0" err="1"/>
              <a:t>Tous</a:t>
            </a:r>
            <a:r>
              <a:rPr lang="en-US" dirty="0"/>
              <a:t> les concepts </a:t>
            </a:r>
            <a:r>
              <a:rPr lang="en-US" dirty="0" err="1"/>
              <a:t>modélisés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3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Unité</a:t>
            </a:r>
            <a:r>
              <a:rPr lang="en-US" dirty="0"/>
              <a:t> de base du </a:t>
            </a:r>
            <a:r>
              <a:rPr lang="en-US" dirty="0" err="1"/>
              <a:t>dév</a:t>
            </a:r>
            <a:endParaRPr lang="en-US" dirty="0"/>
          </a:p>
          <a:p>
            <a:r>
              <a:rPr lang="en-US" dirty="0" err="1"/>
              <a:t>Lié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phase</a:t>
            </a:r>
          </a:p>
          <a:p>
            <a:r>
              <a:rPr lang="en-US" dirty="0"/>
              <a:t>Manipulations </a:t>
            </a:r>
            <a:r>
              <a:rPr lang="en-US" dirty="0" err="1"/>
              <a:t>graphiques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Visualiser</a:t>
            </a:r>
            <a:r>
              <a:rPr lang="en-US" dirty="0"/>
              <a:t> et </a:t>
            </a:r>
            <a:r>
              <a:rPr lang="en-US" dirty="0" err="1"/>
              <a:t>manipuler</a:t>
            </a:r>
            <a:endParaRPr lang="en-US" dirty="0"/>
          </a:p>
          <a:p>
            <a:r>
              <a:rPr lang="en-US" dirty="0"/>
              <a:t>UML 1.4 = 9 </a:t>
            </a:r>
            <a:r>
              <a:rPr lang="en-US" dirty="0" err="1"/>
              <a:t>diagrammes</a:t>
            </a:r>
            <a:endParaRPr lang="en-US" dirty="0"/>
          </a:p>
          <a:p>
            <a:pPr lvl="1"/>
            <a:r>
              <a:rPr lang="en-US" dirty="0" err="1"/>
              <a:t>Partie</a:t>
            </a:r>
            <a:r>
              <a:rPr lang="en-US" dirty="0"/>
              <a:t> du </a:t>
            </a:r>
            <a:r>
              <a:rPr lang="en-US" dirty="0" err="1"/>
              <a:t>système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9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 de vie</a:t>
            </a:r>
          </a:p>
          <a:p>
            <a:r>
              <a:rPr lang="en-US" dirty="0" err="1"/>
              <a:t>Tous</a:t>
            </a:r>
            <a:r>
              <a:rPr lang="en-US" dirty="0"/>
              <a:t> types de </a:t>
            </a:r>
            <a:r>
              <a:rPr lang="en-US" dirty="0" err="1"/>
              <a:t>composants</a:t>
            </a:r>
            <a:endParaRPr lang="en-US" dirty="0"/>
          </a:p>
          <a:p>
            <a:r>
              <a:rPr lang="en-US" dirty="0" err="1"/>
              <a:t>Méthodes</a:t>
            </a:r>
            <a:r>
              <a:rPr lang="en-US" dirty="0"/>
              <a:t> Objet</a:t>
            </a:r>
          </a:p>
          <a:p>
            <a:r>
              <a:rPr lang="en-US" dirty="0" err="1"/>
              <a:t>Optimiser</a:t>
            </a:r>
            <a:r>
              <a:rPr lang="en-US" dirty="0"/>
              <a:t> les </a:t>
            </a:r>
            <a:r>
              <a:rPr lang="en-US" dirty="0" err="1"/>
              <a:t>coûts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90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49013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1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66318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Ins="0">
            <a:normAutofit/>
          </a:bodyPr>
          <a:lstStyle/>
          <a:p>
            <a:r>
              <a:rPr lang="en-US" dirty="0" err="1"/>
              <a:t>Diagrammes</a:t>
            </a:r>
            <a:r>
              <a:rPr lang="en-US" dirty="0"/>
              <a:t> </a:t>
            </a:r>
            <a:r>
              <a:rPr lang="en-US" dirty="0" err="1"/>
              <a:t>fonctionnels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1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DCF8FE-9F0C-C84F-B7C8-F3A2D283A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97DCF8FE-9F0C-C84F-B7C8-F3A2D283A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190A25-F4F3-3D47-867A-3C707F1F3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5190A25-F4F3-3D47-867A-3C707F1F3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26663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</a:t>
            </a:r>
            <a:r>
              <a:rPr lang="en-US" dirty="0" err="1"/>
              <a:t>statiques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8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AAE0D7-C1D0-214C-B2DC-D3061188D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AAAE0D7-C1D0-214C-B2DC-D3061188DA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A52B0F-1C84-7B43-85B3-C2F0A2503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5A52B0F-1C84-7B43-85B3-C2F0A2503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B00696-F6A5-9944-A359-C21566D89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3DB00696-F6A5-9944-A359-C21566D89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477B1A-CA10-A840-B439-070D83C39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F477B1A-CA10-A840-B439-070D83C39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0626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Ins="0">
            <a:noAutofit/>
          </a:bodyPr>
          <a:lstStyle/>
          <a:p>
            <a:r>
              <a:rPr lang="en-US" dirty="0" err="1"/>
              <a:t>Diagrammes</a:t>
            </a:r>
            <a:r>
              <a:rPr lang="en-US" dirty="0"/>
              <a:t> </a:t>
            </a:r>
            <a:r>
              <a:rPr lang="en-US" dirty="0" err="1"/>
              <a:t>dynamiques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A03D0A-2705-F742-8F8D-AD1B59035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CA03D0A-2705-F742-8F8D-AD1B59035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CCDBB6-5F06-4840-9EFB-8DE595B67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DCCDBB6-5F06-4840-9EFB-8DE595B67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E34CD0-B024-F14E-A6BB-3D96AE47C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11E34CD0-B024-F14E-A6BB-3D96AE47C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53163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2.0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4E77FC-E485-674E-AE2D-08B0C6104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84E77FC-E485-674E-AE2D-08B0C6104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63E75E-2739-3D48-AD4E-6276D9722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C63E75E-2739-3D48-AD4E-6276D9722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A66A1E-2399-2842-BC5A-CA8044793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B1A66A1E-2399-2842-BC5A-CA8044793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7E892D-6695-8F42-947B-1DA9D86BA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B7E892D-6695-8F42-947B-1DA9D86BA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Classes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9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3457"/>
              </p:ext>
            </p:extLst>
          </p:nvPr>
        </p:nvGraphicFramePr>
        <p:xfrm>
          <a:off x="453000" y="1260475"/>
          <a:ext cx="90000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err="1"/>
                        <a:t>Stéréotype</a:t>
                      </a:r>
                      <a:r>
                        <a:rPr lang="en-US" sz="5400" baseline="0" dirty="0" err="1"/>
                        <a:t>Singulier</a:t>
                      </a:r>
                      <a:endParaRPr lang="en-US" sz="5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/>
                        <a:t>+Attribut</a:t>
                      </a:r>
                      <a:r>
                        <a:rPr lang="en-US" sz="5400" baseline="0" dirty="0"/>
                        <a:t>1 : type</a:t>
                      </a:r>
                    </a:p>
                    <a:p>
                      <a:r>
                        <a:rPr lang="en-US" sz="5400" baseline="0" dirty="0"/>
                        <a:t>#Attribut2 : type</a:t>
                      </a:r>
                      <a:endParaRPr lang="en-US" sz="5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/>
                        <a:t>+</a:t>
                      </a:r>
                      <a:r>
                        <a:rPr lang="en-US" sz="5400" dirty="0" err="1"/>
                        <a:t>Opération</a:t>
                      </a:r>
                      <a:r>
                        <a:rPr lang="en-US" sz="5400" dirty="0"/>
                        <a:t> (</a:t>
                      </a:r>
                      <a:r>
                        <a:rPr lang="en-US" sz="5400" i="1" dirty="0" err="1"/>
                        <a:t>param</a:t>
                      </a:r>
                      <a:r>
                        <a:rPr lang="en-US" sz="5400" dirty="0"/>
                        <a:t>) </a:t>
                      </a:r>
                      <a:r>
                        <a:rPr lang="en-US" sz="5400" i="1" dirty="0"/>
                        <a:t>: type</a:t>
                      </a:r>
                    </a:p>
                    <a:p>
                      <a:r>
                        <a:rPr lang="en-US" sz="5400" dirty="0"/>
                        <a:t>-Opération2(</a:t>
                      </a:r>
                      <a:r>
                        <a:rPr lang="en-US" sz="5400" i="1" dirty="0" err="1"/>
                        <a:t>param</a:t>
                      </a:r>
                      <a:r>
                        <a:rPr lang="en-US" sz="5400" dirty="0"/>
                        <a:t>)</a:t>
                      </a:r>
                      <a:r>
                        <a:rPr lang="en-US" sz="5400" baseline="0" dirty="0"/>
                        <a:t> </a:t>
                      </a:r>
                      <a:r>
                        <a:rPr lang="en-US" sz="5400" i="1" dirty="0"/>
                        <a:t>: type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35483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Symboles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37</a:t>
            </a:fld>
            <a:endParaRPr lang="fr-F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35424" y="2262316"/>
            <a:ext cx="161479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35424" y="2623437"/>
            <a:ext cx="1614791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46450" y="4044734"/>
            <a:ext cx="1614791" cy="0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44041" y="4094429"/>
            <a:ext cx="1614791" cy="0"/>
          </a:xfrm>
          <a:prstGeom prst="straightConnector1">
            <a:avLst/>
          </a:prstGeom>
          <a:ln w="57150">
            <a:solidFill>
              <a:schemeClr val="bg1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46450" y="5976237"/>
            <a:ext cx="1614791" cy="0"/>
          </a:xfrm>
          <a:prstGeom prst="straightConnector1">
            <a:avLst/>
          </a:prstGeom>
          <a:ln w="57150">
            <a:solidFill>
              <a:schemeClr val="bg1"/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8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001"/>
            <a:ext cx="4860000" cy="1071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864"/>
            <a:ext cx="4860000" cy="106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080"/>
            <a:ext cx="4860000" cy="1086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099"/>
            <a:ext cx="4860000" cy="1091226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832372" y="1260000"/>
            <a:ext cx="5073628" cy="5220000"/>
          </a:xfrm>
        </p:spPr>
        <p:txBody>
          <a:bodyPr bIns="43200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Dépendance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err="1"/>
              <a:t>Généralisation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err="1"/>
              <a:t>Réalisation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75096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Liens </a:t>
            </a:r>
            <a:r>
              <a:rPr lang="en-US" dirty="0" err="1"/>
              <a:t>existants</a:t>
            </a:r>
            <a:r>
              <a:rPr lang="en-US" dirty="0"/>
              <a:t> entre les classes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Plusieurs</a:t>
            </a:r>
            <a:r>
              <a:rPr lang="en-US" dirty="0"/>
              <a:t> associations/</a:t>
            </a:r>
            <a:r>
              <a:rPr lang="en-US" dirty="0" err="1"/>
              <a:t>entité</a:t>
            </a:r>
            <a:r>
              <a:rPr lang="en-US" dirty="0"/>
              <a:t>, </a:t>
            </a:r>
            <a:r>
              <a:rPr lang="en-US" dirty="0" err="1"/>
              <a:t>différentes</a:t>
            </a:r>
            <a:r>
              <a:rPr lang="en-US" dirty="0"/>
              <a:t> et nominatives</a:t>
            </a:r>
          </a:p>
          <a:p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d’orientation</a:t>
            </a:r>
            <a:endParaRPr lang="en-US" dirty="0"/>
          </a:p>
          <a:p>
            <a:r>
              <a:rPr lang="en-US" dirty="0"/>
              <a:t>Nom de </a:t>
            </a:r>
            <a:r>
              <a:rPr lang="en-US" dirty="0" err="1"/>
              <a:t>rôle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et liens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2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56666"/>
              </p:ext>
            </p:extLst>
          </p:nvPr>
        </p:nvGraphicFramePr>
        <p:xfrm>
          <a:off x="-1" y="2520000"/>
          <a:ext cx="9906001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Génie</a:t>
            </a:r>
            <a:r>
              <a:rPr lang="en-US" dirty="0"/>
              <a:t> </a:t>
            </a:r>
            <a:r>
              <a:rPr lang="en-US" dirty="0" err="1"/>
              <a:t>logiciel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60000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Crise</a:t>
            </a:r>
            <a:r>
              <a:rPr lang="en-US" sz="5400" dirty="0"/>
              <a:t> des </a:t>
            </a:r>
            <a:r>
              <a:rPr lang="en-US" sz="5400" dirty="0" err="1"/>
              <a:t>années</a:t>
            </a:r>
            <a:r>
              <a:rPr lang="en-US" sz="5400" dirty="0"/>
              <a:t> 70</a:t>
            </a:r>
          </a:p>
        </p:txBody>
      </p:sp>
    </p:spTree>
    <p:extLst>
      <p:ext uri="{BB962C8B-B14F-4D97-AF65-F5344CB8AC3E}">
        <p14:creationId xmlns:p14="http://schemas.microsoft.com/office/powerpoint/2010/main" val="19004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74726D-A334-4B84-A741-14583297A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F74726D-A334-4B84-A741-14583297A5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225D30-6F11-4718-8DE7-870E50E96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4225D30-6F11-4718-8DE7-870E50E96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5A40C5-E0AC-4391-91C9-B9E51FCC3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E35A40C5-E0AC-4391-91C9-B9E51FCC3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E5F53E-59AD-4A69-95B1-5CDEBF9F0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7BE5F53E-59AD-4A69-95B1-5CDEBF9F0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88CA9D-44B6-4E48-8144-2EE6D8EE4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8588CA9D-44B6-4E48-8144-2EE6D8EE4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79568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Multiplicité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8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19D048-03E3-5F49-9A50-990D82E49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019D048-03E3-5F49-9A50-990D82E49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C741CE-6887-9941-AD3B-8928F2421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0C741CE-6887-9941-AD3B-8928F2421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9D0234-6413-BD4A-AED5-35B04E4FC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E9D0234-6413-BD4A-AED5-35B04E4FCE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30500E-CCDB-754C-BA43-EFC840F8C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C30500E-CCDB-754C-BA43-EFC840F8C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FCEA02-BEF2-4D48-BCE6-191D7E0B4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DFCEA02-BEF2-4D48-BCE6-191D7E0B4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8813B57-1770-1D40-B67E-0E4067795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18813B57-1770-1D40-B67E-0E4067795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tout </a:t>
            </a:r>
            <a:r>
              <a:rPr lang="en-US" dirty="0" err="1"/>
              <a:t>comprenant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partie</a:t>
            </a:r>
            <a:endParaRPr lang="en-US" dirty="0"/>
          </a:p>
          <a:p>
            <a:r>
              <a:rPr lang="en-US" dirty="0" err="1"/>
              <a:t>Contrôlé</a:t>
            </a:r>
            <a:r>
              <a:rPr lang="en-US" dirty="0"/>
              <a:t> par le parent</a:t>
            </a:r>
          </a:p>
          <a:p>
            <a:r>
              <a:rPr lang="en-US" dirty="0"/>
              <a:t>Non </a:t>
            </a:r>
            <a:r>
              <a:rPr lang="en-US" dirty="0" err="1"/>
              <a:t>détruit</a:t>
            </a:r>
            <a:r>
              <a:rPr lang="en-US" dirty="0"/>
              <a:t> avec le parent</a:t>
            </a:r>
          </a:p>
          <a:p>
            <a:r>
              <a:rPr lang="en-US" dirty="0" err="1"/>
              <a:t>Couplage</a:t>
            </a:r>
            <a:r>
              <a:rPr lang="en-US" dirty="0"/>
              <a:t> fort entre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Agrégation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Pareil</a:t>
            </a:r>
            <a:r>
              <a:rPr lang="en-US" dirty="0"/>
              <a:t> que </a:t>
            </a:r>
            <a:r>
              <a:rPr lang="en-US" dirty="0" err="1"/>
              <a:t>l’agrégation</a:t>
            </a:r>
            <a:endParaRPr lang="en-US" dirty="0"/>
          </a:p>
          <a:p>
            <a:r>
              <a:rPr lang="en-US" dirty="0" err="1"/>
              <a:t>Couplage</a:t>
            </a:r>
            <a:r>
              <a:rPr lang="en-US" dirty="0"/>
              <a:t> + important</a:t>
            </a:r>
          </a:p>
          <a:p>
            <a:r>
              <a:rPr lang="en-US" dirty="0" err="1"/>
              <a:t>Durée</a:t>
            </a:r>
            <a:r>
              <a:rPr lang="en-US" dirty="0"/>
              <a:t> de vie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1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</a:t>
            </a:r>
            <a:r>
              <a:rPr lang="en-US" dirty="0" err="1"/>
              <a:t>d’objets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20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Pareil</a:t>
            </a:r>
            <a:r>
              <a:rPr lang="en-US" dirty="0"/>
              <a:t> que le </a:t>
            </a:r>
            <a:r>
              <a:rPr lang="en-US" dirty="0" err="1"/>
              <a:t>diagramme</a:t>
            </a:r>
            <a:r>
              <a:rPr lang="en-US" dirty="0"/>
              <a:t> de classes</a:t>
            </a:r>
          </a:p>
          <a:p>
            <a:r>
              <a:rPr lang="en-US" dirty="0"/>
              <a:t>“Personnel”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9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30858"/>
              </p:ext>
            </p:extLst>
          </p:nvPr>
        </p:nvGraphicFramePr>
        <p:xfrm>
          <a:off x="450273" y="0"/>
          <a:ext cx="9005455" cy="648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C10794-5919-2D4F-819A-25B40ACDF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0C10794-5919-2D4F-819A-25B40ACDF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C822E8-A798-8349-B81C-45D424493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09C822E8-A798-8349-B81C-45D424493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10BA94-873F-E94E-96C7-343509E43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D10BA94-873F-E94E-96C7-343509E43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9DD874-6418-0449-B86B-AD23F46D6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539DD874-6418-0449-B86B-AD23F46D67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4B990-F972-CB47-80CF-530E0E01C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E3B4B990-F972-CB47-80CF-530E0E01C7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5CDD48-D732-4040-842B-922924F63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EA5CDD48-D732-4040-842B-922924F630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8059E5-71A1-BC45-96C4-F179B2668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268059E5-71A1-BC45-96C4-F179B2668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NomObjet:Classe</a:t>
            </a:r>
            <a:endParaRPr lang="en-US" dirty="0"/>
          </a:p>
          <a:p>
            <a:r>
              <a:rPr lang="en-US" dirty="0" err="1"/>
              <a:t>NomObjet</a:t>
            </a:r>
            <a:endParaRPr lang="en-US" dirty="0"/>
          </a:p>
          <a:p>
            <a:r>
              <a:rPr lang="en-US" i="1" dirty="0" err="1"/>
              <a:t>Anonyme</a:t>
            </a:r>
            <a:r>
              <a:rPr lang="en-US" dirty="0" err="1"/>
              <a:t>:Classe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formes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46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0"/>
          <a:stretch/>
        </p:blipFill>
        <p:spPr>
          <a:xfrm>
            <a:off x="5806751" y="2344117"/>
            <a:ext cx="4099249" cy="30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55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Formalisés</a:t>
            </a:r>
            <a:r>
              <a:rPr lang="en-US" dirty="0"/>
              <a:t> Ivar Jacobson</a:t>
            </a:r>
          </a:p>
          <a:p>
            <a:r>
              <a:rPr lang="en-US" dirty="0" err="1"/>
              <a:t>Comportement</a:t>
            </a:r>
            <a:r>
              <a:rPr lang="en-US" dirty="0"/>
              <a:t> d’un </a:t>
            </a:r>
            <a:r>
              <a:rPr lang="en-US" dirty="0" err="1"/>
              <a:t>système</a:t>
            </a:r>
            <a:r>
              <a:rPr lang="en-US" dirty="0"/>
              <a:t> </a:t>
            </a:r>
          </a:p>
          <a:p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endParaRPr lang="en-US" dirty="0"/>
          </a:p>
          <a:p>
            <a:r>
              <a:rPr lang="en-US" dirty="0"/>
              <a:t>Cahier des charges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32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39253"/>
              </p:ext>
            </p:extLst>
          </p:nvPr>
        </p:nvGraphicFramePr>
        <p:xfrm>
          <a:off x="859612" y="0"/>
          <a:ext cx="8186777" cy="648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4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1A7470-B3CB-9845-BB69-B460DDB13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F1A7470-B3CB-9845-BB69-B460DDB13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3E89F0-0E40-4348-8A40-5CE21E889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EA3E89F0-0E40-4348-8A40-5CE21E8891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32D120-4577-C140-88D9-1680802A2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2C32D120-4577-C140-88D9-1680802A2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16C582-C077-F649-8CB8-18809D25C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016C582-C077-F649-8CB8-18809D25C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5E36C1-753B-E549-848D-6F1772AFEE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D15E36C1-753B-E549-848D-6F1772AFEE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97B6E8-5B32-CB45-89D0-8D5D5C64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B197B6E8-5B32-CB45-89D0-8D5D5C64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5BC3F1-37EE-8F46-8182-930986ADEC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F95BC3F1-37EE-8F46-8182-930986ADEC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FC019A-0DA0-AC42-816E-FE4700399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7AFC019A-0DA0-AC42-816E-FE4700399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1EF787-98B8-AE43-9F90-BBF003549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BC1EF787-98B8-AE43-9F90-BBF003549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2F7FA3-A31F-554A-A6E1-D10AD23A9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62F7FA3-A31F-554A-A6E1-D10AD23A9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84936-4435-074F-9715-978166F9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C7584936-4435-074F-9715-978166F9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A05B82-D893-9749-8F12-2093D293D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BEA05B82-D893-9749-8F12-2093D293D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880737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Facteurs</a:t>
            </a:r>
            <a:r>
              <a:rPr lang="en-US" dirty="0"/>
              <a:t> de </a:t>
            </a:r>
            <a:r>
              <a:rPr lang="en-US" dirty="0" err="1"/>
              <a:t>qualité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1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360312-543E-4ACD-97F1-61CCEE817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9360312-543E-4ACD-97F1-61CCEE817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3A2321-6E5F-4A7D-9B9B-5D3A80F1D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C3A2321-6E5F-4A7D-9B9B-5D3A80F1D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C2EDD4-AEB4-4F30-A1C6-E6AF964CC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CC2EDD4-AEB4-4F30-A1C6-E6AF964CC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134156-8E43-4132-B617-5C73D0C21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47134156-8E43-4132-B617-5C73D0C21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DA74D-607E-44F2-A02E-52C9E3E59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345DA74D-607E-44F2-A02E-52C9E3E59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607556"/>
            <a:ext cx="9005455" cy="25255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2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7233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</a:t>
            </a:r>
            <a:r>
              <a:rPr lang="en-US" dirty="0" err="1"/>
              <a:t>d’acteurs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4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CDA81-AC1A-BC46-83C2-C2472DDEE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84CDA81-AC1A-BC46-83C2-C2472DDEE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7F4748-3BBF-9848-834F-59D4A87D8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327F4748-3BBF-9848-834F-59D4A87D86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964BCE-5E14-C347-9685-85F1067F7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C964BCE-5E14-C347-9685-85F1067F7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37E21C-63DE-B741-AC9E-CD0ACD308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637E21C-63DE-B741-AC9E-CD0ACD308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Recueillir</a:t>
            </a:r>
            <a:r>
              <a:rPr lang="en-US" dirty="0"/>
              <a:t> les </a:t>
            </a:r>
            <a:r>
              <a:rPr lang="en-US" dirty="0" err="1"/>
              <a:t>besoins</a:t>
            </a:r>
            <a:endParaRPr lang="en-US" dirty="0"/>
          </a:p>
          <a:p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d’organisation</a:t>
            </a:r>
            <a:endParaRPr lang="en-US" dirty="0"/>
          </a:p>
          <a:p>
            <a:r>
              <a:rPr lang="en-US" dirty="0" err="1"/>
              <a:t>Représente</a:t>
            </a:r>
            <a:r>
              <a:rPr lang="en-US" dirty="0"/>
              <a:t> des </a:t>
            </a:r>
            <a:r>
              <a:rPr lang="en-US" dirty="0" err="1"/>
              <a:t>scénarii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5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1420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pPr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5E7EA9-CD0B-9444-818A-E3772E875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F5E7EA9-CD0B-9444-818A-E3772E875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3535186-F23F-D14B-A016-7199B3475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3535186-F23F-D14B-A016-7199B34754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FCB14D-54FA-0744-A83C-E7F4CDA5D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89FCB14D-54FA-0744-A83C-E7F4CDA5DC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(N°, Nom)</a:t>
            </a:r>
          </a:p>
          <a:p>
            <a:r>
              <a:rPr lang="en-US" dirty="0"/>
              <a:t>Description des </a:t>
            </a:r>
            <a:r>
              <a:rPr lang="en-US" dirty="0" err="1"/>
              <a:t>scénarii</a:t>
            </a:r>
            <a:endParaRPr lang="en-US" dirty="0"/>
          </a:p>
          <a:p>
            <a:r>
              <a:rPr lang="en-US" dirty="0" err="1"/>
              <a:t>Pré</a:t>
            </a:r>
            <a:r>
              <a:rPr lang="en-US" dirty="0"/>
              <a:t>/Post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2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Scénario</a:t>
            </a:r>
            <a:r>
              <a:rPr lang="en-US" dirty="0"/>
              <a:t> nominal</a:t>
            </a:r>
          </a:p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alternatifs</a:t>
            </a:r>
            <a:endParaRPr lang="en-US" dirty="0"/>
          </a:p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d’exception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80175"/>
            <a:ext cx="1949450" cy="377825"/>
          </a:xfrm>
        </p:spPr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80175"/>
            <a:ext cx="6007100" cy="377825"/>
          </a:xfrm>
        </p:spPr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56550" y="6480175"/>
            <a:ext cx="1949450" cy="377825"/>
          </a:xfrm>
        </p:spPr>
        <p:txBody>
          <a:bodyPr/>
          <a:lstStyle/>
          <a:p>
            <a:fld id="{6DD37BCC-B058-4D9E-B7D7-35F4DC5B7A2C}" type="slidenum">
              <a:rPr lang="fr-FR" smtClean="0"/>
              <a:pPr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09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de </a:t>
            </a:r>
            <a:r>
              <a:rPr lang="en-US" dirty="0" err="1"/>
              <a:t>séquence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437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Suite </a:t>
            </a:r>
            <a:r>
              <a:rPr lang="en-US" dirty="0" err="1"/>
              <a:t>d’événements</a:t>
            </a:r>
            <a:endParaRPr lang="en-US" dirty="0"/>
          </a:p>
          <a:p>
            <a:pPr lvl="1"/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système</a:t>
            </a:r>
            <a:endParaRPr lang="en-US" dirty="0"/>
          </a:p>
          <a:p>
            <a:pPr lvl="1"/>
            <a:r>
              <a:rPr lang="en-US" dirty="0"/>
              <a:t>Entre les </a:t>
            </a:r>
            <a:r>
              <a:rPr lang="en-US" dirty="0" err="1"/>
              <a:t>acteurs</a:t>
            </a:r>
            <a:r>
              <a:rPr lang="en-US" dirty="0"/>
              <a:t> et le </a:t>
            </a:r>
            <a:r>
              <a:rPr lang="en-US" dirty="0" err="1"/>
              <a:t>système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Scenarios normal, </a:t>
            </a:r>
            <a:r>
              <a:rPr lang="en-US" dirty="0" err="1"/>
              <a:t>alternatifs</a:t>
            </a:r>
            <a:r>
              <a:rPr lang="en-US" dirty="0"/>
              <a:t> et </a:t>
            </a:r>
            <a:r>
              <a:rPr lang="en-US" dirty="0" err="1"/>
              <a:t>exceptionnels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7757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Textuel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langage</a:t>
            </a:r>
            <a:r>
              <a:rPr lang="en-US" dirty="0"/>
              <a:t> naturel</a:t>
            </a:r>
          </a:p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séquence</a:t>
            </a:r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de collaboration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Représentation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5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20955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Facteurs</a:t>
            </a:r>
            <a:r>
              <a:rPr lang="en-US" dirty="0"/>
              <a:t> de </a:t>
            </a:r>
            <a:r>
              <a:rPr lang="en-US" dirty="0" err="1"/>
              <a:t>qualité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0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9360312-543E-4ACD-97F1-61CCEE8174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9360312-543E-4ACD-97F1-61CCEE8174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850FA11-9CD0-4759-BC3C-ED3342C19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0850FA11-9CD0-4759-BC3C-ED3342C19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89990D-79B6-46B5-B4D6-8E96A4396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B989990D-79B6-46B5-B4D6-8E96A4396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DF7D25-E649-45E4-8277-F1BFF175D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35DF7D25-E649-45E4-8277-F1BFF175D9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66B3F-7687-4528-BBAA-A528D5AD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AC66B3F-7687-4528-BBAA-A528D5ADB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05" y="1260475"/>
            <a:ext cx="4566190" cy="5219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8" name="Down Arrow 7"/>
          <p:cNvSpPr/>
          <p:nvPr/>
        </p:nvSpPr>
        <p:spPr>
          <a:xfrm>
            <a:off x="815163" y="1660185"/>
            <a:ext cx="1854742" cy="40985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Temps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4484450" y="-1760031"/>
            <a:ext cx="1854742" cy="528536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5400" dirty="0" err="1"/>
              <a:t>Objets</a:t>
            </a:r>
            <a:r>
              <a:rPr lang="en-US" sz="5400" dirty="0"/>
              <a:t>/</a:t>
            </a:r>
            <a:r>
              <a:rPr lang="en-US" sz="5400" dirty="0" err="1"/>
              <a:t>Acteurs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50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Diagrammes</a:t>
            </a:r>
            <a:r>
              <a:rPr lang="en-US" dirty="0"/>
              <a:t> de </a:t>
            </a:r>
            <a:r>
              <a:rPr lang="en-US" dirty="0" err="1"/>
              <a:t>composants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709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52774"/>
              </p:ext>
            </p:extLst>
          </p:nvPr>
        </p:nvGraphicFramePr>
        <p:xfrm>
          <a:off x="0" y="0"/>
          <a:ext cx="9906000" cy="648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 err="1" smtClean="0"/>
              <a:t>remplaçable</a:t>
            </a:r>
            <a:endParaRPr lang="en-US" dirty="0" smtClean="0"/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/>
              <a:t> </a:t>
            </a:r>
            <a:r>
              <a:rPr lang="mr-IN" dirty="0" smtClean="0"/>
              <a:t>…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composé</a:t>
            </a:r>
            <a:r>
              <a:rPr lang="en-US" dirty="0" smtClean="0"/>
              <a:t> par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héberger</a:t>
            </a:r>
            <a:r>
              <a:rPr lang="en-US" dirty="0" smtClean="0"/>
              <a:t> (</a:t>
            </a:r>
            <a:r>
              <a:rPr lang="en-US" dirty="0" err="1" smtClean="0"/>
              <a:t>résident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Composant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19944"/>
              </p:ext>
            </p:extLst>
          </p:nvPr>
        </p:nvGraphicFramePr>
        <p:xfrm>
          <a:off x="0" y="1260475"/>
          <a:ext cx="99060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64</a:t>
            </a:fld>
            <a:endParaRPr lang="fr-FR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1" y="1360126"/>
            <a:ext cx="9538758" cy="5020399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07" y="4487740"/>
            <a:ext cx="2763039" cy="1454232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55" y="4487740"/>
            <a:ext cx="2763039" cy="1454232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80" y="1688890"/>
            <a:ext cx="2763039" cy="14542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1454" y="2329348"/>
            <a:ext cx="1214353" cy="302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618" y="2329348"/>
            <a:ext cx="1193333" cy="302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59414" y="1798028"/>
            <a:ext cx="0" cy="3554233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7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Rôles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stéréotypes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65</a:t>
            </a:fld>
            <a:endParaRPr lang="fr-F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538162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0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17" y="1260475"/>
            <a:ext cx="4185765" cy="52197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l’un</a:t>
            </a:r>
            <a:r>
              <a:rPr lang="en-US" dirty="0" smtClean="0"/>
              <a:t> de </a:t>
            </a:r>
            <a:r>
              <a:rPr lang="en-US" dirty="0" err="1" smtClean="0"/>
              <a:t>l’autre</a:t>
            </a:r>
            <a:endParaRPr lang="en-US" dirty="0" smtClean="0"/>
          </a:p>
          <a:p>
            <a:r>
              <a:rPr lang="en-US" dirty="0" err="1" smtClean="0"/>
              <a:t>Dépendant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fournisseur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Dépendances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2218" y="3516057"/>
            <a:ext cx="280878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&lt;&lt;</a:t>
            </a:r>
            <a:r>
              <a:rPr lang="en-US" sz="4000" dirty="0" err="1" smtClean="0"/>
              <a:t>indique</a:t>
            </a:r>
            <a:r>
              <a:rPr lang="en-US" sz="4000" dirty="0" smtClean="0"/>
              <a:t>&gt;&gt;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79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Contrat</a:t>
            </a:r>
            <a:r>
              <a:rPr lang="en-US" dirty="0" smtClean="0"/>
              <a:t> pour un </a:t>
            </a:r>
            <a:r>
              <a:rPr lang="en-US" dirty="0" err="1" smtClean="0"/>
              <a:t>composant</a:t>
            </a:r>
            <a:endParaRPr lang="en-US" dirty="0" smtClean="0"/>
          </a:p>
          <a:p>
            <a:pPr lvl="1"/>
            <a:r>
              <a:rPr lang="en-US" dirty="0" err="1" smtClean="0"/>
              <a:t>Indirectement</a:t>
            </a:r>
            <a:r>
              <a:rPr lang="en-US" dirty="0" smtClean="0"/>
              <a:t> par </a:t>
            </a:r>
            <a:r>
              <a:rPr lang="en-US" dirty="0" err="1" smtClean="0"/>
              <a:t>ses</a:t>
            </a:r>
            <a:r>
              <a:rPr lang="en-US" dirty="0" smtClean="0"/>
              <a:t> sous-</a:t>
            </a:r>
            <a:r>
              <a:rPr lang="en-US" dirty="0" err="1" smtClean="0"/>
              <a:t>composants</a:t>
            </a:r>
            <a:endParaRPr lang="en-US" dirty="0" smtClean="0"/>
          </a:p>
          <a:p>
            <a:r>
              <a:rPr lang="en-US" dirty="0" err="1" smtClean="0"/>
              <a:t>Offerte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requise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67</a:t>
            </a:fld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55" y="0"/>
            <a:ext cx="5083345" cy="18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Réutilisabilité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Déployer</a:t>
            </a:r>
            <a:r>
              <a:rPr lang="en-US" dirty="0" smtClean="0"/>
              <a:t> </a:t>
            </a:r>
            <a:r>
              <a:rPr lang="en-US" dirty="0" err="1" smtClean="0"/>
              <a:t>indépendament</a:t>
            </a:r>
            <a:endParaRPr lang="en-US" dirty="0" smtClean="0"/>
          </a:p>
          <a:p>
            <a:r>
              <a:rPr lang="en-US" dirty="0" err="1" smtClean="0"/>
              <a:t>Possède</a:t>
            </a:r>
            <a:r>
              <a:rPr lang="en-US" dirty="0" smtClean="0"/>
              <a:t> un </a:t>
            </a:r>
            <a:r>
              <a:rPr lang="en-US" dirty="0" err="1" smtClean="0"/>
              <a:t>comportement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9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Diagrammes</a:t>
            </a:r>
            <a:r>
              <a:rPr lang="en-US" dirty="0" smtClean="0"/>
              <a:t> de </a:t>
            </a:r>
            <a:r>
              <a:rPr lang="en-US" dirty="0" err="1" smtClean="0"/>
              <a:t>déploiement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979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8779"/>
              </p:ext>
            </p:extLst>
          </p:nvPr>
        </p:nvGraphicFramePr>
        <p:xfrm>
          <a:off x="450273" y="1260475"/>
          <a:ext cx="9005455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 vie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3FD375-8049-4400-9B96-04A3D2468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A3FD375-8049-4400-9B96-04A3D2468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604464-6D4F-4978-A962-C80A910DE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B3604464-6D4F-4978-A962-C80A910DE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7AB4BB-E561-4A27-A3BC-2904FF832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97AB4BB-E561-4A27-A3BC-2904FF832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228F7A-A0ED-42F7-BED8-F724FEDA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29228F7A-A0ED-42F7-BED8-F724FEDA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396BD4-AF3F-4EC3-8D19-1D58613B8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C396BD4-AF3F-4EC3-8D19-1D58613B8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le </a:t>
            </a:r>
            <a:r>
              <a:rPr lang="en-US" dirty="0" err="1" smtClean="0"/>
              <a:t>matériel</a:t>
            </a:r>
            <a:endParaRPr lang="en-US" dirty="0" smtClean="0"/>
          </a:p>
          <a:p>
            <a:r>
              <a:rPr lang="en-US" dirty="0" err="1" smtClean="0"/>
              <a:t>Définir</a:t>
            </a:r>
            <a:r>
              <a:rPr lang="en-US" dirty="0" smtClean="0"/>
              <a:t> les relations / </a:t>
            </a:r>
            <a:r>
              <a:rPr lang="en-US" dirty="0" err="1" smtClean="0"/>
              <a:t>protocles</a:t>
            </a:r>
            <a:endParaRPr lang="en-US" dirty="0" smtClean="0"/>
          </a:p>
          <a:p>
            <a:r>
              <a:rPr lang="en-US" dirty="0" err="1" smtClean="0"/>
              <a:t>Associer</a:t>
            </a:r>
            <a:r>
              <a:rPr lang="en-US" dirty="0" smtClean="0"/>
              <a:t> les </a:t>
            </a:r>
            <a:r>
              <a:rPr lang="en-US" dirty="0" err="1" smtClean="0"/>
              <a:t>composants</a:t>
            </a:r>
            <a:r>
              <a:rPr lang="en-US" dirty="0" smtClean="0"/>
              <a:t> au </a:t>
            </a:r>
            <a:r>
              <a:rPr lang="en-US" dirty="0" err="1" smtClean="0"/>
              <a:t>matériaux</a:t>
            </a:r>
            <a:r>
              <a:rPr lang="en-US" dirty="0" smtClean="0"/>
              <a:t> </a:t>
            </a:r>
            <a:r>
              <a:rPr lang="en-US" dirty="0" err="1" smtClean="0"/>
              <a:t>adéquats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6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logiciel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matériel</a:t>
            </a:r>
            <a:endParaRPr lang="en-US" dirty="0" smtClean="0"/>
          </a:p>
          <a:p>
            <a:r>
              <a:rPr lang="en-US" dirty="0" err="1" smtClean="0"/>
              <a:t>L’intégration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éléments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8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d’activité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41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endParaRPr lang="en-US" dirty="0" smtClean="0"/>
          </a:p>
          <a:p>
            <a:r>
              <a:rPr lang="en-US" dirty="0" err="1" smtClean="0"/>
              <a:t>Etats</a:t>
            </a:r>
            <a:r>
              <a:rPr lang="en-US" dirty="0" smtClean="0"/>
              <a:t> </a:t>
            </a:r>
            <a:r>
              <a:rPr lang="en-US" dirty="0" err="1" smtClean="0"/>
              <a:t>d’exécution</a:t>
            </a:r>
            <a:r>
              <a:rPr lang="en-US" dirty="0" smtClean="0"/>
              <a:t> d’un </a:t>
            </a:r>
            <a:r>
              <a:rPr lang="en-US" dirty="0" err="1" smtClean="0"/>
              <a:t>mécanisme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trike="sngStrike" dirty="0" smtClean="0"/>
              <a:t>Collaboration</a:t>
            </a:r>
            <a:r>
              <a:rPr lang="en-US" dirty="0" smtClean="0"/>
              <a:t> / </a:t>
            </a:r>
            <a:r>
              <a:rPr lang="en-US" strike="sngStrike" dirty="0" err="1" smtClean="0"/>
              <a:t>comportement</a:t>
            </a:r>
            <a:endParaRPr lang="en-US" strike="sngStrik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Activités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Affectation de </a:t>
            </a:r>
            <a:r>
              <a:rPr lang="en-US" dirty="0" err="1" smtClean="0"/>
              <a:t>valeur</a:t>
            </a:r>
            <a:endParaRPr lang="en-US" dirty="0" smtClean="0"/>
          </a:p>
          <a:p>
            <a:pPr lvl="1"/>
            <a:r>
              <a:rPr lang="en-US" dirty="0" err="1" smtClean="0"/>
              <a:t>Création</a:t>
            </a:r>
            <a:r>
              <a:rPr lang="en-US" dirty="0" smtClean="0"/>
              <a:t> </a:t>
            </a:r>
            <a:r>
              <a:rPr lang="en-US" dirty="0" err="1" smtClean="0"/>
              <a:t>d’objets</a:t>
            </a:r>
            <a:endParaRPr lang="en-US" dirty="0" smtClean="0"/>
          </a:p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7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casacade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V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spirale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A8E1-BA95-6140-9A37-4E0E73E311D5}" type="datetime1">
              <a:rPr lang="fr-FR" smtClean="0"/>
              <a:t>02/12/2016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Andrés Talavera – Licence Creative Commons BY NC ND 4.0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BCC-B058-4D9E-B7D7-35F4DC5B7A2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4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552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dres Theme">
  <a:themeElements>
    <a:clrScheme name="Custom 4">
      <a:dk1>
        <a:srgbClr val="2C4258"/>
      </a:dk1>
      <a:lt1>
        <a:sysClr val="window" lastClr="FFFFFF"/>
      </a:lt1>
      <a:dk2>
        <a:srgbClr val="2C425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0A6BC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-Template-3" id="{C0A80C4F-4773-4510-8C58-D518B1A6B3E1}" vid="{96B36C1A-A3D3-4777-8DB4-897B9F17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Custom-Template-3</Template>
  <TotalTime>1865</TotalTime>
  <Words>4365</Words>
  <Application>Microsoft Macintosh PowerPoint</Application>
  <PresentationFormat>A4 Paper (210x297 mm)</PresentationFormat>
  <Paragraphs>724</Paragraphs>
  <Slides>76</Slides>
  <Notes>48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Calibri</vt:lpstr>
      <vt:lpstr>Consolas</vt:lpstr>
      <vt:lpstr>Corbel</vt:lpstr>
      <vt:lpstr>Mangal</vt:lpstr>
      <vt:lpstr>Segoe UI Symbol</vt:lpstr>
      <vt:lpstr>Wingdings</vt:lpstr>
      <vt:lpstr>Wingdings 2</vt:lpstr>
      <vt:lpstr>Arial</vt:lpstr>
      <vt:lpstr>Andres Theme</vt:lpstr>
      <vt:lpstr>UML : Introduction</vt:lpstr>
      <vt:lpstr>Agenda</vt:lpstr>
      <vt:lpstr>Introduction</vt:lpstr>
      <vt:lpstr>Génie logiciel</vt:lpstr>
      <vt:lpstr>Facteurs de qualité</vt:lpstr>
      <vt:lpstr>Facteurs de qualité</vt:lpstr>
      <vt:lpstr>Cycle de vie</vt:lpstr>
      <vt:lpstr>Modèles</vt:lpstr>
      <vt:lpstr>Modèles</vt:lpstr>
      <vt:lpstr>Modèle en cascade</vt:lpstr>
      <vt:lpstr>Modèle en V</vt:lpstr>
      <vt:lpstr>Modèle en spirale</vt:lpstr>
      <vt:lpstr>Critères de qualité</vt:lpstr>
      <vt:lpstr>Méthodes de conception</vt:lpstr>
      <vt:lpstr>Fonctionnelles</vt:lpstr>
      <vt:lpstr>Fonctionnelles (2)</vt:lpstr>
      <vt:lpstr>Systémiques </vt:lpstr>
      <vt:lpstr>Systémiques (2)</vt:lpstr>
      <vt:lpstr>Fonction. + Systémiques</vt:lpstr>
      <vt:lpstr>Orientées objet</vt:lpstr>
      <vt:lpstr>Orientées objet</vt:lpstr>
      <vt:lpstr>Méthodes  orientées objet</vt:lpstr>
      <vt:lpstr>Introduction</vt:lpstr>
      <vt:lpstr>Unification</vt:lpstr>
      <vt:lpstr>Objectifs</vt:lpstr>
      <vt:lpstr>Unified Modeling Language </vt:lpstr>
      <vt:lpstr>UML</vt:lpstr>
      <vt:lpstr>UML (2)</vt:lpstr>
      <vt:lpstr>Diagrammes</vt:lpstr>
      <vt:lpstr>3 types</vt:lpstr>
      <vt:lpstr>Diagrammes fonctionnels</vt:lpstr>
      <vt:lpstr>Diagrammes statiques</vt:lpstr>
      <vt:lpstr>Diagrammes dynamiques</vt:lpstr>
      <vt:lpstr>UML 2.0</vt:lpstr>
      <vt:lpstr>Diagrammes de Classes</vt:lpstr>
      <vt:lpstr>Classe</vt:lpstr>
      <vt:lpstr>Symboles</vt:lpstr>
      <vt:lpstr>Relations</vt:lpstr>
      <vt:lpstr>Associations et liens</vt:lpstr>
      <vt:lpstr>Multiplicité</vt:lpstr>
      <vt:lpstr>Agrégation</vt:lpstr>
      <vt:lpstr>Composition</vt:lpstr>
      <vt:lpstr>Diagrammes d’objets</vt:lpstr>
      <vt:lpstr>Introduction</vt:lpstr>
      <vt:lpstr>PowerPoint Presentation</vt:lpstr>
      <vt:lpstr>3 formes</vt:lpstr>
      <vt:lpstr>Diagrammes de cas d’utilisation</vt:lpstr>
      <vt:lpstr>Introduction</vt:lpstr>
      <vt:lpstr>Composition</vt:lpstr>
      <vt:lpstr>Diagramme</vt:lpstr>
      <vt:lpstr>4 types d’acteurs</vt:lpstr>
      <vt:lpstr>Objectifs</vt:lpstr>
      <vt:lpstr>Relations</vt:lpstr>
      <vt:lpstr>Textes</vt:lpstr>
      <vt:lpstr>Description</vt:lpstr>
      <vt:lpstr>Exercice</vt:lpstr>
      <vt:lpstr>Diagrammes de séquence</vt:lpstr>
      <vt:lpstr>Introduction</vt:lpstr>
      <vt:lpstr>Représentation</vt:lpstr>
      <vt:lpstr>Diagramme</vt:lpstr>
      <vt:lpstr>Diagrammes de composants</vt:lpstr>
      <vt:lpstr>Objectis</vt:lpstr>
      <vt:lpstr>Composant ?</vt:lpstr>
      <vt:lpstr>Classification</vt:lpstr>
      <vt:lpstr>Rôles  stéréotypes</vt:lpstr>
      <vt:lpstr>Dépendances</vt:lpstr>
      <vt:lpstr>Interface</vt:lpstr>
      <vt:lpstr>Conclusion</vt:lpstr>
      <vt:lpstr>Diagrammes de déploiement</vt:lpstr>
      <vt:lpstr>Introduction</vt:lpstr>
      <vt:lpstr>Doit contenir</vt:lpstr>
      <vt:lpstr>Diagramme d’activité</vt:lpstr>
      <vt:lpstr>Introduction</vt:lpstr>
      <vt:lpstr>Composition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: Introduction</dc:title>
  <dc:creator>Andres Talavera</dc:creator>
  <cp:lastModifiedBy>Andres Talavera</cp:lastModifiedBy>
  <cp:revision>143</cp:revision>
  <dcterms:created xsi:type="dcterms:W3CDTF">2016-11-30T20:30:54Z</dcterms:created>
  <dcterms:modified xsi:type="dcterms:W3CDTF">2016-12-02T14:24:11Z</dcterms:modified>
</cp:coreProperties>
</file>