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2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8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1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8EDE-F68E-4FEF-8C39-483D3B2C578C}" type="datetimeFigureOut">
              <a:rPr lang="en-US" smtClean="0"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9CB7-4F1B-4C51-B95D-5A734D2B8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17689" y="327378"/>
            <a:ext cx="10476089" cy="5971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11022" y="1309511"/>
            <a:ext cx="7811911" cy="45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5980" y="2943957"/>
            <a:ext cx="3635022" cy="25964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1467" y="508000"/>
            <a:ext cx="95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0622" y="1625600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HAL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6977" y="3069735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84401" y="508000"/>
            <a:ext cx="1687690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APP_Algorithm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29944" y="4057217"/>
            <a:ext cx="1343378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HAL_Servo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429944" y="4964371"/>
            <a:ext cx="1343378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HAL_Speed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29944" y="3070281"/>
            <a:ext cx="1495777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HAL_Motors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29944" y="2165485"/>
            <a:ext cx="2178753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HAL_Linear_Camera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06336" y="508000"/>
            <a:ext cx="2184399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APP_Linear_Camera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524980" y="505410"/>
            <a:ext cx="2139246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APP_Machine_State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870221" y="3595511"/>
            <a:ext cx="2098327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MAL_Interruptions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870221" y="4653467"/>
            <a:ext cx="1343378" cy="654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MAL_ADC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0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NDRES TOGA</dc:creator>
  <cp:lastModifiedBy>NDRES TOGA</cp:lastModifiedBy>
  <cp:revision>5</cp:revision>
  <dcterms:created xsi:type="dcterms:W3CDTF">2013-11-01T22:11:10Z</dcterms:created>
  <dcterms:modified xsi:type="dcterms:W3CDTF">2013-11-02T02:03:00Z</dcterms:modified>
</cp:coreProperties>
</file>