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24575,'4'3'0,"0"-1"0,0 0 0,0 0 0,0 0 0,0 0 0,1 0 0,-1-1 0,0 0 0,1 0 0,-1 0 0,1-1 0,0 1 0,-1-1 0,9-1 0,8 2 0,740 14-4407,-511-16 3769,-166 2 320,1631-19-6429,-2-134 3252,-406-93 2929,-12-52 518,864-151 2254,-1902 413-1521,1 11-1,0 11 1,305 25-1,950 143-777,-6 73-432,-1238-185 504,490 62 21,-294-44 0,-144-6-317,-2 13 1,425 150 0,1354 470 253,-1985-654 71,495 173 1089,-534-175-860,-2 3 0,-1 3 0,-2 3 0,-2 3 1,120 104-1,-93-53 148,-5 5 1,-4 3 0,89 143-1,-133-185-167,-4 1 0,-2 2 1,-3 1-1,-2 2 0,-4 1 0,-3 0 0,-2 2 0,-4 1 1,-3 0-1,7 102 0,-16-84-218,-5-1 0,-13 115 0,6-156 0,-2 0 0,-1-2 0,-3 1 0,-2-1 0,-1-1 0,-24 43 0,-72 106 818,-196 256 0,106-166-1056,-43 81-233,-160 232-619,-33-20-1393,-732 704 211,-80-74 346,283-349 1659,-69-85-238,97-187 435,622-406 109,-7-13-1,-398 142 0,-721 125 35,1026-347 27,-519 41 0,-429-77 272,1014-61-129,1-16 1,-477-99-1,439 38-269,-697-258 0,473 95 28,20-43-28,329 141-13,-376-292 0,457 296 25,6-9 0,-247-284 0,226 202 264,10-8-1,-162-288 1,293 435 76,5-2 0,4-2 0,4-2 0,6-2 0,4-2 0,-26-155 0,46 172-73,4-1 1,3 0 0,5 0-1,4 0 1,4 0-1,5 0 1,3 1-1,31-102 1,-6 73 200,5 2 1,6 3-1,4 1 0,6 3 0,140-198 1,-185 290-426,38-54 1165,103-111 1,-28 42 705,-76 82-1654,61-56-1,-57 69-245,119-84 0,-143 113 0,2 2 0,0 1 0,0 2 0,2 1 0,60-16 0,6 9-133,2 5 1,141-6-1,217 22-667,-147 19-1261,501 92-1,295 162-623,420 150 709,-1264-350 1898,476 142-245,-383-107 692,-275-81 1211,-30-7-1337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11475 2109 24575,'-1'1'0,"0"-1"0,0 0 0,0 1 0,0-1 0,1 1 0,-1-1 0,0 1 0,0 0 0,1-1 0,-1 1 0,0 0 0,1-1 0,-1 1 0,1 0 0,-1 0 0,1 0 0,-1-1 0,1 1 0,0 0 0,-1 0 0,1 0 0,0 0 0,0 0 0,-1 2 0,-5 29 0,5-27 0,-11 134 0,8 219 0,5-204 0,1 897 0,-9-943 0,-3 0 0,-48 200 0,17-109 0,-26 104 0,-12 70 0,76-349 0,0-1 0,1 1 0,2 0 0,0-1 0,1 1 0,2-1 0,0 1 0,2-1 0,0 0 0,2 0 0,1-1 0,0 0 0,1 0 0,21 33 0,-7-16 0,2-1 0,40 46 0,-49-66 0,0-1 0,1-1 0,1-1 0,1-1 0,0 0 0,29 15 0,33 12 0,1-3 0,2-4 0,153 41 0,-175-61 0,1-3 0,0-2 0,0-4 0,0-2 0,1-3 0,78-9 0,6-14-178,170-48 0,138-71-178,147-109-285,-20-47-183,-451 230 781,731-403-2552,-170 111 483,273-145-123,-18-30 314,-663 363 1425,194-116 530,-155 105 5011,-311 176-4335,1 0 0,-1-1 0,0 0 0,0-1 0,-1-1 0,-1 0 1,0 0-1,19-23 0,-30 32-706,1 0 0,-1 0 1,1 0-1,0 0 0,-1 0 0,1 0 1,0 0-1,0 1 0,0-1 1,-1 0-1,1 0 0,0 1 0,0-1 1,0 0-1,0 1 0,0-1 0,0 1 1,0-1-1,1 1 0,-1 0 1,0-1-1,0 1 0,0 0 0,0 0 1,0 0-1,1 0 0,-1 0 1,0 0-1,0 0 0,0 0 0,2 1 1,-1 1-7,1 0-1,-1 0 1,0 0 0,1 1 0,-1-1 0,0 1 0,0-1 0,-1 1 0,1 0 0,0 0-1,-1 0 1,2 4 0,70 187 2,-23-53 0,7-9-119,95 161-1,96 111-338,22 37 164,-227-358 269,-3 2 0,37 111 0,27 187 207,-60-198 199,35 177 122,-54-248-503,74 208 0,-34-128 0,-37-86 0,-6 0 0,11 129 0,0 2 0,-21-172 0,36 252 0,-48-315 0,1-1 0,-1 0 0,0 0 0,0 0 0,0 1 0,-1-1 0,1 0 0,-1 0 0,1 0 0,-1 0 0,0 0 0,-1 0 0,1 0 0,0 0 0,-1 0 0,1 0 0,-1-1 0,0 1 0,0-1 0,0 1 0,0-1 0,-1 0 0,1 0 0,0 0 0,-1 0 0,0 0 0,1 0 0,-1-1 0,-5 3 0,-7 1 0,0 0 0,-1-1 0,1-1 0,-1-1 0,-17 1 0,2 1 0,-640 51-2846,-9-37-120,661-17 2963,-2428-3-3886,2149-2 3759,-901 30-1555,5 100-467,20 104 442,14 52 1116,915-221 478,-2050 553 703,1809-476 716,166-55 3439,315-82-4406,1 1 0,-1-1-1,0 1 1,0-1 0,1 1 0,-1 1 0,1-1-1,0 0 1,-5 5 0,8-6-240,0 0 0,0 0 1,0 0-1,1 0 0,-1 1 0,1-1 0,-1 0 0,1 1 0,-1-1 1,1 0-1,0 1 0,-1-1 0,1 0 0,0 1 0,0-1 1,0 1-1,0-1 0,0 0 0,0 1 0,1-1 0,-1 1 0,0-1 1,1 0-1,-1 1 0,1-1 0,-1 0 0,1 0 0,0 1 1,0-1-1,-1 0 0,1 0 0,0 0 0,0 0 0,0 0 0,2 1 1,5 8-27,2-1 1,-1 1 0,1-2 0,0 0-1,1 0 1,0-1 0,0 0 0,1-1-1,21 9 1,9 0-99,71 16-1,-6-9-318,1-5 1,189 6-1,230-40-521,-99-31-2054,639-155-1,403-200 2146,-771 201 489,-664 194 466,-27 6 52,1 1 0,-1-1-1,1-1 1,-1 0 0,0 0 0,0 0-1,0-1 1,0 0 0,7-6 0,-16 5 254,-15 1 189,-22 1 175,0 2 0,-1 2 0,-52 7 0,49-4-719,-217 27-371,-97 24-727,-99 28-57,-95 27-2109,-491 111 432,-1181 227-1389,1519-342 3853,-1261 26-1,871-151 893,14-93 56,-898-342 3992,1868 421-2860,0-5 0,3-4 0,1-5 0,-170-104 0,262 142-1739,1-1 0,0 0 0,0-1 0,1-1 0,0 1 0,1-2 0,1 1 0,0-2 0,0 1 0,-8-20 0,-4-15-251,-27-91 0,40 112 124,-154-629-1172,62 222 1234,-110-406-37,61 141-1054,-1-1 160,126 613 877,-66-279-702,75 286 1063,4 0 0,-2-133 0,13 195-298,9-249 1650,-5 225-1435,2 0-1,2 0 0,1 1 1,19-50-1,112-293-260,-130 357 0,1 1 0,1 1 0,20-31 0,-26 45 0,2 1 0,-1 0 0,1 1 0,1-1 0,0 1 0,0 1 0,0 0 0,1 0 0,1 1 0,12-7 0,140-55 0,416-133-2807,-367 132 1384,228-73-274,1172-308-4891,-806 235 5132,565-178 472,-34 10 4,7 40 532,-226 104 975,294-69 581,-1167 255-237,127-35 4245,-307 66-3755,-49 14 778,-20 4-1178,-36 4-241,-41 7-215,0 4 0,1 3 0,-82 25 0,45-10-698,-1639 390-5653,1607-381 6170,-364 99-1512,174-45 1095,204-62 1804,90-23-3057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2C84-1F6C-5033-AAAF-48C4C45B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ADFB-F8C2-2939-B32C-D34FC6C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0AF4-4FF1-93FD-518F-3236BE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C483-BF59-BD10-2760-6A41FE7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2433-BE5F-8899-ECE7-B8F609B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CE4F-16B2-3C71-3B72-9FC4AA6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2F921-F5A2-C72C-1801-FF9F586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0C37-1A1C-4652-552F-196A935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D0D55-43A5-10D0-D5A9-63AA137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7D8-1857-608E-6509-13A4054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4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FED9F-0A01-D306-CD1E-EC3D2EC1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60963-8F4F-9704-FB77-DBFF995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3D75-C3D8-5293-E394-213D0A7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1E91-9469-8B4D-6CD6-7B71ECCB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4439-FA0B-3C52-31E4-598178D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45D5-4B68-E37C-D4A2-8499503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E1CA-B88E-CA94-A467-8A9E50E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2D1F7-7B50-55B8-5ECF-71C25F8E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4CDD-B018-26F5-DE7C-2F43D4C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69E0C-FDBC-747F-A986-203691D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08B-45B6-C531-7559-00A972D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6A2CB-A955-CF30-7A2D-DD714516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6E76-CB3A-786B-9722-4B6B5AA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6055D-52A3-0320-856C-75F533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C1-0A70-B02E-FD51-FBA7D9F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809E-00B3-8971-80EE-879CAFE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D054-F590-7B17-9728-8F915AE5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7D6D9-3C84-2E45-61D0-03CAD0D8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61AB-B542-B3AC-4E24-D8B1A3B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B57BC-F31A-13A2-E0E1-711E6D6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442F-7B72-A7A3-F003-6798E5E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F37A-3517-986A-7669-95A7D06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97700-995B-3A66-D0F5-14AB26E7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72535-FA81-859F-2E6A-011E782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B3BE19-37AA-B419-AFA1-84C782FA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45920-7308-023E-1D34-5C444322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D9AB5-EA31-B3B6-0682-D46FE5B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FF019F-3332-0AA3-D728-BAC83DA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E8F56-4A10-8E61-328F-BB1A466C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1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1486-82D1-BF5D-2128-5720440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EAA4D-63B6-E986-33B7-E50E63DF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61157-A2A1-5732-052A-7B413400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6D5131-402F-198B-DCD4-8BE7CCF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FE378-B4B7-738C-DA1C-9EAFFBB4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DCEE1-AC62-FE28-79D8-7C909CC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7DAED-C015-2E1E-31D9-BB5AAA2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2478-E2EE-B7F4-58C6-F93FAA8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4847-C172-9E16-099C-412ED4EF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96AC3-F6E1-19D0-E731-00B0C733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F475-15F6-F0E4-40F9-AADF4F7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0858-3377-9A48-4872-FB9ED82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358A4-7C42-B0D0-A60E-D955A7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A0BE-5965-F5B8-31FB-D0355CC8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DAA39-8A82-8CE0-78FC-B63F76EF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7CC61-1498-7742-E95A-A632C87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FBA43-9CEC-44B1-6612-4A2B75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C5468-A5B1-4075-614A-116DB72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2D87A-E981-6F1D-394D-83A89FD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36469-646D-9970-A9AC-684C20C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D4F1-B0EC-03FA-F6DC-987684B9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D568-5BA8-2384-AF11-F5A38872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8DF4D-6BFC-FC75-CC0A-1400C11C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126B3-3951-5C07-94DF-CC06E6C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2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C712E61-544B-F3ED-1151-CC1B8D5D36F3}"/>
              </a:ext>
            </a:extLst>
          </p:cNvPr>
          <p:cNvGrpSpPr/>
          <p:nvPr/>
        </p:nvGrpSpPr>
        <p:grpSpPr>
          <a:xfrm>
            <a:off x="1713726" y="866325"/>
            <a:ext cx="7599240" cy="4625280"/>
            <a:chOff x="1713726" y="866325"/>
            <a:chExt cx="7599240" cy="46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14:cNvPr>
                <p14:cNvContentPartPr/>
                <p14:nvPr/>
              </p14:nvContentPartPr>
              <p14:xfrm>
                <a:off x="1828566" y="866325"/>
                <a:ext cx="7457400" cy="4625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566" y="857325"/>
                  <a:ext cx="7475040" cy="46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14:cNvPr>
                <p14:cNvContentPartPr/>
                <p14:nvPr/>
              </p14:nvContentPartPr>
              <p14:xfrm>
                <a:off x="1713726" y="1612965"/>
                <a:ext cx="7599240" cy="3449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5086" y="1604325"/>
                  <a:ext cx="7616880" cy="346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7D4215F-A763-3C1C-BBF8-3734A5A4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8" y="115330"/>
            <a:ext cx="6257925" cy="5638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DA9417-A162-FB81-BF71-5C51736DCDEE}"/>
              </a:ext>
            </a:extLst>
          </p:cNvPr>
          <p:cNvSpPr txBox="1"/>
          <p:nvPr/>
        </p:nvSpPr>
        <p:spPr>
          <a:xfrm>
            <a:off x="1606378" y="642551"/>
            <a:ext cx="324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</a:t>
            </a:r>
            <a:r>
              <a:rPr lang="es-CO"/>
              <a:t>a probar a ver</a:t>
            </a:r>
          </a:p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162867-5989-DC18-2D15-77D6E9A4ABFB}"/>
              </a:ext>
            </a:extLst>
          </p:cNvPr>
          <p:cNvSpPr txBox="1"/>
          <p:nvPr/>
        </p:nvSpPr>
        <p:spPr>
          <a:xfrm>
            <a:off x="9312966" y="5918886"/>
            <a:ext cx="227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a ver </a:t>
            </a:r>
            <a:r>
              <a:rPr lang="es-CO"/>
              <a:t>si combina los archivos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993E5C-4FA8-514C-62BE-D3A9817A8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03" y="339811"/>
            <a:ext cx="2056033" cy="30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EJECUTIVO</dc:creator>
  <cp:lastModifiedBy>EJECUTIVO</cp:lastModifiedBy>
  <cp:revision>4</cp:revision>
  <dcterms:created xsi:type="dcterms:W3CDTF">2022-10-18T18:28:54Z</dcterms:created>
  <dcterms:modified xsi:type="dcterms:W3CDTF">2022-10-18T19:37:19Z</dcterms:modified>
</cp:coreProperties>
</file>