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DA9417-A162-FB81-BF71-5C51736DCDEE}"/>
              </a:ext>
            </a:extLst>
          </p:cNvPr>
          <p:cNvSpPr txBox="1"/>
          <p:nvPr/>
        </p:nvSpPr>
        <p:spPr>
          <a:xfrm>
            <a:off x="1606378" y="642551"/>
            <a:ext cx="324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</a:t>
            </a:r>
            <a:r>
              <a:rPr lang="es-CO"/>
              <a:t>a probar a ver</a:t>
            </a:r>
          </a:p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162867-5989-DC18-2D15-77D6E9A4ABFB}"/>
              </a:ext>
            </a:extLst>
          </p:cNvPr>
          <p:cNvSpPr txBox="1"/>
          <p:nvPr/>
        </p:nvSpPr>
        <p:spPr>
          <a:xfrm>
            <a:off x="9312966" y="5918886"/>
            <a:ext cx="227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Vamos a ver </a:t>
            </a:r>
            <a:r>
              <a:rPr lang="es-CO"/>
              <a:t>si combina los archivos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993E5C-4FA8-514C-62BE-D3A9817A8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03" y="339811"/>
            <a:ext cx="2056033" cy="30891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6D267C-AD41-4532-A172-47773158EF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4212" y="4612849"/>
            <a:ext cx="1952368" cy="1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28E1D-6207-CA27-E82A-71FF312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Hola nueva diapositiva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9E3A7-B612-A60A-6084-70BCF25B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576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Hola nueva diapositiva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6</cp:revision>
  <dcterms:created xsi:type="dcterms:W3CDTF">2022-10-18T18:28:54Z</dcterms:created>
  <dcterms:modified xsi:type="dcterms:W3CDTF">2022-10-18T19:41:53Z</dcterms:modified>
</cp:coreProperties>
</file>