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DA9417-A162-FB81-BF71-5C51736DCDEE}"/>
              </a:ext>
            </a:extLst>
          </p:cNvPr>
          <p:cNvSpPr txBox="1"/>
          <p:nvPr/>
        </p:nvSpPr>
        <p:spPr>
          <a:xfrm>
            <a:off x="1606378" y="642551"/>
            <a:ext cx="32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</a:t>
            </a:r>
            <a:r>
              <a:rPr lang="es-CO"/>
              <a:t>a probar a ver</a:t>
            </a:r>
          </a:p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162867-5989-DC18-2D15-77D6E9A4ABFB}"/>
              </a:ext>
            </a:extLst>
          </p:cNvPr>
          <p:cNvSpPr txBox="1"/>
          <p:nvPr/>
        </p:nvSpPr>
        <p:spPr>
          <a:xfrm>
            <a:off x="9312966" y="5918886"/>
            <a:ext cx="22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a ver </a:t>
            </a:r>
            <a:r>
              <a:rPr lang="es-CO"/>
              <a:t>si combina los archivos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FDAC4A-BA20-D30B-F58C-97049D067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5" y="2122706"/>
            <a:ext cx="3442196" cy="3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4</cp:revision>
  <dcterms:created xsi:type="dcterms:W3CDTF">2022-10-18T18:28:54Z</dcterms:created>
  <dcterms:modified xsi:type="dcterms:W3CDTF">2022-10-18T19:34:59Z</dcterms:modified>
</cp:coreProperties>
</file>