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cl.us/new_york_dataset" TargetMode="External"/><Relationship Id="rId1" Type="http://schemas.openxmlformats.org/officeDocument/2006/relationships/hyperlink" Target="https://developer.foursquare.com/docs" TargetMode="Externa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hyperlink" Target="https://cocl.us/new_york_dataset" TargetMode="External"/><Relationship Id="rId5" Type="http://schemas.openxmlformats.org/officeDocument/2006/relationships/image" Target="../media/image8.svg"/><Relationship Id="rId4" Type="http://schemas.openxmlformats.org/officeDocument/2006/relationships/image" Target="../media/image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2B139-9F95-4EE1-B677-68136E7D1425}"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BF3D336-B341-4526-AF6B-781517A344CE}">
      <dgm:prSet/>
      <dgm:spPr/>
      <dgm:t>
        <a:bodyPr/>
        <a:lstStyle/>
        <a:p>
          <a:pPr>
            <a:defRPr b="1"/>
          </a:pPr>
          <a:r>
            <a:rPr lang="en-US" b="1"/>
            <a:t>Foursquare API</a:t>
          </a:r>
          <a:endParaRPr lang="en-US"/>
        </a:p>
      </dgm:t>
    </dgm:pt>
    <dgm:pt modelId="{63C95008-5A2F-441A-9DB7-8A85F55362AC}" type="parTrans" cxnId="{172BD0C1-61F9-4E95-9BBE-D9860C9C036D}">
      <dgm:prSet/>
      <dgm:spPr/>
      <dgm:t>
        <a:bodyPr/>
        <a:lstStyle/>
        <a:p>
          <a:endParaRPr lang="en-US"/>
        </a:p>
      </dgm:t>
    </dgm:pt>
    <dgm:pt modelId="{D321D7C8-1159-4AFD-B7EA-6147438988DD}" type="sibTrans" cxnId="{172BD0C1-61F9-4E95-9BBE-D9860C9C036D}">
      <dgm:prSet/>
      <dgm:spPr/>
      <dgm:t>
        <a:bodyPr/>
        <a:lstStyle/>
        <a:p>
          <a:endParaRPr lang="en-US"/>
        </a:p>
      </dgm:t>
    </dgm:pt>
    <dgm:pt modelId="{01165EE6-34EE-4B48-B9DE-92372C564F09}">
      <dgm:prSet/>
      <dgm:spPr/>
      <dgm:t>
        <a:bodyPr/>
        <a:lstStyle/>
        <a:p>
          <a:r>
            <a:rPr lang="es-MX" b="1">
              <a:hlinkClick xmlns:r="http://schemas.openxmlformats.org/officeDocument/2006/relationships" r:id="rId1"/>
            </a:rPr>
            <a:t>https://developer.foursquare.com/docs</a:t>
          </a:r>
          <a:endParaRPr lang="en-US"/>
        </a:p>
      </dgm:t>
    </dgm:pt>
    <dgm:pt modelId="{FB98A63D-4AAC-4695-B704-CAAB335E12D6}" type="parTrans" cxnId="{CAA2935D-8FB3-49C7-B5FC-355E5BB587BD}">
      <dgm:prSet/>
      <dgm:spPr/>
      <dgm:t>
        <a:bodyPr/>
        <a:lstStyle/>
        <a:p>
          <a:endParaRPr lang="en-US"/>
        </a:p>
      </dgm:t>
    </dgm:pt>
    <dgm:pt modelId="{803B78BD-DDC2-4F6B-AF90-CE9DE2E9B728}" type="sibTrans" cxnId="{CAA2935D-8FB3-49C7-B5FC-355E5BB587BD}">
      <dgm:prSet/>
      <dgm:spPr/>
      <dgm:t>
        <a:bodyPr/>
        <a:lstStyle/>
        <a:p>
          <a:endParaRPr lang="en-US"/>
        </a:p>
      </dgm:t>
    </dgm:pt>
    <dgm:pt modelId="{00922E18-01B6-4855-B42D-A8A14C36E537}">
      <dgm:prSet/>
      <dgm:spPr/>
      <dgm:t>
        <a:bodyPr/>
        <a:lstStyle/>
        <a:p>
          <a:pPr>
            <a:defRPr b="1"/>
          </a:pPr>
          <a:r>
            <a:rPr lang="en-US" b="1"/>
            <a:t>New York City Dataset</a:t>
          </a:r>
          <a:endParaRPr lang="en-US"/>
        </a:p>
      </dgm:t>
    </dgm:pt>
    <dgm:pt modelId="{724CE2B9-8FDC-4927-BBB9-757883C1CF33}" type="parTrans" cxnId="{E52371A3-D2B7-4C5E-B586-5F6AC941BF09}">
      <dgm:prSet/>
      <dgm:spPr/>
      <dgm:t>
        <a:bodyPr/>
        <a:lstStyle/>
        <a:p>
          <a:endParaRPr lang="en-US"/>
        </a:p>
      </dgm:t>
    </dgm:pt>
    <dgm:pt modelId="{44F35ACF-222E-48D3-8086-D5D161A826D9}" type="sibTrans" cxnId="{E52371A3-D2B7-4C5E-B586-5F6AC941BF09}">
      <dgm:prSet/>
      <dgm:spPr/>
      <dgm:t>
        <a:bodyPr/>
        <a:lstStyle/>
        <a:p>
          <a:endParaRPr lang="en-US"/>
        </a:p>
      </dgm:t>
    </dgm:pt>
    <dgm:pt modelId="{029EA548-07F8-46BF-93E9-D9437D6B26F7}">
      <dgm:prSet/>
      <dgm:spPr/>
      <dgm:t>
        <a:bodyPr/>
        <a:lstStyle/>
        <a:p>
          <a:r>
            <a:rPr lang="es-MX" b="1">
              <a:hlinkClick xmlns:r="http://schemas.openxmlformats.org/officeDocument/2006/relationships" r:id="rId2"/>
            </a:rPr>
            <a:t>https://cocl.us/new_york_dataset</a:t>
          </a:r>
          <a:endParaRPr lang="en-US"/>
        </a:p>
      </dgm:t>
    </dgm:pt>
    <dgm:pt modelId="{0BE79EE7-1053-4405-8A4C-15D6FA0CA348}" type="parTrans" cxnId="{DDED5C5A-8E3D-464D-9FB9-A2B226961DFD}">
      <dgm:prSet/>
      <dgm:spPr/>
      <dgm:t>
        <a:bodyPr/>
        <a:lstStyle/>
        <a:p>
          <a:endParaRPr lang="en-US"/>
        </a:p>
      </dgm:t>
    </dgm:pt>
    <dgm:pt modelId="{5BB0BE54-0C72-41CF-8412-9AF1068032C9}" type="sibTrans" cxnId="{DDED5C5A-8E3D-464D-9FB9-A2B226961DFD}">
      <dgm:prSet/>
      <dgm:spPr/>
      <dgm:t>
        <a:bodyPr/>
        <a:lstStyle/>
        <a:p>
          <a:endParaRPr lang="en-US"/>
        </a:p>
      </dgm:t>
    </dgm:pt>
    <dgm:pt modelId="{D9337196-1C20-40C4-AC0D-3F00F9D09196}" type="pres">
      <dgm:prSet presAssocID="{64C2B139-9F95-4EE1-B677-68136E7D1425}" presName="root" presStyleCnt="0">
        <dgm:presLayoutVars>
          <dgm:dir/>
          <dgm:resizeHandles val="exact"/>
        </dgm:presLayoutVars>
      </dgm:prSet>
      <dgm:spPr/>
    </dgm:pt>
    <dgm:pt modelId="{A2F94A1A-0137-4188-A3F9-BE9816592316}" type="pres">
      <dgm:prSet presAssocID="{5BF3D336-B341-4526-AF6B-781517A344CE}" presName="compNode" presStyleCnt="0"/>
      <dgm:spPr/>
    </dgm:pt>
    <dgm:pt modelId="{89774DEC-0A0B-4644-8A82-B1B02F61BE21}" type="pres">
      <dgm:prSet presAssocID="{5BF3D336-B341-4526-AF6B-781517A344CE}"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rCode1"/>
        </a:ext>
      </dgm:extLst>
    </dgm:pt>
    <dgm:pt modelId="{B921D322-5A3B-4A8F-8ED4-AB339F3247E0}" type="pres">
      <dgm:prSet presAssocID="{5BF3D336-B341-4526-AF6B-781517A344CE}" presName="iconSpace" presStyleCnt="0"/>
      <dgm:spPr/>
    </dgm:pt>
    <dgm:pt modelId="{6975D0CD-49AA-4B7C-A4ED-DDFD4A6340A4}" type="pres">
      <dgm:prSet presAssocID="{5BF3D336-B341-4526-AF6B-781517A344CE}" presName="parTx" presStyleLbl="revTx" presStyleIdx="0" presStyleCnt="4">
        <dgm:presLayoutVars>
          <dgm:chMax val="0"/>
          <dgm:chPref val="0"/>
        </dgm:presLayoutVars>
      </dgm:prSet>
      <dgm:spPr/>
    </dgm:pt>
    <dgm:pt modelId="{68B8337C-B397-476D-B443-0732D68CA460}" type="pres">
      <dgm:prSet presAssocID="{5BF3D336-B341-4526-AF6B-781517A344CE}" presName="txSpace" presStyleCnt="0"/>
      <dgm:spPr/>
    </dgm:pt>
    <dgm:pt modelId="{F62C5DD4-56EF-4DF7-9CE5-084099ABDF08}" type="pres">
      <dgm:prSet presAssocID="{5BF3D336-B341-4526-AF6B-781517A344CE}" presName="desTx" presStyleLbl="revTx" presStyleIdx="1" presStyleCnt="4">
        <dgm:presLayoutVars/>
      </dgm:prSet>
      <dgm:spPr/>
    </dgm:pt>
    <dgm:pt modelId="{BD3BCBCA-683C-437C-9D54-21980E8DF764}" type="pres">
      <dgm:prSet presAssocID="{D321D7C8-1159-4AFD-B7EA-6147438988DD}" presName="sibTrans" presStyleCnt="0"/>
      <dgm:spPr/>
    </dgm:pt>
    <dgm:pt modelId="{D4050C0C-4DF2-4671-B9FC-1E0DDD1E5286}" type="pres">
      <dgm:prSet presAssocID="{00922E18-01B6-4855-B42D-A8A14C36E537}" presName="compNode" presStyleCnt="0"/>
      <dgm:spPr/>
    </dgm:pt>
    <dgm:pt modelId="{F6E52089-0E4C-4CA8-A856-9CDD0E4DFBB2}" type="pres">
      <dgm:prSet presAssocID="{00922E18-01B6-4855-B42D-A8A14C36E537}"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B9E25DE-CEA6-41D4-B4EC-13288ED3E75F}" type="pres">
      <dgm:prSet presAssocID="{00922E18-01B6-4855-B42D-A8A14C36E537}" presName="iconSpace" presStyleCnt="0"/>
      <dgm:spPr/>
    </dgm:pt>
    <dgm:pt modelId="{0A0915AD-57D0-4483-8196-538FFE08CCDA}" type="pres">
      <dgm:prSet presAssocID="{00922E18-01B6-4855-B42D-A8A14C36E537}" presName="parTx" presStyleLbl="revTx" presStyleIdx="2" presStyleCnt="4">
        <dgm:presLayoutVars>
          <dgm:chMax val="0"/>
          <dgm:chPref val="0"/>
        </dgm:presLayoutVars>
      </dgm:prSet>
      <dgm:spPr/>
    </dgm:pt>
    <dgm:pt modelId="{CC22D289-9380-4845-97F5-6971C9D4D22E}" type="pres">
      <dgm:prSet presAssocID="{00922E18-01B6-4855-B42D-A8A14C36E537}" presName="txSpace" presStyleCnt="0"/>
      <dgm:spPr/>
    </dgm:pt>
    <dgm:pt modelId="{0BFA6F30-4093-40E4-AAF0-289F4AE7E9C4}" type="pres">
      <dgm:prSet presAssocID="{00922E18-01B6-4855-B42D-A8A14C36E537}" presName="desTx" presStyleLbl="revTx" presStyleIdx="3" presStyleCnt="4">
        <dgm:presLayoutVars/>
      </dgm:prSet>
      <dgm:spPr/>
    </dgm:pt>
  </dgm:ptLst>
  <dgm:cxnLst>
    <dgm:cxn modelId="{CAA2935D-8FB3-49C7-B5FC-355E5BB587BD}" srcId="{5BF3D336-B341-4526-AF6B-781517A344CE}" destId="{01165EE6-34EE-4B48-B9DE-92372C564F09}" srcOrd="0" destOrd="0" parTransId="{FB98A63D-4AAC-4695-B704-CAAB335E12D6}" sibTransId="{803B78BD-DDC2-4F6B-AF90-CE9DE2E9B728}"/>
    <dgm:cxn modelId="{FC388676-081F-4335-A6D0-EE440BA6FD57}" type="presOf" srcId="{01165EE6-34EE-4B48-B9DE-92372C564F09}" destId="{F62C5DD4-56EF-4DF7-9CE5-084099ABDF08}" srcOrd="0" destOrd="0" presId="urn:microsoft.com/office/officeart/2018/5/layout/CenteredIconLabelDescriptionList"/>
    <dgm:cxn modelId="{DDED5C5A-8E3D-464D-9FB9-A2B226961DFD}" srcId="{00922E18-01B6-4855-B42D-A8A14C36E537}" destId="{029EA548-07F8-46BF-93E9-D9437D6B26F7}" srcOrd="0" destOrd="0" parTransId="{0BE79EE7-1053-4405-8A4C-15D6FA0CA348}" sibTransId="{5BB0BE54-0C72-41CF-8412-9AF1068032C9}"/>
    <dgm:cxn modelId="{065CFC84-E7D4-40F5-B4D6-905A63217F02}" type="presOf" srcId="{00922E18-01B6-4855-B42D-A8A14C36E537}" destId="{0A0915AD-57D0-4483-8196-538FFE08CCDA}" srcOrd="0" destOrd="0" presId="urn:microsoft.com/office/officeart/2018/5/layout/CenteredIconLabelDescriptionList"/>
    <dgm:cxn modelId="{FB95DC98-5D60-4C52-B648-DC101A1626D7}" type="presOf" srcId="{5BF3D336-B341-4526-AF6B-781517A344CE}" destId="{6975D0CD-49AA-4B7C-A4ED-DDFD4A6340A4}" srcOrd="0" destOrd="0" presId="urn:microsoft.com/office/officeart/2018/5/layout/CenteredIconLabelDescriptionList"/>
    <dgm:cxn modelId="{E52371A3-D2B7-4C5E-B586-5F6AC941BF09}" srcId="{64C2B139-9F95-4EE1-B677-68136E7D1425}" destId="{00922E18-01B6-4855-B42D-A8A14C36E537}" srcOrd="1" destOrd="0" parTransId="{724CE2B9-8FDC-4927-BBB9-757883C1CF33}" sibTransId="{44F35ACF-222E-48D3-8086-D5D161A826D9}"/>
    <dgm:cxn modelId="{67A431BB-946F-4EA8-82C6-43B07E03959D}" type="presOf" srcId="{64C2B139-9F95-4EE1-B677-68136E7D1425}" destId="{D9337196-1C20-40C4-AC0D-3F00F9D09196}" srcOrd="0" destOrd="0" presId="urn:microsoft.com/office/officeart/2018/5/layout/CenteredIconLabelDescriptionList"/>
    <dgm:cxn modelId="{172BD0C1-61F9-4E95-9BBE-D9860C9C036D}" srcId="{64C2B139-9F95-4EE1-B677-68136E7D1425}" destId="{5BF3D336-B341-4526-AF6B-781517A344CE}" srcOrd="0" destOrd="0" parTransId="{63C95008-5A2F-441A-9DB7-8A85F55362AC}" sibTransId="{D321D7C8-1159-4AFD-B7EA-6147438988DD}"/>
    <dgm:cxn modelId="{2E1863ED-0D52-4B1D-B8AB-76C6B1C1E109}" type="presOf" srcId="{029EA548-07F8-46BF-93E9-D9437D6B26F7}" destId="{0BFA6F30-4093-40E4-AAF0-289F4AE7E9C4}" srcOrd="0" destOrd="0" presId="urn:microsoft.com/office/officeart/2018/5/layout/CenteredIconLabelDescriptionList"/>
    <dgm:cxn modelId="{3198B9EE-5776-4DEB-B131-ECAC3336A4C9}" type="presParOf" srcId="{D9337196-1C20-40C4-AC0D-3F00F9D09196}" destId="{A2F94A1A-0137-4188-A3F9-BE9816592316}" srcOrd="0" destOrd="0" presId="urn:microsoft.com/office/officeart/2018/5/layout/CenteredIconLabelDescriptionList"/>
    <dgm:cxn modelId="{16A4C120-08E9-4CE4-A113-A01B008C1761}" type="presParOf" srcId="{A2F94A1A-0137-4188-A3F9-BE9816592316}" destId="{89774DEC-0A0B-4644-8A82-B1B02F61BE21}" srcOrd="0" destOrd="0" presId="urn:microsoft.com/office/officeart/2018/5/layout/CenteredIconLabelDescriptionList"/>
    <dgm:cxn modelId="{00A768BE-42DB-4986-A1F4-D3E2A7CB6F60}" type="presParOf" srcId="{A2F94A1A-0137-4188-A3F9-BE9816592316}" destId="{B921D322-5A3B-4A8F-8ED4-AB339F3247E0}" srcOrd="1" destOrd="0" presId="urn:microsoft.com/office/officeart/2018/5/layout/CenteredIconLabelDescriptionList"/>
    <dgm:cxn modelId="{B614D368-D26A-4FF7-987E-F35197C625DF}" type="presParOf" srcId="{A2F94A1A-0137-4188-A3F9-BE9816592316}" destId="{6975D0CD-49AA-4B7C-A4ED-DDFD4A6340A4}" srcOrd="2" destOrd="0" presId="urn:microsoft.com/office/officeart/2018/5/layout/CenteredIconLabelDescriptionList"/>
    <dgm:cxn modelId="{5F1C9311-3AF7-41DE-833A-E24D32ECE751}" type="presParOf" srcId="{A2F94A1A-0137-4188-A3F9-BE9816592316}" destId="{68B8337C-B397-476D-B443-0732D68CA460}" srcOrd="3" destOrd="0" presId="urn:microsoft.com/office/officeart/2018/5/layout/CenteredIconLabelDescriptionList"/>
    <dgm:cxn modelId="{054F8DAE-E780-487D-803F-2A86BC293A79}" type="presParOf" srcId="{A2F94A1A-0137-4188-A3F9-BE9816592316}" destId="{F62C5DD4-56EF-4DF7-9CE5-084099ABDF08}" srcOrd="4" destOrd="0" presId="urn:microsoft.com/office/officeart/2018/5/layout/CenteredIconLabelDescriptionList"/>
    <dgm:cxn modelId="{D25A3095-0C2A-4200-AA98-F5BE2E872ACE}" type="presParOf" srcId="{D9337196-1C20-40C4-AC0D-3F00F9D09196}" destId="{BD3BCBCA-683C-437C-9D54-21980E8DF764}" srcOrd="1" destOrd="0" presId="urn:microsoft.com/office/officeart/2018/5/layout/CenteredIconLabelDescriptionList"/>
    <dgm:cxn modelId="{0A197C78-F1EC-4C57-B6BD-781827F17054}" type="presParOf" srcId="{D9337196-1C20-40C4-AC0D-3F00F9D09196}" destId="{D4050C0C-4DF2-4671-B9FC-1E0DDD1E5286}" srcOrd="2" destOrd="0" presId="urn:microsoft.com/office/officeart/2018/5/layout/CenteredIconLabelDescriptionList"/>
    <dgm:cxn modelId="{F2AD47EE-0300-491E-AA19-3FD70C16BE3F}" type="presParOf" srcId="{D4050C0C-4DF2-4671-B9FC-1E0DDD1E5286}" destId="{F6E52089-0E4C-4CA8-A856-9CDD0E4DFBB2}" srcOrd="0" destOrd="0" presId="urn:microsoft.com/office/officeart/2018/5/layout/CenteredIconLabelDescriptionList"/>
    <dgm:cxn modelId="{774BAD6B-F370-49A9-B5E9-2E39737EE6B4}" type="presParOf" srcId="{D4050C0C-4DF2-4671-B9FC-1E0DDD1E5286}" destId="{7B9E25DE-CEA6-41D4-B4EC-13288ED3E75F}" srcOrd="1" destOrd="0" presId="urn:microsoft.com/office/officeart/2018/5/layout/CenteredIconLabelDescriptionList"/>
    <dgm:cxn modelId="{C2B4B205-9DCA-4ED9-B726-6295849C6158}" type="presParOf" srcId="{D4050C0C-4DF2-4671-B9FC-1E0DDD1E5286}" destId="{0A0915AD-57D0-4483-8196-538FFE08CCDA}" srcOrd="2" destOrd="0" presId="urn:microsoft.com/office/officeart/2018/5/layout/CenteredIconLabelDescriptionList"/>
    <dgm:cxn modelId="{A15B7D98-B9DD-4E44-8413-75DB394D38D9}" type="presParOf" srcId="{D4050C0C-4DF2-4671-B9FC-1E0DDD1E5286}" destId="{CC22D289-9380-4845-97F5-6971C9D4D22E}" srcOrd="3" destOrd="0" presId="urn:microsoft.com/office/officeart/2018/5/layout/CenteredIconLabelDescriptionList"/>
    <dgm:cxn modelId="{C67967E9-C58A-416A-9BAD-D4E531798A5F}" type="presParOf" srcId="{D4050C0C-4DF2-4671-B9FC-1E0DDD1E5286}" destId="{0BFA6F30-4093-40E4-AAF0-289F4AE7E9C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F71214-BC2B-4A6A-BFEC-36219C8AE34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FDFF6C-DE8C-4C0F-AC23-9FB448A8AE56}">
      <dgm:prSet/>
      <dgm:spPr/>
      <dgm:t>
        <a:bodyPr/>
        <a:lstStyle/>
        <a:p>
          <a:pPr>
            <a:defRPr cap="all"/>
          </a:pPr>
          <a:r>
            <a:rPr lang="es-MX"/>
            <a:t>Import libraries</a:t>
          </a:r>
          <a:endParaRPr lang="en-US"/>
        </a:p>
      </dgm:t>
    </dgm:pt>
    <dgm:pt modelId="{AD8255F0-2EF5-4701-85BA-83B0B301DA1C}" type="parTrans" cxnId="{4BD35AC4-6F55-4E99-9979-52ECF4ACD33D}">
      <dgm:prSet/>
      <dgm:spPr/>
      <dgm:t>
        <a:bodyPr/>
        <a:lstStyle/>
        <a:p>
          <a:endParaRPr lang="en-US"/>
        </a:p>
      </dgm:t>
    </dgm:pt>
    <dgm:pt modelId="{BDFFA0AF-8378-4A45-92F4-FEDFC340EDC4}" type="sibTrans" cxnId="{4BD35AC4-6F55-4E99-9979-52ECF4ACD33D}">
      <dgm:prSet/>
      <dgm:spPr/>
      <dgm:t>
        <a:bodyPr/>
        <a:lstStyle/>
        <a:p>
          <a:endParaRPr lang="en-US"/>
        </a:p>
      </dgm:t>
    </dgm:pt>
    <dgm:pt modelId="{15B3994E-E119-4BAF-AFD6-D24BFFDA4391}">
      <dgm:prSet/>
      <dgm:spPr/>
      <dgm:t>
        <a:bodyPr/>
        <a:lstStyle/>
        <a:p>
          <a:pPr>
            <a:defRPr cap="all"/>
          </a:pPr>
          <a:r>
            <a:rPr lang="es-MX"/>
            <a:t>Load Data</a:t>
          </a:r>
          <a:endParaRPr lang="en-US"/>
        </a:p>
      </dgm:t>
    </dgm:pt>
    <dgm:pt modelId="{272E3719-1807-4C2E-9A9A-90F11E3E2961}" type="parTrans" cxnId="{42ACA824-8E89-479D-91C5-0C48B937E432}">
      <dgm:prSet/>
      <dgm:spPr/>
      <dgm:t>
        <a:bodyPr/>
        <a:lstStyle/>
        <a:p>
          <a:endParaRPr lang="en-US"/>
        </a:p>
      </dgm:t>
    </dgm:pt>
    <dgm:pt modelId="{76CDDBEE-60FD-427C-AD31-8DF6C7A12482}" type="sibTrans" cxnId="{42ACA824-8E89-479D-91C5-0C48B937E432}">
      <dgm:prSet/>
      <dgm:spPr/>
      <dgm:t>
        <a:bodyPr/>
        <a:lstStyle/>
        <a:p>
          <a:endParaRPr lang="en-US"/>
        </a:p>
      </dgm:t>
    </dgm:pt>
    <dgm:pt modelId="{26717A61-33B1-46DE-8A41-18B0669DA55B}">
      <dgm:prSet/>
      <dgm:spPr/>
      <dgm:t>
        <a:bodyPr/>
        <a:lstStyle/>
        <a:p>
          <a:pPr>
            <a:defRPr cap="all"/>
          </a:pPr>
          <a:r>
            <a:rPr lang="es-MX"/>
            <a:t>Transform data into a Data frame</a:t>
          </a:r>
          <a:endParaRPr lang="en-US"/>
        </a:p>
      </dgm:t>
    </dgm:pt>
    <dgm:pt modelId="{AA365804-7317-40BF-9282-A3CC668C8DEB}" type="parTrans" cxnId="{E03DA2BE-FC57-46AD-A33C-7142BF37FA79}">
      <dgm:prSet/>
      <dgm:spPr/>
      <dgm:t>
        <a:bodyPr/>
        <a:lstStyle/>
        <a:p>
          <a:endParaRPr lang="en-US"/>
        </a:p>
      </dgm:t>
    </dgm:pt>
    <dgm:pt modelId="{C3C4A047-5861-4B88-B938-8830681B27C5}" type="sibTrans" cxnId="{E03DA2BE-FC57-46AD-A33C-7142BF37FA79}">
      <dgm:prSet/>
      <dgm:spPr/>
      <dgm:t>
        <a:bodyPr/>
        <a:lstStyle/>
        <a:p>
          <a:endParaRPr lang="en-US"/>
        </a:p>
      </dgm:t>
    </dgm:pt>
    <dgm:pt modelId="{800C0E59-F5FA-458B-B974-8FDAE6A0DA10}">
      <dgm:prSet/>
      <dgm:spPr/>
      <dgm:t>
        <a:bodyPr/>
        <a:lstStyle/>
        <a:p>
          <a:pPr>
            <a:defRPr cap="all"/>
          </a:pPr>
          <a:r>
            <a:rPr lang="es-MX"/>
            <a:t>Geopy Latitude and Longitude</a:t>
          </a:r>
          <a:endParaRPr lang="en-US"/>
        </a:p>
      </dgm:t>
    </dgm:pt>
    <dgm:pt modelId="{9D1E5AEA-905C-423E-A516-547481505F2F}" type="parTrans" cxnId="{C139A791-DA5C-493D-BED9-3AA57AD3D269}">
      <dgm:prSet/>
      <dgm:spPr/>
      <dgm:t>
        <a:bodyPr/>
        <a:lstStyle/>
        <a:p>
          <a:endParaRPr lang="en-US"/>
        </a:p>
      </dgm:t>
    </dgm:pt>
    <dgm:pt modelId="{ABEB1E43-10C1-4ED8-9167-259FB2832521}" type="sibTrans" cxnId="{C139A791-DA5C-493D-BED9-3AA57AD3D269}">
      <dgm:prSet/>
      <dgm:spPr/>
      <dgm:t>
        <a:bodyPr/>
        <a:lstStyle/>
        <a:p>
          <a:endParaRPr lang="en-US"/>
        </a:p>
      </dgm:t>
    </dgm:pt>
    <dgm:pt modelId="{F6473D35-5B14-49FC-B54A-50771036BC79}">
      <dgm:prSet/>
      <dgm:spPr/>
      <dgm:t>
        <a:bodyPr/>
        <a:lstStyle/>
        <a:p>
          <a:pPr>
            <a:defRPr cap="all"/>
          </a:pPr>
          <a:r>
            <a:rPr lang="es-MX"/>
            <a:t>Map of NYC Neighborhoods</a:t>
          </a:r>
          <a:endParaRPr lang="en-US"/>
        </a:p>
      </dgm:t>
    </dgm:pt>
    <dgm:pt modelId="{CD394683-A68F-477B-90CA-368B1558739D}" type="parTrans" cxnId="{470D4C72-84DF-442D-AE06-14796635FC1A}">
      <dgm:prSet/>
      <dgm:spPr/>
      <dgm:t>
        <a:bodyPr/>
        <a:lstStyle/>
        <a:p>
          <a:endParaRPr lang="en-US"/>
        </a:p>
      </dgm:t>
    </dgm:pt>
    <dgm:pt modelId="{CA53273C-45DE-48C1-B0DE-094845D33EF1}" type="sibTrans" cxnId="{470D4C72-84DF-442D-AE06-14796635FC1A}">
      <dgm:prSet/>
      <dgm:spPr/>
      <dgm:t>
        <a:bodyPr/>
        <a:lstStyle/>
        <a:p>
          <a:endParaRPr lang="en-US"/>
        </a:p>
      </dgm:t>
    </dgm:pt>
    <dgm:pt modelId="{17EC1931-68F4-48B4-9946-957ED107D470}">
      <dgm:prSet/>
      <dgm:spPr/>
      <dgm:t>
        <a:bodyPr/>
        <a:lstStyle/>
        <a:p>
          <a:pPr>
            <a:defRPr cap="all"/>
          </a:pPr>
          <a:r>
            <a:rPr lang="es-MX"/>
            <a:t>Clustering</a:t>
          </a:r>
          <a:endParaRPr lang="en-US"/>
        </a:p>
      </dgm:t>
    </dgm:pt>
    <dgm:pt modelId="{1068B7D5-F234-47DB-9727-55EB316DEB0B}" type="parTrans" cxnId="{6247048B-8CBA-4D18-8B33-0379BC74D514}">
      <dgm:prSet/>
      <dgm:spPr/>
      <dgm:t>
        <a:bodyPr/>
        <a:lstStyle/>
        <a:p>
          <a:endParaRPr lang="en-US"/>
        </a:p>
      </dgm:t>
    </dgm:pt>
    <dgm:pt modelId="{ECAB27BB-E295-4CEE-B23E-6C86768A6190}" type="sibTrans" cxnId="{6247048B-8CBA-4D18-8B33-0379BC74D514}">
      <dgm:prSet/>
      <dgm:spPr/>
      <dgm:t>
        <a:bodyPr/>
        <a:lstStyle/>
        <a:p>
          <a:endParaRPr lang="en-US"/>
        </a:p>
      </dgm:t>
    </dgm:pt>
    <dgm:pt modelId="{FE346776-AD7B-463E-B05D-6642897CC8CD}" type="pres">
      <dgm:prSet presAssocID="{3CF71214-BC2B-4A6A-BFEC-36219C8AE341}" presName="root" presStyleCnt="0">
        <dgm:presLayoutVars>
          <dgm:dir/>
          <dgm:resizeHandles val="exact"/>
        </dgm:presLayoutVars>
      </dgm:prSet>
      <dgm:spPr/>
    </dgm:pt>
    <dgm:pt modelId="{A5033699-EC4E-41B4-BD64-BBCC35E36660}" type="pres">
      <dgm:prSet presAssocID="{84FDFF6C-DE8C-4C0F-AC23-9FB448A8AE56}" presName="compNode" presStyleCnt="0"/>
      <dgm:spPr/>
    </dgm:pt>
    <dgm:pt modelId="{590AE11D-42A5-49CA-B93E-27C07F796907}" type="pres">
      <dgm:prSet presAssocID="{84FDFF6C-DE8C-4C0F-AC23-9FB448A8AE56}" presName="iconBgRect" presStyleLbl="bgShp" presStyleIdx="0" presStyleCnt="6"/>
      <dgm:spPr/>
    </dgm:pt>
    <dgm:pt modelId="{62709EB5-0F61-4725-98F1-45B47CC2879D}" type="pres">
      <dgm:prSet presAssocID="{84FDFF6C-DE8C-4C0F-AC23-9FB448A8AE5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ary"/>
        </a:ext>
      </dgm:extLst>
    </dgm:pt>
    <dgm:pt modelId="{F6072C63-774D-40AE-82BB-0B0CF006BE54}" type="pres">
      <dgm:prSet presAssocID="{84FDFF6C-DE8C-4C0F-AC23-9FB448A8AE56}" presName="spaceRect" presStyleCnt="0"/>
      <dgm:spPr/>
    </dgm:pt>
    <dgm:pt modelId="{E767F55B-37F7-4A6B-86EE-16CE58E58EFD}" type="pres">
      <dgm:prSet presAssocID="{84FDFF6C-DE8C-4C0F-AC23-9FB448A8AE56}" presName="textRect" presStyleLbl="revTx" presStyleIdx="0" presStyleCnt="6">
        <dgm:presLayoutVars>
          <dgm:chMax val="1"/>
          <dgm:chPref val="1"/>
        </dgm:presLayoutVars>
      </dgm:prSet>
      <dgm:spPr/>
    </dgm:pt>
    <dgm:pt modelId="{6DE48F8D-975A-46AA-8024-8CBAD7F40680}" type="pres">
      <dgm:prSet presAssocID="{BDFFA0AF-8378-4A45-92F4-FEDFC340EDC4}" presName="sibTrans" presStyleCnt="0"/>
      <dgm:spPr/>
    </dgm:pt>
    <dgm:pt modelId="{EC4D1585-9823-4B0A-82FA-30E491BEEC00}" type="pres">
      <dgm:prSet presAssocID="{15B3994E-E119-4BAF-AFD6-D24BFFDA4391}" presName="compNode" presStyleCnt="0"/>
      <dgm:spPr/>
    </dgm:pt>
    <dgm:pt modelId="{5C469454-1C4E-4632-8F96-14B84F738DE9}" type="pres">
      <dgm:prSet presAssocID="{15B3994E-E119-4BAF-AFD6-D24BFFDA4391}" presName="iconBgRect" presStyleLbl="bgShp" presStyleIdx="1" presStyleCnt="6"/>
      <dgm:spPr/>
    </dgm:pt>
    <dgm:pt modelId="{D17C66AF-31C9-4791-BE2D-D9CD64165624}" type="pres">
      <dgm:prSet presAssocID="{15B3994E-E119-4BAF-AFD6-D24BFFDA439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E59101F-554E-4DE9-AF2B-A2A24BA6D625}" type="pres">
      <dgm:prSet presAssocID="{15B3994E-E119-4BAF-AFD6-D24BFFDA4391}" presName="spaceRect" presStyleCnt="0"/>
      <dgm:spPr/>
    </dgm:pt>
    <dgm:pt modelId="{D66A7585-130F-43E4-B5FD-FF21F1413DEF}" type="pres">
      <dgm:prSet presAssocID="{15B3994E-E119-4BAF-AFD6-D24BFFDA4391}" presName="textRect" presStyleLbl="revTx" presStyleIdx="1" presStyleCnt="6">
        <dgm:presLayoutVars>
          <dgm:chMax val="1"/>
          <dgm:chPref val="1"/>
        </dgm:presLayoutVars>
      </dgm:prSet>
      <dgm:spPr/>
    </dgm:pt>
    <dgm:pt modelId="{C4E5D027-BC22-4E05-B124-8888AABED004}" type="pres">
      <dgm:prSet presAssocID="{76CDDBEE-60FD-427C-AD31-8DF6C7A12482}" presName="sibTrans" presStyleCnt="0"/>
      <dgm:spPr/>
    </dgm:pt>
    <dgm:pt modelId="{758CAD2B-C1CA-46D5-8B4E-524921329B7D}" type="pres">
      <dgm:prSet presAssocID="{26717A61-33B1-46DE-8A41-18B0669DA55B}" presName="compNode" presStyleCnt="0"/>
      <dgm:spPr/>
    </dgm:pt>
    <dgm:pt modelId="{94BA8DA5-FDFF-47DA-9759-F087C98D7ABB}" type="pres">
      <dgm:prSet presAssocID="{26717A61-33B1-46DE-8A41-18B0669DA55B}" presName="iconBgRect" presStyleLbl="bgShp" presStyleIdx="2" presStyleCnt="6"/>
      <dgm:spPr/>
    </dgm:pt>
    <dgm:pt modelId="{EE825902-DEF1-4B5C-9BA3-EFD52AB0E805}" type="pres">
      <dgm:prSet presAssocID="{26717A61-33B1-46DE-8A41-18B0669DA5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py"/>
        </a:ext>
      </dgm:extLst>
    </dgm:pt>
    <dgm:pt modelId="{5335141D-9440-40D9-93C2-6C74FF7FC54C}" type="pres">
      <dgm:prSet presAssocID="{26717A61-33B1-46DE-8A41-18B0669DA55B}" presName="spaceRect" presStyleCnt="0"/>
      <dgm:spPr/>
    </dgm:pt>
    <dgm:pt modelId="{035D871B-530E-4BAF-8C4F-81DBA6F2FAAB}" type="pres">
      <dgm:prSet presAssocID="{26717A61-33B1-46DE-8A41-18B0669DA55B}" presName="textRect" presStyleLbl="revTx" presStyleIdx="2" presStyleCnt="6">
        <dgm:presLayoutVars>
          <dgm:chMax val="1"/>
          <dgm:chPref val="1"/>
        </dgm:presLayoutVars>
      </dgm:prSet>
      <dgm:spPr/>
    </dgm:pt>
    <dgm:pt modelId="{B1A0194C-5EC8-4702-9EB3-A931B2787885}" type="pres">
      <dgm:prSet presAssocID="{C3C4A047-5861-4B88-B938-8830681B27C5}" presName="sibTrans" presStyleCnt="0"/>
      <dgm:spPr/>
    </dgm:pt>
    <dgm:pt modelId="{D8456249-1859-4531-B8C4-F5CDC1BC35CA}" type="pres">
      <dgm:prSet presAssocID="{800C0E59-F5FA-458B-B974-8FDAE6A0DA10}" presName="compNode" presStyleCnt="0"/>
      <dgm:spPr/>
    </dgm:pt>
    <dgm:pt modelId="{BA9B1462-DA7C-451F-B3EE-A0E69D9771B1}" type="pres">
      <dgm:prSet presAssocID="{800C0E59-F5FA-458B-B974-8FDAE6A0DA10}" presName="iconBgRect" presStyleLbl="bgShp" presStyleIdx="3" presStyleCnt="6"/>
      <dgm:spPr/>
    </dgm:pt>
    <dgm:pt modelId="{4FCCE194-0A6C-4574-91A5-35D9A20D8224}" type="pres">
      <dgm:prSet presAssocID="{800C0E59-F5FA-458B-B974-8FDAE6A0DA1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B1455922-69C5-450B-8B00-CC7A57205C47}" type="pres">
      <dgm:prSet presAssocID="{800C0E59-F5FA-458B-B974-8FDAE6A0DA10}" presName="spaceRect" presStyleCnt="0"/>
      <dgm:spPr/>
    </dgm:pt>
    <dgm:pt modelId="{FCA6246F-F5C2-48FB-A0CA-4344CBC7B38B}" type="pres">
      <dgm:prSet presAssocID="{800C0E59-F5FA-458B-B974-8FDAE6A0DA10}" presName="textRect" presStyleLbl="revTx" presStyleIdx="3" presStyleCnt="6">
        <dgm:presLayoutVars>
          <dgm:chMax val="1"/>
          <dgm:chPref val="1"/>
        </dgm:presLayoutVars>
      </dgm:prSet>
      <dgm:spPr/>
    </dgm:pt>
    <dgm:pt modelId="{2D76CC0E-8293-41E6-8904-0EC5A31A8197}" type="pres">
      <dgm:prSet presAssocID="{ABEB1E43-10C1-4ED8-9167-259FB2832521}" presName="sibTrans" presStyleCnt="0"/>
      <dgm:spPr/>
    </dgm:pt>
    <dgm:pt modelId="{63134735-27FB-4B10-B228-5FBEBD815C4E}" type="pres">
      <dgm:prSet presAssocID="{F6473D35-5B14-49FC-B54A-50771036BC79}" presName="compNode" presStyleCnt="0"/>
      <dgm:spPr/>
    </dgm:pt>
    <dgm:pt modelId="{204D6925-9F49-49DC-BFA3-03DD985FDD98}" type="pres">
      <dgm:prSet presAssocID="{F6473D35-5B14-49FC-B54A-50771036BC79}" presName="iconBgRect" presStyleLbl="bgShp" presStyleIdx="4" presStyleCnt="6"/>
      <dgm:spPr/>
    </dgm:pt>
    <dgm:pt modelId="{32E5B16A-E59F-4DF3-874D-26C560677EE4}" type="pres">
      <dgm:prSet presAssocID="{F6473D35-5B14-49FC-B54A-50771036BC7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Directions"/>
        </a:ext>
      </dgm:extLst>
    </dgm:pt>
    <dgm:pt modelId="{8BDB3F92-0068-4627-BE53-D99DE42D40A4}" type="pres">
      <dgm:prSet presAssocID="{F6473D35-5B14-49FC-B54A-50771036BC79}" presName="spaceRect" presStyleCnt="0"/>
      <dgm:spPr/>
    </dgm:pt>
    <dgm:pt modelId="{41591B67-5085-4676-89BF-6D45D3CECFD6}" type="pres">
      <dgm:prSet presAssocID="{F6473D35-5B14-49FC-B54A-50771036BC79}" presName="textRect" presStyleLbl="revTx" presStyleIdx="4" presStyleCnt="6">
        <dgm:presLayoutVars>
          <dgm:chMax val="1"/>
          <dgm:chPref val="1"/>
        </dgm:presLayoutVars>
      </dgm:prSet>
      <dgm:spPr/>
    </dgm:pt>
    <dgm:pt modelId="{56FEA803-A69C-4692-A05C-DF8371B47B23}" type="pres">
      <dgm:prSet presAssocID="{CA53273C-45DE-48C1-B0DE-094845D33EF1}" presName="sibTrans" presStyleCnt="0"/>
      <dgm:spPr/>
    </dgm:pt>
    <dgm:pt modelId="{14D91F41-4AC2-4223-AA2C-D68C912AA483}" type="pres">
      <dgm:prSet presAssocID="{17EC1931-68F4-48B4-9946-957ED107D470}" presName="compNode" presStyleCnt="0"/>
      <dgm:spPr/>
    </dgm:pt>
    <dgm:pt modelId="{0FA377CF-7087-47A6-93A4-4E26F94CAF3D}" type="pres">
      <dgm:prSet presAssocID="{17EC1931-68F4-48B4-9946-957ED107D470}" presName="iconBgRect" presStyleLbl="bgShp" presStyleIdx="5" presStyleCnt="6"/>
      <dgm:spPr/>
    </dgm:pt>
    <dgm:pt modelId="{DFCB0CD1-214C-424F-B706-70F49C503B86}" type="pres">
      <dgm:prSet presAssocID="{17EC1931-68F4-48B4-9946-957ED107D47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Search"/>
        </a:ext>
      </dgm:extLst>
    </dgm:pt>
    <dgm:pt modelId="{77BF5F62-C221-4A32-AA7B-FA74BE797921}" type="pres">
      <dgm:prSet presAssocID="{17EC1931-68F4-48B4-9946-957ED107D470}" presName="spaceRect" presStyleCnt="0"/>
      <dgm:spPr/>
    </dgm:pt>
    <dgm:pt modelId="{0C2A1CC3-A2D3-4F8C-A7F3-67395C50F27F}" type="pres">
      <dgm:prSet presAssocID="{17EC1931-68F4-48B4-9946-957ED107D470}" presName="textRect" presStyleLbl="revTx" presStyleIdx="5" presStyleCnt="6">
        <dgm:presLayoutVars>
          <dgm:chMax val="1"/>
          <dgm:chPref val="1"/>
        </dgm:presLayoutVars>
      </dgm:prSet>
      <dgm:spPr/>
    </dgm:pt>
  </dgm:ptLst>
  <dgm:cxnLst>
    <dgm:cxn modelId="{E223D313-3F17-4931-B66E-905495D3345C}" type="presOf" srcId="{800C0E59-F5FA-458B-B974-8FDAE6A0DA10}" destId="{FCA6246F-F5C2-48FB-A0CA-4344CBC7B38B}" srcOrd="0" destOrd="0" presId="urn:microsoft.com/office/officeart/2018/5/layout/IconCircleLabelList"/>
    <dgm:cxn modelId="{42ACA824-8E89-479D-91C5-0C48B937E432}" srcId="{3CF71214-BC2B-4A6A-BFEC-36219C8AE341}" destId="{15B3994E-E119-4BAF-AFD6-D24BFFDA4391}" srcOrd="1" destOrd="0" parTransId="{272E3719-1807-4C2E-9A9A-90F11E3E2961}" sibTransId="{76CDDBEE-60FD-427C-AD31-8DF6C7A12482}"/>
    <dgm:cxn modelId="{A8538566-4C14-47B8-9FA4-BCFD08F61F99}" type="presOf" srcId="{84FDFF6C-DE8C-4C0F-AC23-9FB448A8AE56}" destId="{E767F55B-37F7-4A6B-86EE-16CE58E58EFD}" srcOrd="0" destOrd="0" presId="urn:microsoft.com/office/officeart/2018/5/layout/IconCircleLabelList"/>
    <dgm:cxn modelId="{87B7CE6D-47C9-4010-885D-90894D1BE7A9}" type="presOf" srcId="{17EC1931-68F4-48B4-9946-957ED107D470}" destId="{0C2A1CC3-A2D3-4F8C-A7F3-67395C50F27F}" srcOrd="0" destOrd="0" presId="urn:microsoft.com/office/officeart/2018/5/layout/IconCircleLabelList"/>
    <dgm:cxn modelId="{470D4C72-84DF-442D-AE06-14796635FC1A}" srcId="{3CF71214-BC2B-4A6A-BFEC-36219C8AE341}" destId="{F6473D35-5B14-49FC-B54A-50771036BC79}" srcOrd="4" destOrd="0" parTransId="{CD394683-A68F-477B-90CA-368B1558739D}" sibTransId="{CA53273C-45DE-48C1-B0DE-094845D33EF1}"/>
    <dgm:cxn modelId="{66262E59-EF9F-4276-B756-4AFBA5406892}" type="presOf" srcId="{15B3994E-E119-4BAF-AFD6-D24BFFDA4391}" destId="{D66A7585-130F-43E4-B5FD-FF21F1413DEF}" srcOrd="0" destOrd="0" presId="urn:microsoft.com/office/officeart/2018/5/layout/IconCircleLabelList"/>
    <dgm:cxn modelId="{6247048B-8CBA-4D18-8B33-0379BC74D514}" srcId="{3CF71214-BC2B-4A6A-BFEC-36219C8AE341}" destId="{17EC1931-68F4-48B4-9946-957ED107D470}" srcOrd="5" destOrd="0" parTransId="{1068B7D5-F234-47DB-9727-55EB316DEB0B}" sibTransId="{ECAB27BB-E295-4CEE-B23E-6C86768A6190}"/>
    <dgm:cxn modelId="{C139A791-DA5C-493D-BED9-3AA57AD3D269}" srcId="{3CF71214-BC2B-4A6A-BFEC-36219C8AE341}" destId="{800C0E59-F5FA-458B-B974-8FDAE6A0DA10}" srcOrd="3" destOrd="0" parTransId="{9D1E5AEA-905C-423E-A516-547481505F2F}" sibTransId="{ABEB1E43-10C1-4ED8-9167-259FB2832521}"/>
    <dgm:cxn modelId="{8C785CBD-4908-4F26-9FDE-5A9A8DE606CD}" type="presOf" srcId="{3CF71214-BC2B-4A6A-BFEC-36219C8AE341}" destId="{FE346776-AD7B-463E-B05D-6642897CC8CD}" srcOrd="0" destOrd="0" presId="urn:microsoft.com/office/officeart/2018/5/layout/IconCircleLabelList"/>
    <dgm:cxn modelId="{E03DA2BE-FC57-46AD-A33C-7142BF37FA79}" srcId="{3CF71214-BC2B-4A6A-BFEC-36219C8AE341}" destId="{26717A61-33B1-46DE-8A41-18B0669DA55B}" srcOrd="2" destOrd="0" parTransId="{AA365804-7317-40BF-9282-A3CC668C8DEB}" sibTransId="{C3C4A047-5861-4B88-B938-8830681B27C5}"/>
    <dgm:cxn modelId="{90ECF8C2-5F30-4CCF-9308-74A1EB7577A5}" type="presOf" srcId="{26717A61-33B1-46DE-8A41-18B0669DA55B}" destId="{035D871B-530E-4BAF-8C4F-81DBA6F2FAAB}" srcOrd="0" destOrd="0" presId="urn:microsoft.com/office/officeart/2018/5/layout/IconCircleLabelList"/>
    <dgm:cxn modelId="{4BD35AC4-6F55-4E99-9979-52ECF4ACD33D}" srcId="{3CF71214-BC2B-4A6A-BFEC-36219C8AE341}" destId="{84FDFF6C-DE8C-4C0F-AC23-9FB448A8AE56}" srcOrd="0" destOrd="0" parTransId="{AD8255F0-2EF5-4701-85BA-83B0B301DA1C}" sibTransId="{BDFFA0AF-8378-4A45-92F4-FEDFC340EDC4}"/>
    <dgm:cxn modelId="{A02D7BCE-FF12-4AC7-AE13-5210F54209B7}" type="presOf" srcId="{F6473D35-5B14-49FC-B54A-50771036BC79}" destId="{41591B67-5085-4676-89BF-6D45D3CECFD6}" srcOrd="0" destOrd="0" presId="urn:microsoft.com/office/officeart/2018/5/layout/IconCircleLabelList"/>
    <dgm:cxn modelId="{7302529B-38DC-4B7F-9354-BE940D6DF22C}" type="presParOf" srcId="{FE346776-AD7B-463E-B05D-6642897CC8CD}" destId="{A5033699-EC4E-41B4-BD64-BBCC35E36660}" srcOrd="0" destOrd="0" presId="urn:microsoft.com/office/officeart/2018/5/layout/IconCircleLabelList"/>
    <dgm:cxn modelId="{31F16D9F-BD5A-452F-9589-4BFD9247059C}" type="presParOf" srcId="{A5033699-EC4E-41B4-BD64-BBCC35E36660}" destId="{590AE11D-42A5-49CA-B93E-27C07F796907}" srcOrd="0" destOrd="0" presId="urn:microsoft.com/office/officeart/2018/5/layout/IconCircleLabelList"/>
    <dgm:cxn modelId="{5D5223C5-B3F6-4E57-A7CE-C6822A110B1F}" type="presParOf" srcId="{A5033699-EC4E-41B4-BD64-BBCC35E36660}" destId="{62709EB5-0F61-4725-98F1-45B47CC2879D}" srcOrd="1" destOrd="0" presId="urn:microsoft.com/office/officeart/2018/5/layout/IconCircleLabelList"/>
    <dgm:cxn modelId="{1264645C-B32E-4840-8F9F-65B5A5DAD2C3}" type="presParOf" srcId="{A5033699-EC4E-41B4-BD64-BBCC35E36660}" destId="{F6072C63-774D-40AE-82BB-0B0CF006BE54}" srcOrd="2" destOrd="0" presId="urn:microsoft.com/office/officeart/2018/5/layout/IconCircleLabelList"/>
    <dgm:cxn modelId="{C15DBB9F-81F0-4D1C-A642-B469DFB98128}" type="presParOf" srcId="{A5033699-EC4E-41B4-BD64-BBCC35E36660}" destId="{E767F55B-37F7-4A6B-86EE-16CE58E58EFD}" srcOrd="3" destOrd="0" presId="urn:microsoft.com/office/officeart/2018/5/layout/IconCircleLabelList"/>
    <dgm:cxn modelId="{C4508566-B327-4CBA-8B60-0E787076E598}" type="presParOf" srcId="{FE346776-AD7B-463E-B05D-6642897CC8CD}" destId="{6DE48F8D-975A-46AA-8024-8CBAD7F40680}" srcOrd="1" destOrd="0" presId="urn:microsoft.com/office/officeart/2018/5/layout/IconCircleLabelList"/>
    <dgm:cxn modelId="{8CAB3F2D-3940-4E94-A6A1-56C4BE460092}" type="presParOf" srcId="{FE346776-AD7B-463E-B05D-6642897CC8CD}" destId="{EC4D1585-9823-4B0A-82FA-30E491BEEC00}" srcOrd="2" destOrd="0" presId="urn:microsoft.com/office/officeart/2018/5/layout/IconCircleLabelList"/>
    <dgm:cxn modelId="{478CD1AA-0233-47F3-885F-D23E5FB3BC4E}" type="presParOf" srcId="{EC4D1585-9823-4B0A-82FA-30E491BEEC00}" destId="{5C469454-1C4E-4632-8F96-14B84F738DE9}" srcOrd="0" destOrd="0" presId="urn:microsoft.com/office/officeart/2018/5/layout/IconCircleLabelList"/>
    <dgm:cxn modelId="{B4C18AF9-FF22-43F5-ADD4-A089CE1A5DE2}" type="presParOf" srcId="{EC4D1585-9823-4B0A-82FA-30E491BEEC00}" destId="{D17C66AF-31C9-4791-BE2D-D9CD64165624}" srcOrd="1" destOrd="0" presId="urn:microsoft.com/office/officeart/2018/5/layout/IconCircleLabelList"/>
    <dgm:cxn modelId="{24F7B3B9-64D0-429B-B19E-9051CC1620F4}" type="presParOf" srcId="{EC4D1585-9823-4B0A-82FA-30E491BEEC00}" destId="{CE59101F-554E-4DE9-AF2B-A2A24BA6D625}" srcOrd="2" destOrd="0" presId="urn:microsoft.com/office/officeart/2018/5/layout/IconCircleLabelList"/>
    <dgm:cxn modelId="{7F5A1E0A-2DB5-4762-98AA-93944E4260F7}" type="presParOf" srcId="{EC4D1585-9823-4B0A-82FA-30E491BEEC00}" destId="{D66A7585-130F-43E4-B5FD-FF21F1413DEF}" srcOrd="3" destOrd="0" presId="urn:microsoft.com/office/officeart/2018/5/layout/IconCircleLabelList"/>
    <dgm:cxn modelId="{82A1D412-7F05-48AB-B1A0-BFCA5496CC34}" type="presParOf" srcId="{FE346776-AD7B-463E-B05D-6642897CC8CD}" destId="{C4E5D027-BC22-4E05-B124-8888AABED004}" srcOrd="3" destOrd="0" presId="urn:microsoft.com/office/officeart/2018/5/layout/IconCircleLabelList"/>
    <dgm:cxn modelId="{E0246891-7BE6-4A62-8B19-8AD9225382B5}" type="presParOf" srcId="{FE346776-AD7B-463E-B05D-6642897CC8CD}" destId="{758CAD2B-C1CA-46D5-8B4E-524921329B7D}" srcOrd="4" destOrd="0" presId="urn:microsoft.com/office/officeart/2018/5/layout/IconCircleLabelList"/>
    <dgm:cxn modelId="{2BF3A561-39CA-43F1-A736-579864438544}" type="presParOf" srcId="{758CAD2B-C1CA-46D5-8B4E-524921329B7D}" destId="{94BA8DA5-FDFF-47DA-9759-F087C98D7ABB}" srcOrd="0" destOrd="0" presId="urn:microsoft.com/office/officeart/2018/5/layout/IconCircleLabelList"/>
    <dgm:cxn modelId="{8720D209-74F0-4684-A9CC-926FE1286D5B}" type="presParOf" srcId="{758CAD2B-C1CA-46D5-8B4E-524921329B7D}" destId="{EE825902-DEF1-4B5C-9BA3-EFD52AB0E805}" srcOrd="1" destOrd="0" presId="urn:microsoft.com/office/officeart/2018/5/layout/IconCircleLabelList"/>
    <dgm:cxn modelId="{37CFC51A-45A0-47C9-82D1-32F0D9D21043}" type="presParOf" srcId="{758CAD2B-C1CA-46D5-8B4E-524921329B7D}" destId="{5335141D-9440-40D9-93C2-6C74FF7FC54C}" srcOrd="2" destOrd="0" presId="urn:microsoft.com/office/officeart/2018/5/layout/IconCircleLabelList"/>
    <dgm:cxn modelId="{B5B8E9CF-3C93-4469-B440-387B82139304}" type="presParOf" srcId="{758CAD2B-C1CA-46D5-8B4E-524921329B7D}" destId="{035D871B-530E-4BAF-8C4F-81DBA6F2FAAB}" srcOrd="3" destOrd="0" presId="urn:microsoft.com/office/officeart/2018/5/layout/IconCircleLabelList"/>
    <dgm:cxn modelId="{C3FDF0D6-7F1B-4D77-AF45-581111D62732}" type="presParOf" srcId="{FE346776-AD7B-463E-B05D-6642897CC8CD}" destId="{B1A0194C-5EC8-4702-9EB3-A931B2787885}" srcOrd="5" destOrd="0" presId="urn:microsoft.com/office/officeart/2018/5/layout/IconCircleLabelList"/>
    <dgm:cxn modelId="{C00E16FB-9557-410C-AA29-B0925F29D738}" type="presParOf" srcId="{FE346776-AD7B-463E-B05D-6642897CC8CD}" destId="{D8456249-1859-4531-B8C4-F5CDC1BC35CA}" srcOrd="6" destOrd="0" presId="urn:microsoft.com/office/officeart/2018/5/layout/IconCircleLabelList"/>
    <dgm:cxn modelId="{529C56D5-DB07-45DC-86FE-363D0DF9F59C}" type="presParOf" srcId="{D8456249-1859-4531-B8C4-F5CDC1BC35CA}" destId="{BA9B1462-DA7C-451F-B3EE-A0E69D9771B1}" srcOrd="0" destOrd="0" presId="urn:microsoft.com/office/officeart/2018/5/layout/IconCircleLabelList"/>
    <dgm:cxn modelId="{5961EC58-1770-40C0-8C8E-234B972FFEE8}" type="presParOf" srcId="{D8456249-1859-4531-B8C4-F5CDC1BC35CA}" destId="{4FCCE194-0A6C-4574-91A5-35D9A20D8224}" srcOrd="1" destOrd="0" presId="urn:microsoft.com/office/officeart/2018/5/layout/IconCircleLabelList"/>
    <dgm:cxn modelId="{41AD536F-EC98-4618-9A34-BB8E103A90C3}" type="presParOf" srcId="{D8456249-1859-4531-B8C4-F5CDC1BC35CA}" destId="{B1455922-69C5-450B-8B00-CC7A57205C47}" srcOrd="2" destOrd="0" presId="urn:microsoft.com/office/officeart/2018/5/layout/IconCircleLabelList"/>
    <dgm:cxn modelId="{82CA5180-03BB-4266-8DBC-FC5CA638D7CC}" type="presParOf" srcId="{D8456249-1859-4531-B8C4-F5CDC1BC35CA}" destId="{FCA6246F-F5C2-48FB-A0CA-4344CBC7B38B}" srcOrd="3" destOrd="0" presId="urn:microsoft.com/office/officeart/2018/5/layout/IconCircleLabelList"/>
    <dgm:cxn modelId="{EEA7E5DF-676E-4275-B9AC-CE2857878C2C}" type="presParOf" srcId="{FE346776-AD7B-463E-B05D-6642897CC8CD}" destId="{2D76CC0E-8293-41E6-8904-0EC5A31A8197}" srcOrd="7" destOrd="0" presId="urn:microsoft.com/office/officeart/2018/5/layout/IconCircleLabelList"/>
    <dgm:cxn modelId="{B26D04E2-C075-44B4-92C2-665DFCB66A35}" type="presParOf" srcId="{FE346776-AD7B-463E-B05D-6642897CC8CD}" destId="{63134735-27FB-4B10-B228-5FBEBD815C4E}" srcOrd="8" destOrd="0" presId="urn:microsoft.com/office/officeart/2018/5/layout/IconCircleLabelList"/>
    <dgm:cxn modelId="{ADAB2CD3-3029-4CAE-A918-DDE74EB5E87C}" type="presParOf" srcId="{63134735-27FB-4B10-B228-5FBEBD815C4E}" destId="{204D6925-9F49-49DC-BFA3-03DD985FDD98}" srcOrd="0" destOrd="0" presId="urn:microsoft.com/office/officeart/2018/5/layout/IconCircleLabelList"/>
    <dgm:cxn modelId="{81088906-72B6-4A5D-8EFE-256B9E4B3337}" type="presParOf" srcId="{63134735-27FB-4B10-B228-5FBEBD815C4E}" destId="{32E5B16A-E59F-4DF3-874D-26C560677EE4}" srcOrd="1" destOrd="0" presId="urn:microsoft.com/office/officeart/2018/5/layout/IconCircleLabelList"/>
    <dgm:cxn modelId="{B4827034-C561-4CCA-8EA7-F7B6A7C847A2}" type="presParOf" srcId="{63134735-27FB-4B10-B228-5FBEBD815C4E}" destId="{8BDB3F92-0068-4627-BE53-D99DE42D40A4}" srcOrd="2" destOrd="0" presId="urn:microsoft.com/office/officeart/2018/5/layout/IconCircleLabelList"/>
    <dgm:cxn modelId="{47283A2E-1418-4EEB-8E77-B59E5534239A}" type="presParOf" srcId="{63134735-27FB-4B10-B228-5FBEBD815C4E}" destId="{41591B67-5085-4676-89BF-6D45D3CECFD6}" srcOrd="3" destOrd="0" presId="urn:microsoft.com/office/officeart/2018/5/layout/IconCircleLabelList"/>
    <dgm:cxn modelId="{2B5EEFC8-AD3A-429C-B40E-50C71288E222}" type="presParOf" srcId="{FE346776-AD7B-463E-B05D-6642897CC8CD}" destId="{56FEA803-A69C-4692-A05C-DF8371B47B23}" srcOrd="9" destOrd="0" presId="urn:microsoft.com/office/officeart/2018/5/layout/IconCircleLabelList"/>
    <dgm:cxn modelId="{91434D39-BE7B-4B08-A106-8EAC4300F5EF}" type="presParOf" srcId="{FE346776-AD7B-463E-B05D-6642897CC8CD}" destId="{14D91F41-4AC2-4223-AA2C-D68C912AA483}" srcOrd="10" destOrd="0" presId="urn:microsoft.com/office/officeart/2018/5/layout/IconCircleLabelList"/>
    <dgm:cxn modelId="{3C360F6E-ED5C-4DBF-A5D7-F42DB1E587C3}" type="presParOf" srcId="{14D91F41-4AC2-4223-AA2C-D68C912AA483}" destId="{0FA377CF-7087-47A6-93A4-4E26F94CAF3D}" srcOrd="0" destOrd="0" presId="urn:microsoft.com/office/officeart/2018/5/layout/IconCircleLabelList"/>
    <dgm:cxn modelId="{67BBE4EC-08D2-4611-8891-DB3A32EA4521}" type="presParOf" srcId="{14D91F41-4AC2-4223-AA2C-D68C912AA483}" destId="{DFCB0CD1-214C-424F-B706-70F49C503B86}" srcOrd="1" destOrd="0" presId="urn:microsoft.com/office/officeart/2018/5/layout/IconCircleLabelList"/>
    <dgm:cxn modelId="{39417640-5CD8-4937-A1FF-AB6473F27D37}" type="presParOf" srcId="{14D91F41-4AC2-4223-AA2C-D68C912AA483}" destId="{77BF5F62-C221-4A32-AA7B-FA74BE797921}" srcOrd="2" destOrd="0" presId="urn:microsoft.com/office/officeart/2018/5/layout/IconCircleLabelList"/>
    <dgm:cxn modelId="{820DA78E-F6AE-4D36-9A3F-947889D84628}" type="presParOf" srcId="{14D91F41-4AC2-4223-AA2C-D68C912AA483}" destId="{0C2A1CC3-A2D3-4F8C-A7F3-67395C50F2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769BA4-9042-498D-B236-2851249FB42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43D6BD-2CB7-4913-9D9F-34D6809B472E}">
      <dgm:prSet/>
      <dgm:spPr/>
      <dgm:t>
        <a:bodyPr/>
        <a:lstStyle/>
        <a:p>
          <a:r>
            <a:rPr lang="en-US"/>
            <a:t>By making this analysis it is concluded that the Neighborhood with the highest nightlife is East Village followed up by West Village then Upper West Side, then Gramercy and then Nojo. This are the top 5 neighborhoods for nightlife in New York. The cluster with the lowest nightlife is Cluster 4 which will indacate that nightlife tourist will tend to avoide those neighborhoods.</a:t>
          </a:r>
        </a:p>
      </dgm:t>
    </dgm:pt>
    <dgm:pt modelId="{71CAB375-2619-42FF-9CD7-415BE08C5E67}" type="parTrans" cxnId="{3F3C92FC-AB51-4817-AA00-707745DC8C51}">
      <dgm:prSet/>
      <dgm:spPr/>
      <dgm:t>
        <a:bodyPr/>
        <a:lstStyle/>
        <a:p>
          <a:endParaRPr lang="en-US"/>
        </a:p>
      </dgm:t>
    </dgm:pt>
    <dgm:pt modelId="{4C5A8D21-B2F0-4A8B-95F3-716715F7BBC0}" type="sibTrans" cxnId="{3F3C92FC-AB51-4817-AA00-707745DC8C51}">
      <dgm:prSet/>
      <dgm:spPr/>
      <dgm:t>
        <a:bodyPr/>
        <a:lstStyle/>
        <a:p>
          <a:endParaRPr lang="en-US"/>
        </a:p>
      </dgm:t>
    </dgm:pt>
    <dgm:pt modelId="{EF2FCA33-41BD-4C75-B7A1-D623138E985E}">
      <dgm:prSet/>
      <dgm:spPr/>
      <dgm:t>
        <a:bodyPr/>
        <a:lstStyle/>
        <a:p>
          <a:r>
            <a:rPr lang="en-US"/>
            <a:t>This analysis could be duplicated for any other type of venues such as hotels, restaurants, etc. In this case was made for nightlife such as clubs, bars, Concerthalls etc. to help tourist with their neighborhood selection.</a:t>
          </a:r>
        </a:p>
      </dgm:t>
    </dgm:pt>
    <dgm:pt modelId="{B1B13599-38A8-46FE-93FF-91568E42F173}" type="parTrans" cxnId="{28103B9C-8554-4FB3-A8B2-7664E5BD7E06}">
      <dgm:prSet/>
      <dgm:spPr/>
      <dgm:t>
        <a:bodyPr/>
        <a:lstStyle/>
        <a:p>
          <a:endParaRPr lang="en-US"/>
        </a:p>
      </dgm:t>
    </dgm:pt>
    <dgm:pt modelId="{A86FD2C5-FA16-4B10-9E32-7D4827A4D67B}" type="sibTrans" cxnId="{28103B9C-8554-4FB3-A8B2-7664E5BD7E06}">
      <dgm:prSet/>
      <dgm:spPr/>
      <dgm:t>
        <a:bodyPr/>
        <a:lstStyle/>
        <a:p>
          <a:endParaRPr lang="en-US"/>
        </a:p>
      </dgm:t>
    </dgm:pt>
    <dgm:pt modelId="{2B1D3588-B3E3-4220-BAED-A19564758CA0}" type="pres">
      <dgm:prSet presAssocID="{D3769BA4-9042-498D-B236-2851249FB42B}" presName="linear" presStyleCnt="0">
        <dgm:presLayoutVars>
          <dgm:animLvl val="lvl"/>
          <dgm:resizeHandles val="exact"/>
        </dgm:presLayoutVars>
      </dgm:prSet>
      <dgm:spPr/>
    </dgm:pt>
    <dgm:pt modelId="{25197B30-6BBB-4F65-9632-B3B01DE1EFB0}" type="pres">
      <dgm:prSet presAssocID="{E643D6BD-2CB7-4913-9D9F-34D6809B472E}" presName="parentText" presStyleLbl="node1" presStyleIdx="0" presStyleCnt="2">
        <dgm:presLayoutVars>
          <dgm:chMax val="0"/>
          <dgm:bulletEnabled val="1"/>
        </dgm:presLayoutVars>
      </dgm:prSet>
      <dgm:spPr/>
    </dgm:pt>
    <dgm:pt modelId="{0247346E-3B8D-47B3-B6F7-E9DAA2C8EAAF}" type="pres">
      <dgm:prSet presAssocID="{4C5A8D21-B2F0-4A8B-95F3-716715F7BBC0}" presName="spacer" presStyleCnt="0"/>
      <dgm:spPr/>
    </dgm:pt>
    <dgm:pt modelId="{02DCFDB9-22A1-4B30-B33D-91D87695DAA0}" type="pres">
      <dgm:prSet presAssocID="{EF2FCA33-41BD-4C75-B7A1-D623138E985E}" presName="parentText" presStyleLbl="node1" presStyleIdx="1" presStyleCnt="2">
        <dgm:presLayoutVars>
          <dgm:chMax val="0"/>
          <dgm:bulletEnabled val="1"/>
        </dgm:presLayoutVars>
      </dgm:prSet>
      <dgm:spPr/>
    </dgm:pt>
  </dgm:ptLst>
  <dgm:cxnLst>
    <dgm:cxn modelId="{C98E3416-0203-43B2-96C9-BC4FD89B192A}" type="presOf" srcId="{EF2FCA33-41BD-4C75-B7A1-D623138E985E}" destId="{02DCFDB9-22A1-4B30-B33D-91D87695DAA0}" srcOrd="0" destOrd="0" presId="urn:microsoft.com/office/officeart/2005/8/layout/vList2"/>
    <dgm:cxn modelId="{783C2B4F-9707-481F-B881-BEA31A468F2D}" type="presOf" srcId="{E643D6BD-2CB7-4913-9D9F-34D6809B472E}" destId="{25197B30-6BBB-4F65-9632-B3B01DE1EFB0}" srcOrd="0" destOrd="0" presId="urn:microsoft.com/office/officeart/2005/8/layout/vList2"/>
    <dgm:cxn modelId="{EFFF0D72-0900-440C-AC8D-50DC764B77F0}" type="presOf" srcId="{D3769BA4-9042-498D-B236-2851249FB42B}" destId="{2B1D3588-B3E3-4220-BAED-A19564758CA0}" srcOrd="0" destOrd="0" presId="urn:microsoft.com/office/officeart/2005/8/layout/vList2"/>
    <dgm:cxn modelId="{28103B9C-8554-4FB3-A8B2-7664E5BD7E06}" srcId="{D3769BA4-9042-498D-B236-2851249FB42B}" destId="{EF2FCA33-41BD-4C75-B7A1-D623138E985E}" srcOrd="1" destOrd="0" parTransId="{B1B13599-38A8-46FE-93FF-91568E42F173}" sibTransId="{A86FD2C5-FA16-4B10-9E32-7D4827A4D67B}"/>
    <dgm:cxn modelId="{3F3C92FC-AB51-4817-AA00-707745DC8C51}" srcId="{D3769BA4-9042-498D-B236-2851249FB42B}" destId="{E643D6BD-2CB7-4913-9D9F-34D6809B472E}" srcOrd="0" destOrd="0" parTransId="{71CAB375-2619-42FF-9CD7-415BE08C5E67}" sibTransId="{4C5A8D21-B2F0-4A8B-95F3-716715F7BBC0}"/>
    <dgm:cxn modelId="{F1C4426D-231E-4215-AC0A-25545C4F302A}" type="presParOf" srcId="{2B1D3588-B3E3-4220-BAED-A19564758CA0}" destId="{25197B30-6BBB-4F65-9632-B3B01DE1EFB0}" srcOrd="0" destOrd="0" presId="urn:microsoft.com/office/officeart/2005/8/layout/vList2"/>
    <dgm:cxn modelId="{4B771003-EA5D-4F81-BC12-67E9A4DD4051}" type="presParOf" srcId="{2B1D3588-B3E3-4220-BAED-A19564758CA0}" destId="{0247346E-3B8D-47B3-B6F7-E9DAA2C8EAAF}" srcOrd="1" destOrd="0" presId="urn:microsoft.com/office/officeart/2005/8/layout/vList2"/>
    <dgm:cxn modelId="{BE5A44E9-8F37-4358-B853-6092C4536A31}" type="presParOf" srcId="{2B1D3588-B3E3-4220-BAED-A19564758CA0}" destId="{02DCFDB9-22A1-4B30-B33D-91D87695DAA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74DEC-0A0B-4644-8A82-B1B02F61BE21}">
      <dsp:nvSpPr>
        <dsp:cNvPr id="0" name=""/>
        <dsp:cNvSpPr/>
      </dsp:nvSpPr>
      <dsp:spPr>
        <a:xfrm>
          <a:off x="1735199" y="43887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5D0CD-49AA-4B7C-A4ED-DDFD4A6340A4}">
      <dsp:nvSpPr>
        <dsp:cNvPr id="0" name=""/>
        <dsp:cNvSpPr/>
      </dsp:nvSpPr>
      <dsp:spPr>
        <a:xfrm>
          <a:off x="331199" y="207593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Foursquare API</a:t>
          </a:r>
          <a:endParaRPr lang="en-US" sz="3600" kern="1200"/>
        </a:p>
      </dsp:txBody>
      <dsp:txXfrm>
        <a:off x="331199" y="2075932"/>
        <a:ext cx="4320000" cy="648000"/>
      </dsp:txXfrm>
    </dsp:sp>
    <dsp:sp modelId="{F62C5DD4-56EF-4DF7-9CE5-084099ABDF08}">
      <dsp:nvSpPr>
        <dsp:cNvPr id="0" name=""/>
        <dsp:cNvSpPr/>
      </dsp:nvSpPr>
      <dsp:spPr>
        <a:xfrm>
          <a:off x="331199" y="2782099"/>
          <a:ext cx="4320000" cy="565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s-MX" sz="2000" b="1" kern="1200">
              <a:hlinkClick xmlns:r="http://schemas.openxmlformats.org/officeDocument/2006/relationships" r:id="rId3"/>
            </a:rPr>
            <a:t>https://developer.foursquare.com/docs</a:t>
          </a:r>
          <a:endParaRPr lang="en-US" sz="2000" kern="1200"/>
        </a:p>
      </dsp:txBody>
      <dsp:txXfrm>
        <a:off x="331199" y="2782099"/>
        <a:ext cx="4320000" cy="565105"/>
      </dsp:txXfrm>
    </dsp:sp>
    <dsp:sp modelId="{F6E52089-0E4C-4CA8-A856-9CDD0E4DFBB2}">
      <dsp:nvSpPr>
        <dsp:cNvPr id="0" name=""/>
        <dsp:cNvSpPr/>
      </dsp:nvSpPr>
      <dsp:spPr>
        <a:xfrm>
          <a:off x="6811200" y="438874"/>
          <a:ext cx="1512000" cy="1512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15AD-57D0-4483-8196-538FFE08CCDA}">
      <dsp:nvSpPr>
        <dsp:cNvPr id="0" name=""/>
        <dsp:cNvSpPr/>
      </dsp:nvSpPr>
      <dsp:spPr>
        <a:xfrm>
          <a:off x="5407199" y="207593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New York City Dataset</a:t>
          </a:r>
          <a:endParaRPr lang="en-US" sz="3600" kern="1200"/>
        </a:p>
      </dsp:txBody>
      <dsp:txXfrm>
        <a:off x="5407199" y="2075932"/>
        <a:ext cx="4320000" cy="648000"/>
      </dsp:txXfrm>
    </dsp:sp>
    <dsp:sp modelId="{0BFA6F30-4093-40E4-AAF0-289F4AE7E9C4}">
      <dsp:nvSpPr>
        <dsp:cNvPr id="0" name=""/>
        <dsp:cNvSpPr/>
      </dsp:nvSpPr>
      <dsp:spPr>
        <a:xfrm>
          <a:off x="5407199" y="2782099"/>
          <a:ext cx="4320000" cy="565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s-MX" sz="2000" b="1" kern="1200">
              <a:hlinkClick xmlns:r="http://schemas.openxmlformats.org/officeDocument/2006/relationships" r:id="rId6"/>
            </a:rPr>
            <a:t>https://cocl.us/new_york_dataset</a:t>
          </a:r>
          <a:endParaRPr lang="en-US" sz="2000" kern="1200"/>
        </a:p>
      </dsp:txBody>
      <dsp:txXfrm>
        <a:off x="5407199" y="2782099"/>
        <a:ext cx="4320000" cy="565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AE11D-42A5-49CA-B93E-27C07F796907}">
      <dsp:nvSpPr>
        <dsp:cNvPr id="0" name=""/>
        <dsp:cNvSpPr/>
      </dsp:nvSpPr>
      <dsp:spPr>
        <a:xfrm>
          <a:off x="287043"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09EB5-0F61-4725-98F1-45B47CC2879D}">
      <dsp:nvSpPr>
        <dsp:cNvPr id="0" name=""/>
        <dsp:cNvSpPr/>
      </dsp:nvSpPr>
      <dsp:spPr>
        <a:xfrm>
          <a:off x="477168" y="1205664"/>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67F55B-37F7-4A6B-86EE-16CE58E58EFD}">
      <dsp:nvSpPr>
        <dsp:cNvPr id="0" name=""/>
        <dsp:cNvSpPr/>
      </dsp:nvSpPr>
      <dsp:spPr>
        <a:xfrm>
          <a:off x="185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Import libraries</a:t>
          </a:r>
          <a:endParaRPr lang="en-US" sz="1300" kern="1200"/>
        </a:p>
      </dsp:txBody>
      <dsp:txXfrm>
        <a:off x="1856" y="2185540"/>
        <a:ext cx="1462500" cy="585000"/>
      </dsp:txXfrm>
    </dsp:sp>
    <dsp:sp modelId="{5C469454-1C4E-4632-8F96-14B84F738DE9}">
      <dsp:nvSpPr>
        <dsp:cNvPr id="0" name=""/>
        <dsp:cNvSpPr/>
      </dsp:nvSpPr>
      <dsp:spPr>
        <a:xfrm>
          <a:off x="2005481" y="1015539"/>
          <a:ext cx="892125" cy="892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C66AF-31C9-4791-BE2D-D9CD64165624}">
      <dsp:nvSpPr>
        <dsp:cNvPr id="0" name=""/>
        <dsp:cNvSpPr/>
      </dsp:nvSpPr>
      <dsp:spPr>
        <a:xfrm>
          <a:off x="2195606" y="1205664"/>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6A7585-130F-43E4-B5FD-FF21F1413DEF}">
      <dsp:nvSpPr>
        <dsp:cNvPr id="0" name=""/>
        <dsp:cNvSpPr/>
      </dsp:nvSpPr>
      <dsp:spPr>
        <a:xfrm>
          <a:off x="172029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Load Data</a:t>
          </a:r>
          <a:endParaRPr lang="en-US" sz="1300" kern="1200"/>
        </a:p>
      </dsp:txBody>
      <dsp:txXfrm>
        <a:off x="1720293" y="2185540"/>
        <a:ext cx="1462500" cy="585000"/>
      </dsp:txXfrm>
    </dsp:sp>
    <dsp:sp modelId="{94BA8DA5-FDFF-47DA-9759-F087C98D7ABB}">
      <dsp:nvSpPr>
        <dsp:cNvPr id="0" name=""/>
        <dsp:cNvSpPr/>
      </dsp:nvSpPr>
      <dsp:spPr>
        <a:xfrm>
          <a:off x="3723918" y="1015539"/>
          <a:ext cx="892125" cy="892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25902-DEF1-4B5C-9BA3-EFD52AB0E805}">
      <dsp:nvSpPr>
        <dsp:cNvPr id="0" name=""/>
        <dsp:cNvSpPr/>
      </dsp:nvSpPr>
      <dsp:spPr>
        <a:xfrm>
          <a:off x="3914043" y="1205664"/>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5D871B-530E-4BAF-8C4F-81DBA6F2FAAB}">
      <dsp:nvSpPr>
        <dsp:cNvPr id="0" name=""/>
        <dsp:cNvSpPr/>
      </dsp:nvSpPr>
      <dsp:spPr>
        <a:xfrm>
          <a:off x="3438731"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Transform data into a Data frame</a:t>
          </a:r>
          <a:endParaRPr lang="en-US" sz="1300" kern="1200"/>
        </a:p>
      </dsp:txBody>
      <dsp:txXfrm>
        <a:off x="3438731" y="2185540"/>
        <a:ext cx="1462500" cy="585000"/>
      </dsp:txXfrm>
    </dsp:sp>
    <dsp:sp modelId="{BA9B1462-DA7C-451F-B3EE-A0E69D9771B1}">
      <dsp:nvSpPr>
        <dsp:cNvPr id="0" name=""/>
        <dsp:cNvSpPr/>
      </dsp:nvSpPr>
      <dsp:spPr>
        <a:xfrm>
          <a:off x="5442356" y="1015539"/>
          <a:ext cx="892125" cy="8921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CE194-0A6C-4574-91A5-35D9A20D8224}">
      <dsp:nvSpPr>
        <dsp:cNvPr id="0" name=""/>
        <dsp:cNvSpPr/>
      </dsp:nvSpPr>
      <dsp:spPr>
        <a:xfrm>
          <a:off x="5632481" y="1205664"/>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A6246F-F5C2-48FB-A0CA-4344CBC7B38B}">
      <dsp:nvSpPr>
        <dsp:cNvPr id="0" name=""/>
        <dsp:cNvSpPr/>
      </dsp:nvSpPr>
      <dsp:spPr>
        <a:xfrm>
          <a:off x="5157168"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Geopy Latitude and Longitude</a:t>
          </a:r>
          <a:endParaRPr lang="en-US" sz="1300" kern="1200"/>
        </a:p>
      </dsp:txBody>
      <dsp:txXfrm>
        <a:off x="5157168" y="2185540"/>
        <a:ext cx="1462500" cy="585000"/>
      </dsp:txXfrm>
    </dsp:sp>
    <dsp:sp modelId="{204D6925-9F49-49DC-BFA3-03DD985FDD98}">
      <dsp:nvSpPr>
        <dsp:cNvPr id="0" name=""/>
        <dsp:cNvSpPr/>
      </dsp:nvSpPr>
      <dsp:spPr>
        <a:xfrm>
          <a:off x="7160793" y="1015539"/>
          <a:ext cx="892125" cy="89212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5B16A-E59F-4DF3-874D-26C560677EE4}">
      <dsp:nvSpPr>
        <dsp:cNvPr id="0" name=""/>
        <dsp:cNvSpPr/>
      </dsp:nvSpPr>
      <dsp:spPr>
        <a:xfrm>
          <a:off x="7350918" y="1205664"/>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591B67-5085-4676-89BF-6D45D3CECFD6}">
      <dsp:nvSpPr>
        <dsp:cNvPr id="0" name=""/>
        <dsp:cNvSpPr/>
      </dsp:nvSpPr>
      <dsp:spPr>
        <a:xfrm>
          <a:off x="687560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Map of NYC Neighborhoods</a:t>
          </a:r>
          <a:endParaRPr lang="en-US" sz="1300" kern="1200"/>
        </a:p>
      </dsp:txBody>
      <dsp:txXfrm>
        <a:off x="6875606" y="2185540"/>
        <a:ext cx="1462500" cy="585000"/>
      </dsp:txXfrm>
    </dsp:sp>
    <dsp:sp modelId="{0FA377CF-7087-47A6-93A4-4E26F94CAF3D}">
      <dsp:nvSpPr>
        <dsp:cNvPr id="0" name=""/>
        <dsp:cNvSpPr/>
      </dsp:nvSpPr>
      <dsp:spPr>
        <a:xfrm>
          <a:off x="8879231"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B0CD1-214C-424F-B706-70F49C503B86}">
      <dsp:nvSpPr>
        <dsp:cNvPr id="0" name=""/>
        <dsp:cNvSpPr/>
      </dsp:nvSpPr>
      <dsp:spPr>
        <a:xfrm>
          <a:off x="9069356" y="1205664"/>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A1CC3-A2D3-4F8C-A7F3-67395C50F27F}">
      <dsp:nvSpPr>
        <dsp:cNvPr id="0" name=""/>
        <dsp:cNvSpPr/>
      </dsp:nvSpPr>
      <dsp:spPr>
        <a:xfrm>
          <a:off x="859404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s-MX" sz="1300" kern="1200"/>
            <a:t>Clustering</a:t>
          </a:r>
          <a:endParaRPr lang="en-US" sz="1300" kern="1200"/>
        </a:p>
      </dsp:txBody>
      <dsp:txXfrm>
        <a:off x="8594043" y="2185540"/>
        <a:ext cx="1462500" cy="58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7B30-6BBB-4F65-9632-B3B01DE1EFB0}">
      <dsp:nvSpPr>
        <dsp:cNvPr id="0" name=""/>
        <dsp:cNvSpPr/>
      </dsp:nvSpPr>
      <dsp:spPr>
        <a:xfrm>
          <a:off x="0" y="337716"/>
          <a:ext cx="6797675" cy="2457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By making this analysis it is concluded that the Neighborhood with the highest nightlife is East Village followed up by West Village then Upper West Side, then Gramercy and then Nojo. This are the top 5 neighborhoods for nightlife in New York. The cluster with the lowest nightlife is Cluster 4 which will indacate that nightlife tourist will tend to avoide those neighborhoods.</a:t>
          </a:r>
        </a:p>
      </dsp:txBody>
      <dsp:txXfrm>
        <a:off x="119941" y="457657"/>
        <a:ext cx="6557793" cy="2217118"/>
      </dsp:txXfrm>
    </dsp:sp>
    <dsp:sp modelId="{02DCFDB9-22A1-4B30-B33D-91D87695DAA0}">
      <dsp:nvSpPr>
        <dsp:cNvPr id="0" name=""/>
        <dsp:cNvSpPr/>
      </dsp:nvSpPr>
      <dsp:spPr>
        <a:xfrm>
          <a:off x="0" y="2855196"/>
          <a:ext cx="6797675" cy="24570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analysis could be duplicated for any other type of venues such as hotels, restaurants, etc. In this case was made for nightlife such as clubs, bars, Concerthalls etc. to help tourist with their neighborhood selection.</a:t>
          </a:r>
        </a:p>
      </dsp:txBody>
      <dsp:txXfrm>
        <a:off x="119941" y="2975137"/>
        <a:ext cx="6557793" cy="221711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3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332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6410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848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92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0643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0388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1/21/2020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5180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1/21/2020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3667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7760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1/21/2020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6268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0B8E9-3A55-43A4-83B2-519D7E9FCA33}"/>
              </a:ext>
            </a:extLst>
          </p:cNvPr>
          <p:cNvSpPr>
            <a:spLocks noGrp="1"/>
          </p:cNvSpPr>
          <p:nvPr>
            <p:ph type="ctrTitle"/>
          </p:nvPr>
        </p:nvSpPr>
        <p:spPr/>
        <p:txBody>
          <a:bodyPr>
            <a:normAutofit/>
          </a:bodyPr>
          <a:lstStyle/>
          <a:p>
            <a:r>
              <a:rPr lang="es-MX" dirty="0"/>
              <a:t>New york </a:t>
            </a:r>
            <a:r>
              <a:rPr lang="es-MX" dirty="0" err="1"/>
              <a:t>city</a:t>
            </a:r>
            <a:r>
              <a:rPr lang="es-MX" dirty="0"/>
              <a:t> </a:t>
            </a:r>
            <a:r>
              <a:rPr lang="es-MX" dirty="0" err="1"/>
              <a:t>night</a:t>
            </a:r>
            <a:r>
              <a:rPr lang="es-MX" dirty="0"/>
              <a:t> </a:t>
            </a:r>
            <a:r>
              <a:rPr lang="es-MX" dirty="0" err="1"/>
              <a:t>life</a:t>
            </a:r>
            <a:r>
              <a:rPr lang="es-MX" dirty="0"/>
              <a:t> </a:t>
            </a:r>
            <a:r>
              <a:rPr lang="es-MX" dirty="0" err="1"/>
              <a:t>clustering</a:t>
            </a:r>
            <a:endParaRPr lang="es-MX" dirty="0"/>
          </a:p>
        </p:txBody>
      </p:sp>
      <p:sp>
        <p:nvSpPr>
          <p:cNvPr id="3" name="Subtítulo 2">
            <a:extLst>
              <a:ext uri="{FF2B5EF4-FFF2-40B4-BE49-F238E27FC236}">
                <a16:creationId xmlns:a16="http://schemas.microsoft.com/office/drawing/2014/main" id="{8F3CCA45-E17A-4FD1-B222-333F58C2071C}"/>
              </a:ext>
            </a:extLst>
          </p:cNvPr>
          <p:cNvSpPr>
            <a:spLocks noGrp="1"/>
          </p:cNvSpPr>
          <p:nvPr>
            <p:ph type="subTitle" idx="1"/>
          </p:nvPr>
        </p:nvSpPr>
        <p:spPr/>
        <p:txBody>
          <a:bodyPr/>
          <a:lstStyle/>
          <a:p>
            <a:r>
              <a:rPr lang="es-MX" dirty="0" err="1"/>
              <a:t>Hernan</a:t>
            </a:r>
            <a:r>
              <a:rPr lang="es-MX" dirty="0"/>
              <a:t> andres garza </a:t>
            </a:r>
            <a:r>
              <a:rPr lang="es-MX" dirty="0" err="1"/>
              <a:t>uruchurtu</a:t>
            </a:r>
            <a:endParaRPr lang="es-MX" dirty="0"/>
          </a:p>
        </p:txBody>
      </p:sp>
    </p:spTree>
    <p:extLst>
      <p:ext uri="{BB962C8B-B14F-4D97-AF65-F5344CB8AC3E}">
        <p14:creationId xmlns:p14="http://schemas.microsoft.com/office/powerpoint/2010/main" val="6684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1" name="Rectangle 7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D3284D7-C688-4BC7-89B3-18A147D26477}"/>
              </a:ext>
            </a:extLst>
          </p:cNvPr>
          <p:cNvSpPr>
            <a:spLocks noGrp="1"/>
          </p:cNvSpPr>
          <p:nvPr>
            <p:ph type="title"/>
          </p:nvPr>
        </p:nvSpPr>
        <p:spPr>
          <a:xfrm>
            <a:off x="492370" y="516835"/>
            <a:ext cx="3084844" cy="2103875"/>
          </a:xfrm>
        </p:spPr>
        <p:txBody>
          <a:bodyPr>
            <a:normAutofit/>
          </a:bodyPr>
          <a:lstStyle/>
          <a:p>
            <a:r>
              <a:rPr lang="es-MX" sz="3600">
                <a:solidFill>
                  <a:srgbClr val="FFFFFF"/>
                </a:solidFill>
              </a:rPr>
              <a:t>Introduction</a:t>
            </a:r>
          </a:p>
        </p:txBody>
      </p:sp>
      <p:sp>
        <p:nvSpPr>
          <p:cNvPr id="3" name="Marcador de contenido 2">
            <a:extLst>
              <a:ext uri="{FF2B5EF4-FFF2-40B4-BE49-F238E27FC236}">
                <a16:creationId xmlns:a16="http://schemas.microsoft.com/office/drawing/2014/main" id="{D74A1D45-5B5B-43C4-8130-EC789C6F40B0}"/>
              </a:ext>
            </a:extLst>
          </p:cNvPr>
          <p:cNvSpPr>
            <a:spLocks noGrp="1"/>
          </p:cNvSpPr>
          <p:nvPr>
            <p:ph idx="1"/>
          </p:nvPr>
        </p:nvSpPr>
        <p:spPr>
          <a:xfrm>
            <a:off x="492371" y="2653800"/>
            <a:ext cx="3084844" cy="3335519"/>
          </a:xfrm>
        </p:spPr>
        <p:txBody>
          <a:bodyPr>
            <a:normAutofit/>
          </a:bodyPr>
          <a:lstStyle/>
          <a:p>
            <a:r>
              <a:rPr lang="en-US" sz="1500">
                <a:solidFill>
                  <a:srgbClr val="FFFFFF"/>
                </a:solidFill>
              </a:rPr>
              <a:t>New York City has the most known and important night clubs, shows and many more night events in the entire world. This is why this project will be based on the night life of New York City, so that anybody could see the segmentation of the night life of one of the most important cities in the world.</a:t>
            </a:r>
            <a:endParaRPr lang="es-MX" sz="1500">
              <a:solidFill>
                <a:srgbClr val="FFFFFF"/>
              </a:solidFill>
            </a:endParaRPr>
          </a:p>
          <a:p>
            <a:endParaRPr lang="es-MX" sz="1500">
              <a:solidFill>
                <a:srgbClr val="FFFFFF"/>
              </a:solidFill>
            </a:endParaRPr>
          </a:p>
        </p:txBody>
      </p:sp>
      <p:pic>
        <p:nvPicPr>
          <p:cNvPr id="1028" name="Picture 4" descr="Resultado de imagen de new york nightlife&quot;">
            <a:extLst>
              <a:ext uri="{FF2B5EF4-FFF2-40B4-BE49-F238E27FC236}">
                <a16:creationId xmlns:a16="http://schemas.microsoft.com/office/drawing/2014/main" id="{9D4ECF98-D671-456A-8EA7-6895249755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40" r="5710"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7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7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5181601" y="634946"/>
            <a:ext cx="6368142" cy="1450757"/>
          </a:xfrm>
        </p:spPr>
        <p:txBody>
          <a:bodyPr>
            <a:normAutofit/>
          </a:bodyPr>
          <a:lstStyle/>
          <a:p>
            <a:r>
              <a:rPr lang="es-MX" dirty="0" err="1"/>
              <a:t>Problem</a:t>
            </a:r>
            <a:r>
              <a:rPr lang="es-MX" dirty="0"/>
              <a:t> </a:t>
            </a:r>
            <a:r>
              <a:rPr lang="es-MX" dirty="0" err="1"/>
              <a:t>description</a:t>
            </a:r>
            <a:endParaRPr lang="es-MX" dirty="0"/>
          </a:p>
        </p:txBody>
      </p:sp>
      <p:pic>
        <p:nvPicPr>
          <p:cNvPr id="2050" name="Picture 2" descr="Resultado de imagen de new york nightlife&quot;">
            <a:extLst>
              <a:ext uri="{FF2B5EF4-FFF2-40B4-BE49-F238E27FC236}">
                <a16:creationId xmlns:a16="http://schemas.microsoft.com/office/drawing/2014/main" id="{ED2336B2-543D-43C8-BD8C-6389C357A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09" r="-2" b="-2"/>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a:xfrm>
            <a:off x="5181601" y="2198914"/>
            <a:ext cx="6368142" cy="3670180"/>
          </a:xfrm>
        </p:spPr>
        <p:txBody>
          <a:bodyPr>
            <a:normAutofit/>
          </a:bodyPr>
          <a:lstStyle/>
          <a:p>
            <a:r>
              <a:rPr lang="en-US" dirty="0"/>
              <a:t>New York City received a ninth consecutive annual record of approximately 65.2 million tourists in 2018, counting not just overnight visitors but anyone visiting for the day from over 50 miles away, including commuters. Overall the city welcomed 37.9 million visitors who stayed overnight in 2018, of which 13.6 million were international.</a:t>
            </a:r>
            <a:endParaRPr lang="es-MX" b="1" dirty="0"/>
          </a:p>
          <a:p>
            <a:r>
              <a:rPr lang="en-US" dirty="0"/>
              <a:t>Due to the extended tourism there is a need to segment and classify neighborhoods with its night life, this means that every tourist will have </a:t>
            </a:r>
            <a:r>
              <a:rPr lang="en-US" dirty="0" err="1"/>
              <a:t>acces</a:t>
            </a:r>
            <a:r>
              <a:rPr lang="en-US" dirty="0"/>
              <a:t> to where they </a:t>
            </a:r>
            <a:r>
              <a:rPr lang="en-US" dirty="0" err="1"/>
              <a:t>whan</a:t>
            </a:r>
            <a:r>
              <a:rPr lang="en-US" dirty="0"/>
              <a:t> to experience in an easy way. </a:t>
            </a:r>
            <a:endParaRPr lang="es-MX" b="1" dirty="0"/>
          </a:p>
          <a:p>
            <a:endParaRPr lang="es-MX" dirty="0"/>
          </a:p>
        </p:txBody>
      </p:sp>
    </p:spTree>
    <p:extLst>
      <p:ext uri="{BB962C8B-B14F-4D97-AF65-F5344CB8AC3E}">
        <p14:creationId xmlns:p14="http://schemas.microsoft.com/office/powerpoint/2010/main" val="234811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477078" y="516835"/>
            <a:ext cx="3100136" cy="2103875"/>
          </a:xfrm>
        </p:spPr>
        <p:txBody>
          <a:bodyPr>
            <a:normAutofit/>
          </a:bodyPr>
          <a:lstStyle/>
          <a:p>
            <a:r>
              <a:rPr lang="es-MX" sz="3600"/>
              <a:t>Target Audience</a:t>
            </a:r>
          </a:p>
        </p:txBody>
      </p:sp>
      <p:cxnSp>
        <p:nvCxnSpPr>
          <p:cNvPr id="73" name="Straight Connector 7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a:xfrm>
            <a:off x="492371" y="2736574"/>
            <a:ext cx="3084844" cy="3366047"/>
          </a:xfrm>
        </p:spPr>
        <p:txBody>
          <a:bodyPr>
            <a:normAutofit/>
          </a:bodyPr>
          <a:lstStyle/>
          <a:p>
            <a:r>
              <a:rPr lang="en-US" sz="1500"/>
              <a:t>This Capstone Project is targeted to tourist who wants to know which neighborhoods have the highest night life, this could affect the choice of the Hotel or Airbnb. </a:t>
            </a:r>
            <a:endParaRPr lang="es-MX" sz="1500"/>
          </a:p>
          <a:p>
            <a:endParaRPr lang="es-MX" sz="1500"/>
          </a:p>
        </p:txBody>
      </p:sp>
      <p:pic>
        <p:nvPicPr>
          <p:cNvPr id="3074" name="Picture 2" descr="Resultado de imagen de new york nightlife&quot;">
            <a:extLst>
              <a:ext uri="{FF2B5EF4-FFF2-40B4-BE49-F238E27FC236}">
                <a16:creationId xmlns:a16="http://schemas.microsoft.com/office/drawing/2014/main" id="{AD62C0A5-41F9-444F-B60E-00D6AE7FD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57" r="9851"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41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1097280" y="286603"/>
            <a:ext cx="10058400" cy="1450757"/>
          </a:xfrm>
        </p:spPr>
        <p:txBody>
          <a:bodyPr>
            <a:normAutofit/>
          </a:bodyPr>
          <a:lstStyle/>
          <a:p>
            <a:r>
              <a:rPr lang="es-MX" dirty="0"/>
              <a:t>Data </a:t>
            </a:r>
            <a:r>
              <a:rPr lang="es-MX" dirty="0" err="1"/>
              <a:t>collection</a:t>
            </a:r>
            <a:endParaRPr lang="es-MX" dirty="0"/>
          </a:p>
        </p:txBody>
      </p:sp>
      <p:graphicFrame>
        <p:nvGraphicFramePr>
          <p:cNvPr id="5" name="Marcador de contenido 2">
            <a:extLst>
              <a:ext uri="{FF2B5EF4-FFF2-40B4-BE49-F238E27FC236}">
                <a16:creationId xmlns:a16="http://schemas.microsoft.com/office/drawing/2014/main" id="{32AB2318-99FC-4D16-9DD4-A4706A422C6D}"/>
              </a:ext>
            </a:extLst>
          </p:cNvPr>
          <p:cNvGraphicFramePr>
            <a:graphicFrameLocks noGrp="1"/>
          </p:cNvGraphicFramePr>
          <p:nvPr>
            <p:ph idx="1"/>
            <p:extLst>
              <p:ext uri="{D42A27DB-BD31-4B8C-83A1-F6EECF244321}">
                <p14:modId xmlns:p14="http://schemas.microsoft.com/office/powerpoint/2010/main" val="181065577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21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1097280" y="286603"/>
            <a:ext cx="10058400" cy="1450757"/>
          </a:xfrm>
        </p:spPr>
        <p:txBody>
          <a:bodyPr>
            <a:normAutofit/>
          </a:bodyPr>
          <a:lstStyle/>
          <a:p>
            <a:r>
              <a:rPr lang="en-US" b="1" dirty="0"/>
              <a:t>Methodology</a:t>
            </a:r>
            <a:br>
              <a:rPr lang="es-MX" b="1" dirty="0"/>
            </a:br>
            <a:endParaRPr lang="es-MX" dirty="0"/>
          </a:p>
        </p:txBody>
      </p:sp>
      <p:graphicFrame>
        <p:nvGraphicFramePr>
          <p:cNvPr id="5" name="Marcador de contenido 2">
            <a:extLst>
              <a:ext uri="{FF2B5EF4-FFF2-40B4-BE49-F238E27FC236}">
                <a16:creationId xmlns:a16="http://schemas.microsoft.com/office/drawing/2014/main" id="{2552E83B-9E38-4180-8D91-B3F7EBC03368}"/>
              </a:ext>
            </a:extLst>
          </p:cNvPr>
          <p:cNvGraphicFramePr>
            <a:graphicFrameLocks noGrp="1"/>
          </p:cNvGraphicFramePr>
          <p:nvPr>
            <p:ph idx="1"/>
            <p:extLst>
              <p:ext uri="{D42A27DB-BD31-4B8C-83A1-F6EECF244321}">
                <p14:modId xmlns:p14="http://schemas.microsoft.com/office/powerpoint/2010/main" val="1643372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70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Results</a:t>
            </a:r>
          </a:p>
        </p:txBody>
      </p:sp>
      <p:pic>
        <p:nvPicPr>
          <p:cNvPr id="5" name="Imagen 4">
            <a:extLst>
              <a:ext uri="{FF2B5EF4-FFF2-40B4-BE49-F238E27FC236}">
                <a16:creationId xmlns:a16="http://schemas.microsoft.com/office/drawing/2014/main" id="{D3CB1F45-6C35-4731-88DD-4558DC3805A3}"/>
              </a:ext>
            </a:extLst>
          </p:cNvPr>
          <p:cNvPicPr>
            <a:picLocks noChangeAspect="1"/>
          </p:cNvPicPr>
          <p:nvPr/>
        </p:nvPicPr>
        <p:blipFill>
          <a:blip r:embed="rId2"/>
          <a:stretch>
            <a:fillRect/>
          </a:stretch>
        </p:blipFill>
        <p:spPr>
          <a:xfrm>
            <a:off x="635457" y="1049488"/>
            <a:ext cx="5131653" cy="2783920"/>
          </a:xfrm>
          <a:prstGeom prst="rect">
            <a:avLst/>
          </a:prstGeom>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6AFBB64-A3E1-41F2-A314-1F5817A1C4C1}"/>
              </a:ext>
            </a:extLst>
          </p:cNvPr>
          <p:cNvPicPr>
            <a:picLocks noChangeAspect="1"/>
          </p:cNvPicPr>
          <p:nvPr/>
        </p:nvPicPr>
        <p:blipFill>
          <a:blip r:embed="rId3"/>
          <a:stretch>
            <a:fillRect/>
          </a:stretch>
        </p:blipFill>
        <p:spPr>
          <a:xfrm>
            <a:off x="6424891" y="931584"/>
            <a:ext cx="5118182" cy="3019727"/>
          </a:xfrm>
          <a:prstGeom prst="rect">
            <a:avLst/>
          </a:prstGeom>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0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Results</a:t>
            </a:r>
          </a:p>
        </p:txBody>
      </p:sp>
      <p:pic>
        <p:nvPicPr>
          <p:cNvPr id="5" name="Imagen 4">
            <a:extLst>
              <a:ext uri="{FF2B5EF4-FFF2-40B4-BE49-F238E27FC236}">
                <a16:creationId xmlns:a16="http://schemas.microsoft.com/office/drawing/2014/main" id="{C31CFC0F-5BA4-4906-A160-A4D12351F7C0}"/>
              </a:ext>
            </a:extLst>
          </p:cNvPr>
          <p:cNvPicPr>
            <a:picLocks noChangeAspect="1"/>
          </p:cNvPicPr>
          <p:nvPr/>
        </p:nvPicPr>
        <p:blipFill>
          <a:blip r:embed="rId2"/>
          <a:stretch>
            <a:fillRect/>
          </a:stretch>
        </p:blipFill>
        <p:spPr>
          <a:xfrm>
            <a:off x="635457" y="1652456"/>
            <a:ext cx="5131653" cy="1577983"/>
          </a:xfrm>
          <a:prstGeom prst="rect">
            <a:avLst/>
          </a:prstGeom>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0556362-829C-4575-A744-105748F9B3A6}"/>
              </a:ext>
            </a:extLst>
          </p:cNvPr>
          <p:cNvPicPr>
            <a:picLocks noChangeAspect="1"/>
          </p:cNvPicPr>
          <p:nvPr/>
        </p:nvPicPr>
        <p:blipFill>
          <a:blip r:embed="rId3"/>
          <a:stretch>
            <a:fillRect/>
          </a:stretch>
        </p:blipFill>
        <p:spPr>
          <a:xfrm>
            <a:off x="6424891" y="1040346"/>
            <a:ext cx="5118182" cy="2802204"/>
          </a:xfrm>
          <a:prstGeom prst="rect">
            <a:avLst/>
          </a:prstGeom>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462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a:xfrm>
            <a:off x="492370" y="516835"/>
            <a:ext cx="3084844" cy="5772840"/>
          </a:xfrm>
        </p:spPr>
        <p:txBody>
          <a:bodyPr anchor="ctr">
            <a:normAutofit/>
          </a:bodyPr>
          <a:lstStyle/>
          <a:p>
            <a:r>
              <a:rPr lang="es-MX" sz="3600">
                <a:solidFill>
                  <a:srgbClr val="FFFFFF"/>
                </a:solidFill>
              </a:rPr>
              <a:t>Conlcusions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B9AC9F09-D32E-4C66-AE02-BE3CFD91017F}"/>
              </a:ext>
            </a:extLst>
          </p:cNvPr>
          <p:cNvGraphicFramePr>
            <a:graphicFrameLocks noGrp="1"/>
          </p:cNvGraphicFramePr>
          <p:nvPr>
            <p:ph idx="1"/>
            <p:extLst>
              <p:ext uri="{D42A27DB-BD31-4B8C-83A1-F6EECF244321}">
                <p14:modId xmlns:p14="http://schemas.microsoft.com/office/powerpoint/2010/main" val="404183118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19395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12</TotalTime>
  <Words>363</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Retrospección</vt:lpstr>
      <vt:lpstr>New york city night life clustering</vt:lpstr>
      <vt:lpstr>Introduction</vt:lpstr>
      <vt:lpstr>Problem description</vt:lpstr>
      <vt:lpstr>Target Audience</vt:lpstr>
      <vt:lpstr>Data collection</vt:lpstr>
      <vt:lpstr>Methodology </vt:lpstr>
      <vt:lpstr>Results</vt:lpstr>
      <vt:lpstr>Results</vt:lpstr>
      <vt:lpstr>Conlcusions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night life clustering</dc:title>
  <dc:creator>andres garza</dc:creator>
  <cp:lastModifiedBy>andres garza</cp:lastModifiedBy>
  <cp:revision>1</cp:revision>
  <dcterms:created xsi:type="dcterms:W3CDTF">2020-01-22T20:15:07Z</dcterms:created>
  <dcterms:modified xsi:type="dcterms:W3CDTF">2020-01-22T20:27:16Z</dcterms:modified>
</cp:coreProperties>
</file>