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65"/>
    <a:srgbClr val="F4B169"/>
    <a:srgbClr val="9E655F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655F"/>
            </a:gs>
            <a:gs pos="58000">
              <a:srgbClr val="F4B16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85" y="1322705"/>
            <a:ext cx="10248265" cy="2186940"/>
          </a:xfrm>
        </p:spPr>
        <p:txBody>
          <a:bodyPr>
            <a:normAutofit fontScale="90000"/>
          </a:bodyPr>
          <a:lstStyle/>
          <a:p>
            <a:pPr marL="0" indent="0" algn="ctr" fontAlgn="auto"/>
            <a:r>
              <a:rPr lang="ru-RU" altLang="en-US"/>
              <a:t>Сайт для проверки надёжности пароля</a:t>
            </a:r>
            <a:endParaRPr lang="ru-RU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635" y="4292600"/>
            <a:ext cx="9695815" cy="1655445"/>
          </a:xfrm>
        </p:spPr>
        <p:txBody>
          <a:bodyPr/>
          <a:lstStyle/>
          <a:p>
            <a:pPr algn="r"/>
            <a:r>
              <a:rPr lang="ru-RU" altLang="en-US">
                <a:solidFill>
                  <a:schemeClr val="tx1"/>
                </a:solidFill>
              </a:rPr>
              <a:t>Работа ученика курса</a:t>
            </a:r>
            <a:r>
              <a:rPr lang="en-US" altLang="ru-RU">
                <a:solidFill>
                  <a:schemeClr val="tx1"/>
                </a:solidFill>
              </a:rPr>
              <a:t>“</a:t>
            </a:r>
            <a:r>
              <a:rPr lang="en-US" altLang="en-US">
                <a:solidFill>
                  <a:schemeClr val="tx1"/>
                </a:solidFill>
              </a:rPr>
              <a:t>guru”</a:t>
            </a:r>
            <a:endParaRPr lang="en-US" altLang="en-US">
              <a:solidFill>
                <a:schemeClr val="tx1"/>
              </a:solidFill>
            </a:endParaRPr>
          </a:p>
          <a:p>
            <a:pPr algn="r"/>
            <a:r>
              <a:rPr lang="ru-RU" altLang="en-US">
                <a:solidFill>
                  <a:schemeClr val="tx1"/>
                </a:solidFill>
              </a:rPr>
              <a:t>Табунова Андрея</a:t>
            </a:r>
            <a:endParaRPr lang="ru-RU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415" y="128905"/>
            <a:ext cx="3602990" cy="880110"/>
          </a:xfrm>
        </p:spPr>
        <p:txBody>
          <a:bodyPr>
            <a:normAutofit fontScale="90000"/>
          </a:bodyPr>
          <a:p>
            <a:r>
              <a:rPr lang="ru-RU" altLang="en-US"/>
              <a:t>Ссылка на сайт:</a:t>
            </a:r>
            <a:endParaRPr lang="ru-RU" altLang="en-US"/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7508240" y="258445"/>
            <a:ext cx="4618990" cy="126746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/>
              <a:t>Ссылка на исходный код:</a:t>
            </a:r>
            <a:endParaRPr lang="ru-RU" altLang="en-US"/>
          </a:p>
        </p:txBody>
      </p:sp>
      <p:pic>
        <p:nvPicPr>
          <p:cNvPr id="6" name="Изображение 5" descr="siteQ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275080"/>
            <a:ext cx="3606800" cy="3606800"/>
          </a:xfrm>
          <a:prstGeom prst="rect">
            <a:avLst/>
          </a:prstGeom>
        </p:spPr>
      </p:pic>
      <p:pic>
        <p:nvPicPr>
          <p:cNvPr id="7" name="Изображение 6" descr="codeQ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840" y="1616075"/>
            <a:ext cx="3626485" cy="3626485"/>
          </a:xfrm>
          <a:prstGeom prst="rect">
            <a:avLst/>
          </a:prstGeom>
        </p:spPr>
      </p:pic>
      <p:pic>
        <p:nvPicPr>
          <p:cNvPr id="3" name="Изображение 2" descr="qwenQ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775" y="2421255"/>
            <a:ext cx="3782695" cy="3782695"/>
          </a:xfrm>
          <a:prstGeom prst="rect">
            <a:avLst/>
          </a:prstGeom>
        </p:spPr>
      </p:pic>
      <p:sp>
        <p:nvSpPr>
          <p:cNvPr id="4" name="Заголовок 1"/>
          <p:cNvSpPr>
            <a:spLocks noGrp="1"/>
          </p:cNvSpPr>
          <p:nvPr/>
        </p:nvSpPr>
        <p:spPr>
          <a:xfrm>
            <a:off x="4295775" y="1136015"/>
            <a:ext cx="3602990" cy="10788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 sz="4000"/>
              <a:t>Ссылка на чат с </a:t>
            </a:r>
            <a:r>
              <a:rPr lang="en-US" altLang="en-US" sz="4000"/>
              <a:t>qwen AI</a:t>
            </a:r>
            <a:r>
              <a:rPr lang="ru-RU" altLang="en-US" sz="4000"/>
              <a:t>:</a:t>
            </a:r>
            <a:endParaRPr lang="ru-RU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46B65"/>
            </a:gs>
            <a:gs pos="58000">
              <a:srgbClr val="F4B16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Идеи и цели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1012805" cy="4351655"/>
          </a:xfrm>
        </p:spPr>
        <p:txBody>
          <a:bodyPr>
            <a:normAutofit/>
          </a:bodyPr>
          <a:p>
            <a:pPr marL="631190" indent="-443230" defTabSz="914400">
              <a:lnSpc>
                <a:spcPct val="150000"/>
              </a:lnSpc>
              <a:spcBef>
                <a:spcPts val="0"/>
              </a:spcBef>
              <a:tabLst>
                <a:tab pos="228600" algn="l"/>
              </a:tabLst>
            </a:pPr>
            <a:r>
              <a:rPr lang="ru-RU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Создать сайт для проверки пароля на сложность</a:t>
            </a:r>
            <a:endParaRPr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31190" indent="-443230" defTabSz="914400">
              <a:lnSpc>
                <a:spcPct val="150000"/>
              </a:lnSpc>
              <a:spcBef>
                <a:spcPts val="0"/>
              </a:spcBef>
              <a:tabLst>
                <a:tab pos="228600" algn="l"/>
              </a:tabLst>
            </a:pPr>
            <a:r>
              <a:rPr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Научить создавать безопасные пароли  </a:t>
            </a:r>
            <a:endParaRPr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31190" indent="-443230" defTabSz="914400">
              <a:lnSpc>
                <a:spcPct val="150000"/>
              </a:lnSpc>
              <a:spcBef>
                <a:spcPts val="0"/>
              </a:spcBef>
              <a:tabLst>
                <a:tab pos="228600" algn="l"/>
              </a:tabLst>
            </a:pPr>
            <a:r>
              <a:rPr lang="ru-RU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Всё должно быть выполнено </a:t>
            </a:r>
            <a:r>
              <a:rPr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 помощью </a:t>
            </a:r>
            <a:r>
              <a:rPr lang="ru-RU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нейросети</a:t>
            </a:r>
            <a:endParaRPr lang="ru-RU"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Нейросеть (Qwen) сделала буквално всё в проекте: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1245850" cy="4351655"/>
          </a:xfrm>
        </p:spPr>
        <p:txBody>
          <a:bodyPr>
            <a:normAutofit/>
          </a:bodyPr>
          <a:p>
            <a:pPr marL="286385" indent="-286385"/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Придумала идею,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Написала код (HTML, CSS, JS),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Сделала дизайн интерфейса и анимации,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Подготовила данные(список очень слабых паролей и советы),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Даже этот текст написала нейросеть.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Особенности сайта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71170" y="1825625"/>
            <a:ext cx="11618595" cy="4342130"/>
          </a:xfrm>
        </p:spPr>
        <p:txBody>
          <a:bodyPr/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Работает локально, без сервера  </a:t>
            </a:r>
            <a:endParaRPr lang="ru-RU" altLang="en-US" sz="3600">
              <a:solidFill>
                <a:schemeClr val="tx1"/>
              </a:solidFill>
            </a:endParaRPr>
          </a:p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Не отправляет данные пользователя (пароли)</a:t>
            </a:r>
            <a:endParaRPr lang="ru-RU" altLang="en-US" sz="3600">
              <a:solidFill>
                <a:schemeClr val="tx1"/>
              </a:solidFill>
            </a:endParaRPr>
          </a:p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Современный дизайн с анимациями  </a:t>
            </a:r>
            <a:endParaRPr lang="ru-RU" altLang="en-US" sz="3600">
              <a:solidFill>
                <a:schemeClr val="tx1"/>
              </a:solidFill>
            </a:endParaRPr>
          </a:p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Встроенный генератор паролей  </a:t>
            </a:r>
            <a:endParaRPr lang="ru-RU" altLang="en-US" sz="3600">
              <a:solidFill>
                <a:schemeClr val="tx1"/>
              </a:solidFill>
            </a:endParaRPr>
          </a:p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Возможность включить темную тему</a:t>
            </a:r>
            <a:endParaRPr lang="ru-RU" altLang="en-US" sz="3600">
              <a:solidFill>
                <a:schemeClr val="tx1"/>
              </a:solidFill>
            </a:endParaRPr>
          </a:p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Проверка безопасности</a:t>
            </a:r>
            <a:endParaRPr lang="ru-RU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Как происходит проверка пароля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Есть ли пароль в списке слабых  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Наличие разных типов символов  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Длина и повторения  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Выдаётся шкала сложности и честная оценка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Шкала сложности пароля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437640"/>
            <a:ext cx="10515600" cy="4351338"/>
          </a:xfrm>
        </p:spPr>
        <p:txBody>
          <a:bodyPr>
            <a:noAutofit/>
          </a:bodyPr>
          <a:p>
            <a:pPr>
              <a:lnSpc>
                <a:spcPct val="110000"/>
              </a:lnSpc>
            </a:pPr>
            <a:r>
              <a:rPr lang="ru-RU" altLang="en-US" sz="3600">
                <a:solidFill>
                  <a:schemeClr val="tx1"/>
                </a:solidFill>
              </a:rPr>
              <a:t>От 0 до 5 баллов  </a:t>
            </a:r>
            <a:endParaRPr lang="ru-RU" altLang="en-US" sz="36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altLang="en-US" sz="3600">
                <a:solidFill>
                  <a:schemeClr val="tx1"/>
                </a:solidFill>
              </a:rPr>
              <a:t>Цветовая индикация:</a:t>
            </a:r>
            <a:endParaRPr lang="ru-RU" altLang="en-US" sz="360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ru-RU" altLang="en-US" sz="3200">
                <a:solidFill>
                  <a:schemeClr val="tx1"/>
                </a:solidFill>
              </a:rPr>
              <a:t>Красный – слабый  </a:t>
            </a:r>
            <a:endParaRPr lang="ru-RU" altLang="en-US" sz="320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ru-RU" altLang="en-US" sz="3200">
                <a:solidFill>
                  <a:schemeClr val="tx1"/>
                </a:solidFill>
              </a:rPr>
              <a:t>Оранжевый – средний  </a:t>
            </a:r>
            <a:endParaRPr lang="ru-RU" altLang="en-US" sz="320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ru-RU" altLang="en-US" sz="3200">
                <a:solidFill>
                  <a:schemeClr val="tx1"/>
                </a:solidFill>
              </a:rPr>
              <a:t>Зелёный – надёжный </a:t>
            </a:r>
            <a:r>
              <a:rPr lang="ru-RU" altLang="en-US" sz="3600">
                <a:solidFill>
                  <a:schemeClr val="tx1"/>
                </a:solidFill>
              </a:rPr>
              <a:t>        </a:t>
            </a:r>
            <a:endParaRPr lang="ru-RU" altLang="en-US" sz="36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altLang="en-US" sz="3600">
                <a:solidFill>
                  <a:schemeClr val="tx1"/>
                </a:solidFill>
              </a:rPr>
              <a:t>Если пароль есть в списке самых распространенных паролей — шкала остаётся пустой</a:t>
            </a:r>
            <a:endParaRPr lang="ru-RU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Генератор паролей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363855" indent="-363855"/>
            <a:r>
              <a:rPr lang="ru-RU" altLang="en-US" sz="3600">
                <a:solidFill>
                  <a:schemeClr val="tx1"/>
                </a:solidFill>
              </a:rPr>
              <a:t>Возможность выбрать длинну и типы символов         </a:t>
            </a:r>
            <a:endParaRPr lang="ru-RU" altLang="en-US" sz="3600">
              <a:solidFill>
                <a:schemeClr val="tx1"/>
              </a:solidFill>
            </a:endParaRPr>
          </a:p>
          <a:p>
            <a:pPr marL="363855" indent="-363855"/>
            <a:r>
              <a:rPr lang="ru-RU" altLang="en-US" sz="3600">
                <a:solidFill>
                  <a:schemeClr val="tx1"/>
                </a:solidFill>
              </a:rPr>
              <a:t>Генерация случайного пароля  </a:t>
            </a:r>
            <a:endParaRPr lang="ru-RU" altLang="en-US" sz="3600">
              <a:solidFill>
                <a:schemeClr val="tx1"/>
              </a:solidFill>
            </a:endParaRPr>
          </a:p>
          <a:p>
            <a:pPr marL="363855" indent="-363855"/>
            <a:r>
              <a:rPr lang="ru-RU" altLang="en-US" sz="3600">
                <a:solidFill>
                  <a:schemeClr val="tx1"/>
                </a:solidFill>
              </a:rPr>
              <a:t>Кнопка копирования  </a:t>
            </a:r>
            <a:endParaRPr lang="ru-RU" altLang="en-US" sz="3600">
              <a:solidFill>
                <a:schemeClr val="tx1"/>
              </a:solidFill>
            </a:endParaRPr>
          </a:p>
          <a:p>
            <a:pPr marL="363855" indent="-363855"/>
            <a:r>
              <a:rPr lang="ru-RU" altLang="en-US" sz="3600">
                <a:solidFill>
                  <a:schemeClr val="tx1"/>
                </a:solidFill>
              </a:rPr>
              <a:t>Подходит для мгновенного использования    </a:t>
            </a:r>
            <a:endParaRPr lang="ru-RU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Файлы и структура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3600">
                <a:solidFill>
                  <a:schemeClr val="tx1"/>
                </a:solidFill>
              </a:rPr>
              <a:t>index.html — структура</a:t>
            </a:r>
            <a:endParaRPr lang="ru-RU" altLang="en-US" sz="3600">
              <a:solidFill>
                <a:schemeClr val="tx1"/>
              </a:solidFill>
            </a:endParaRPr>
          </a:p>
          <a:p>
            <a:r>
              <a:rPr lang="ru-RU" altLang="en-US" sz="3600">
                <a:solidFill>
                  <a:schemeClr val="tx1"/>
                </a:solidFill>
              </a:rPr>
              <a:t>style.css — стили</a:t>
            </a:r>
            <a:endParaRPr lang="ru-RU" altLang="en-US" sz="3600">
              <a:solidFill>
                <a:schemeClr val="tx1"/>
              </a:solidFill>
            </a:endParaRPr>
          </a:p>
          <a:p>
            <a:r>
              <a:rPr lang="ru-RU" altLang="en-US" sz="3600">
                <a:solidFill>
                  <a:schemeClr val="tx1"/>
                </a:solidFill>
              </a:rPr>
              <a:t>script.js — логика</a:t>
            </a:r>
            <a:endParaRPr lang="ru-RU" altLang="en-US" sz="3600">
              <a:solidFill>
                <a:schemeClr val="tx1"/>
              </a:solidFill>
            </a:endParaRPr>
          </a:p>
          <a:p>
            <a:r>
              <a:rPr lang="ru-RU" altLang="en-US" sz="3600">
                <a:solidFill>
                  <a:schemeClr val="tx1"/>
                </a:solidFill>
              </a:rPr>
              <a:t>data.json — данные     </a:t>
            </a:r>
            <a:endParaRPr lang="ru-RU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ru-RU"/>
              <a:t>ИТОГ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234950" indent="-234950"/>
            <a:r>
              <a:rPr lang="ru-RU" altLang="en-US" sz="3600">
                <a:solidFill>
                  <a:schemeClr val="tx1"/>
                </a:solidFill>
              </a:rPr>
              <a:t>Полностью рабочий сайт  </a:t>
            </a:r>
            <a:endParaRPr lang="ru-RU" altLang="en-US" sz="3600">
              <a:solidFill>
                <a:schemeClr val="tx1"/>
              </a:solidFill>
            </a:endParaRPr>
          </a:p>
          <a:p>
            <a:pPr marL="234950" indent="-234950"/>
            <a:r>
              <a:rPr lang="ru-RU" altLang="en-US" sz="3600">
                <a:solidFill>
                  <a:schemeClr val="tx1"/>
                </a:solidFill>
              </a:rPr>
              <a:t>Помогает пользователям повысить уровень цифровой безопасности  </a:t>
            </a:r>
            <a:endParaRPr lang="ru-RU" altLang="en-US" sz="3600">
              <a:solidFill>
                <a:schemeClr val="tx1"/>
              </a:solidFill>
            </a:endParaRPr>
          </a:p>
          <a:p>
            <a:pPr marL="234950" indent="-234950"/>
            <a:r>
              <a:rPr lang="ru-RU" altLang="en-US" sz="3600">
                <a:solidFill>
                  <a:schemeClr val="tx1"/>
                </a:solidFill>
              </a:rPr>
              <a:t>Создан с помощью нейросети  </a:t>
            </a:r>
            <a:endParaRPr lang="ru-RU" altLang="en-US" sz="3600">
              <a:solidFill>
                <a:schemeClr val="tx1"/>
              </a:solidFill>
            </a:endParaRPr>
          </a:p>
          <a:p>
            <a:pPr marL="234950" indent="-234950"/>
            <a:r>
              <a:rPr lang="ru-RU" altLang="en-US" sz="3600">
                <a:solidFill>
                  <a:schemeClr val="tx1"/>
                </a:solidFill>
              </a:rPr>
              <a:t>Демонстрирует, что даже школьник может создать современный сайт с помощью ИИ</a:t>
            </a:r>
            <a:endParaRPr lang="ru-RU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1514</Words>
  <Application>WPS Presentation</Application>
  <PresentationFormat>宽屏</PresentationFormat>
  <Paragraphs>71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Сайт для проверки надёжности пароля</vt:lpstr>
      <vt:lpstr>Идеи и цели</vt:lpstr>
      <vt:lpstr>Нейросеть (Qwen) сделала буквално всё в проекте:</vt:lpstr>
      <vt:lpstr>Особенности сайта</vt:lpstr>
      <vt:lpstr>Как происходит проверка пароля</vt:lpstr>
      <vt:lpstr>Шкала сложности пароля</vt:lpstr>
      <vt:lpstr>Генератор паролей</vt:lpstr>
      <vt:lpstr>Файлы и структура</vt:lpstr>
      <vt:lpstr>ИТОГ</vt:lpstr>
      <vt:lpstr>Ссылка на сайт: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student_10</cp:lastModifiedBy>
  <cp:revision>7</cp:revision>
  <dcterms:created xsi:type="dcterms:W3CDTF">2025-05-31T12:52:00Z</dcterms:created>
  <dcterms:modified xsi:type="dcterms:W3CDTF">2025-05-31T14:00:50Z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CB3DB28FE612464B929A05814C1D230F_11</vt:lpwstr>
  </property>
</Properties>
</file>