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6B65"/>
    <a:srgbClr val="F4B169"/>
    <a:srgbClr val="9E655F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E655F"/>
            </a:gs>
            <a:gs pos="58000">
              <a:srgbClr val="F4B169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8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185" y="1322705"/>
            <a:ext cx="10248265" cy="2186940"/>
          </a:xfrm>
        </p:spPr>
        <p:txBody>
          <a:bodyPr>
            <a:normAutofit fontScale="90000"/>
          </a:bodyPr>
          <a:lstStyle/>
          <a:p>
            <a:pPr marL="0" indent="0" algn="ctr" fontAlgn="auto"/>
            <a:r>
              <a:rPr lang="ru-RU" altLang="en-US"/>
              <a:t>Сайт для проверки надёжности пароля</a:t>
            </a:r>
            <a:endParaRPr lang="ru-RU" alt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635" y="4292600"/>
            <a:ext cx="9695815" cy="1655445"/>
          </a:xfrm>
        </p:spPr>
        <p:txBody>
          <a:bodyPr/>
          <a:lstStyle/>
          <a:p>
            <a:pPr algn="r"/>
            <a:r>
              <a:rPr lang="ru-RU" altLang="en-US"/>
              <a:t>Работа ученика курса</a:t>
            </a:r>
            <a:r>
              <a:rPr lang="en-US" altLang="ru-RU"/>
              <a:t>“</a:t>
            </a:r>
            <a:r>
              <a:rPr lang="en-US" altLang="en-US"/>
              <a:t>guru”</a:t>
            </a:r>
            <a:endParaRPr lang="en-US" altLang="en-US"/>
          </a:p>
          <a:p>
            <a:pPr algn="r"/>
            <a:r>
              <a:rPr lang="ru-RU" altLang="en-US"/>
              <a:t>Табунова Андрея</a:t>
            </a:r>
            <a:endParaRPr lang="ru-RU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4926965" cy="1325880"/>
          </a:xfrm>
        </p:spPr>
        <p:txBody>
          <a:bodyPr>
            <a:normAutofit fontScale="90000"/>
          </a:bodyPr>
          <a:p>
            <a:r>
              <a:rPr lang="ru-RU" altLang="en-US"/>
              <a:t>Ссылка на сайт:</a:t>
            </a:r>
            <a:endParaRPr lang="ru-RU" altLang="en-US"/>
          </a:p>
        </p:txBody>
      </p:sp>
      <p:sp>
        <p:nvSpPr>
          <p:cNvPr id="5" name="Заголовок 1"/>
          <p:cNvSpPr>
            <a:spLocks noGrp="1"/>
          </p:cNvSpPr>
          <p:nvPr/>
        </p:nvSpPr>
        <p:spPr>
          <a:xfrm>
            <a:off x="6025515" y="258445"/>
            <a:ext cx="4926965" cy="13258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ru-RU" altLang="en-US"/>
              <a:t>Ссылка на исходный код:</a:t>
            </a:r>
            <a:endParaRPr lang="ru-RU" altLang="en-US"/>
          </a:p>
        </p:txBody>
      </p:sp>
      <p:pic>
        <p:nvPicPr>
          <p:cNvPr id="6" name="Изображение 5" descr="siteQ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9340" y="1762760"/>
            <a:ext cx="4083685" cy="4083685"/>
          </a:xfrm>
          <a:prstGeom prst="rect">
            <a:avLst/>
          </a:prstGeom>
        </p:spPr>
      </p:pic>
      <p:pic>
        <p:nvPicPr>
          <p:cNvPr id="7" name="Изображение 6" descr="codeQ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520" y="1762760"/>
            <a:ext cx="4084320" cy="40843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A46B65"/>
            </a:gs>
            <a:gs pos="58000">
              <a:srgbClr val="F4B169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Идеи и цели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631190" indent="-443230" defTabSz="914400">
              <a:lnSpc>
                <a:spcPct val="150000"/>
              </a:lnSpc>
              <a:spcBef>
                <a:spcPts val="0"/>
              </a:spcBef>
              <a:tabLst>
                <a:tab pos="228600" algn="l"/>
              </a:tabLst>
            </a:pPr>
            <a:r>
              <a:rPr lang="ru-RU" sz="3600">
                <a:latin typeface="Times New Roman" panose="02020603050405020304" charset="0"/>
                <a:cs typeface="Times New Roman" panose="02020603050405020304" charset="0"/>
              </a:rPr>
              <a:t>Позволить пользователю проверить его пароль на сложность</a:t>
            </a:r>
            <a:endParaRPr sz="3600">
              <a:latin typeface="Times New Roman" panose="02020603050405020304" charset="0"/>
              <a:cs typeface="Times New Roman" panose="02020603050405020304" charset="0"/>
            </a:endParaRPr>
          </a:p>
          <a:p>
            <a:pPr marL="631190" indent="-443230" defTabSz="914400">
              <a:lnSpc>
                <a:spcPct val="150000"/>
              </a:lnSpc>
              <a:spcBef>
                <a:spcPts val="0"/>
              </a:spcBef>
              <a:tabLst>
                <a:tab pos="228600" algn="l"/>
              </a:tabLst>
            </a:pPr>
            <a:r>
              <a:rPr sz="3600">
                <a:latin typeface="Times New Roman" panose="02020603050405020304" charset="0"/>
                <a:cs typeface="Times New Roman" panose="02020603050405020304" charset="0"/>
              </a:rPr>
              <a:t>Научить создавать безопасные пароли  </a:t>
            </a:r>
            <a:endParaRPr sz="3600">
              <a:latin typeface="Times New Roman" panose="02020603050405020304" charset="0"/>
              <a:cs typeface="Times New Roman" panose="02020603050405020304" charset="0"/>
            </a:endParaRPr>
          </a:p>
          <a:p>
            <a:pPr marL="631190" indent="-443230" defTabSz="914400">
              <a:lnSpc>
                <a:spcPct val="150000"/>
              </a:lnSpc>
              <a:spcBef>
                <a:spcPts val="0"/>
              </a:spcBef>
              <a:tabLst>
                <a:tab pos="228600" algn="l"/>
              </a:tabLst>
            </a:pPr>
            <a:r>
              <a:rPr lang="ru-RU" sz="3600">
                <a:latin typeface="Times New Roman" panose="02020603050405020304" charset="0"/>
                <a:cs typeface="Times New Roman" panose="02020603050405020304" charset="0"/>
              </a:rPr>
              <a:t>Всё должно быть выполнено только </a:t>
            </a:r>
            <a:r>
              <a:rPr sz="3600">
                <a:latin typeface="Times New Roman" panose="02020603050405020304" charset="0"/>
                <a:cs typeface="Times New Roman" panose="02020603050405020304" charset="0"/>
              </a:rPr>
              <a:t>с помощью нейросети</a:t>
            </a:r>
            <a:endParaRPr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Нейросеть (Qwen) сделала буквално всё в проекте: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825625"/>
            <a:ext cx="11245850" cy="4351655"/>
          </a:xfrm>
        </p:spPr>
        <p:txBody>
          <a:bodyPr>
            <a:normAutofit/>
          </a:bodyPr>
          <a:p>
            <a:pPr marL="286385" indent="-286385"/>
            <a:r>
              <a:rPr lang="ru-RU" altLang="en-US" sz="3600">
                <a:latin typeface="+mj-lt"/>
                <a:cs typeface="+mj-lt"/>
              </a:rPr>
              <a:t>Придумала идею,</a:t>
            </a:r>
            <a:endParaRPr lang="ru-RU" altLang="en-US" sz="3600">
              <a:latin typeface="+mj-lt"/>
              <a:cs typeface="+mj-lt"/>
            </a:endParaRPr>
          </a:p>
          <a:p>
            <a:pPr marL="286385" indent="-286385"/>
            <a:r>
              <a:rPr lang="ru-RU" altLang="en-US" sz="3600">
                <a:latin typeface="+mj-lt"/>
                <a:cs typeface="+mj-lt"/>
              </a:rPr>
              <a:t>Написала код (HTML, CSS, JS),</a:t>
            </a:r>
            <a:endParaRPr lang="ru-RU" altLang="en-US" sz="3600">
              <a:latin typeface="+mj-lt"/>
              <a:cs typeface="+mj-lt"/>
            </a:endParaRPr>
          </a:p>
          <a:p>
            <a:pPr marL="286385" indent="-286385"/>
            <a:r>
              <a:rPr lang="ru-RU" altLang="en-US" sz="3600">
                <a:latin typeface="+mj-lt"/>
                <a:cs typeface="+mj-lt"/>
              </a:rPr>
              <a:t>Сделала дизайн интерфейса и анимации,</a:t>
            </a:r>
            <a:endParaRPr lang="ru-RU" altLang="en-US" sz="3600">
              <a:latin typeface="+mj-lt"/>
              <a:cs typeface="+mj-lt"/>
            </a:endParaRPr>
          </a:p>
          <a:p>
            <a:pPr marL="286385" indent="-286385"/>
            <a:r>
              <a:rPr lang="ru-RU" altLang="en-US" sz="3600">
                <a:latin typeface="+mj-lt"/>
                <a:cs typeface="+mj-lt"/>
              </a:rPr>
              <a:t>Подготовила данные(список очень слабых паролей и советы),</a:t>
            </a:r>
            <a:endParaRPr lang="ru-RU" altLang="en-US" sz="3600">
              <a:latin typeface="+mj-lt"/>
              <a:cs typeface="+mj-lt"/>
            </a:endParaRPr>
          </a:p>
          <a:p>
            <a:pPr marL="286385" indent="-286385"/>
            <a:r>
              <a:rPr lang="ru-RU" altLang="en-US" sz="3600">
                <a:latin typeface="+mj-lt"/>
                <a:cs typeface="+mj-lt"/>
              </a:rPr>
              <a:t>Даже этот текст написала нейросеть.</a:t>
            </a:r>
            <a:endParaRPr lang="ru-RU" altLang="en-US" sz="360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Особенности сайта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471170" y="1825625"/>
            <a:ext cx="11618595" cy="4342130"/>
          </a:xfrm>
        </p:spPr>
        <p:txBody>
          <a:bodyPr/>
          <a:p>
            <a:pPr marL="227330" indent="-227330"/>
            <a:r>
              <a:rPr lang="ru-RU" altLang="en-US" sz="3600"/>
              <a:t>Работает локально, без сервера  </a:t>
            </a:r>
            <a:endParaRPr lang="ru-RU" altLang="en-US" sz="3600"/>
          </a:p>
          <a:p>
            <a:pPr marL="227330" indent="-227330"/>
            <a:r>
              <a:rPr lang="ru-RU" altLang="en-US" sz="3600"/>
              <a:t>Не отправляет данные пользователя (пароли)</a:t>
            </a:r>
            <a:endParaRPr lang="ru-RU" altLang="en-US" sz="3600"/>
          </a:p>
          <a:p>
            <a:pPr marL="227330" indent="-227330"/>
            <a:r>
              <a:rPr lang="ru-RU" altLang="en-US" sz="3600"/>
              <a:t>Современный дизайн с анимациями  </a:t>
            </a:r>
            <a:endParaRPr lang="ru-RU" altLang="en-US" sz="3600"/>
          </a:p>
          <a:p>
            <a:pPr marL="227330" indent="-227330"/>
            <a:r>
              <a:rPr lang="ru-RU" altLang="en-US" sz="3600"/>
              <a:t>Встроенный генератор паролей  </a:t>
            </a:r>
            <a:endParaRPr lang="ru-RU" altLang="en-US" sz="3600"/>
          </a:p>
          <a:p>
            <a:pPr marL="227330" indent="-227330"/>
            <a:r>
              <a:rPr lang="ru-RU" altLang="en-US" sz="3600"/>
              <a:t>Возможность включить темную тему</a:t>
            </a:r>
            <a:endParaRPr lang="ru-RU" altLang="en-US" sz="3600"/>
          </a:p>
          <a:p>
            <a:pPr marL="227330" indent="-227330"/>
            <a:r>
              <a:rPr lang="ru-RU" altLang="en-US" sz="3600"/>
              <a:t>Проверка безопасности</a:t>
            </a:r>
            <a:endParaRPr lang="ru-RU" altLang="en-US"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Как происходит проверка пароля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lnSpc>
                <a:spcPct val="110000"/>
              </a:lnSpc>
              <a:buFont typeface="+mj-lt"/>
              <a:buAutoNum type="arabicParenR"/>
            </a:pPr>
            <a:r>
              <a:rPr lang="ru-RU" altLang="en-US" sz="3600">
                <a:latin typeface="+mj-lt"/>
                <a:cs typeface="+mj-lt"/>
              </a:rPr>
              <a:t>Есть ли пароль в списке слабых  </a:t>
            </a:r>
            <a:endParaRPr lang="ru-RU" altLang="en-US" sz="3600">
              <a:latin typeface="+mj-lt"/>
              <a:cs typeface="+mj-lt"/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arenR"/>
            </a:pPr>
            <a:r>
              <a:rPr lang="ru-RU" altLang="en-US" sz="3600">
                <a:latin typeface="+mj-lt"/>
                <a:cs typeface="+mj-lt"/>
              </a:rPr>
              <a:t>Наличие разных типов символов  </a:t>
            </a:r>
            <a:endParaRPr lang="ru-RU" altLang="en-US" sz="3600">
              <a:latin typeface="+mj-lt"/>
              <a:cs typeface="+mj-lt"/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arenR"/>
            </a:pPr>
            <a:r>
              <a:rPr lang="ru-RU" altLang="en-US" sz="3600">
                <a:latin typeface="+mj-lt"/>
                <a:cs typeface="+mj-lt"/>
              </a:rPr>
              <a:t>Длина и повторения  </a:t>
            </a:r>
            <a:endParaRPr lang="ru-RU" altLang="en-US" sz="3600">
              <a:latin typeface="+mj-lt"/>
              <a:cs typeface="+mj-lt"/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arenR"/>
            </a:pPr>
            <a:r>
              <a:rPr lang="ru-RU" altLang="en-US" sz="3600">
                <a:latin typeface="+mj-lt"/>
                <a:cs typeface="+mj-lt"/>
              </a:rPr>
              <a:t>Выдаётся шкала сложности и честная оценка</a:t>
            </a:r>
            <a:endParaRPr lang="ru-RU" altLang="en-US" sz="360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Шкала сложности пароля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10000"/>
              </a:lnSpc>
            </a:pPr>
            <a:r>
              <a:rPr lang="ru-RU" altLang="en-US"/>
              <a:t>От 0 до 5 баллов  </a:t>
            </a:r>
            <a:endParaRPr lang="ru-RU" altLang="en-US"/>
          </a:p>
          <a:p>
            <a:pPr>
              <a:lnSpc>
                <a:spcPct val="110000"/>
              </a:lnSpc>
            </a:pPr>
            <a:r>
              <a:rPr lang="ru-RU" altLang="en-US"/>
              <a:t>Цветовая индикация:</a:t>
            </a:r>
            <a:endParaRPr lang="ru-RU" altLang="en-US"/>
          </a:p>
          <a:p>
            <a:pPr lvl="1">
              <a:lnSpc>
                <a:spcPct val="110000"/>
              </a:lnSpc>
            </a:pPr>
            <a:r>
              <a:rPr lang="ru-RU" altLang="en-US"/>
              <a:t>Красный – слабый  </a:t>
            </a:r>
            <a:endParaRPr lang="ru-RU" altLang="en-US"/>
          </a:p>
          <a:p>
            <a:pPr lvl="1">
              <a:lnSpc>
                <a:spcPct val="110000"/>
              </a:lnSpc>
            </a:pPr>
            <a:r>
              <a:rPr lang="ru-RU" altLang="en-US"/>
              <a:t>Оранжевый – средний  </a:t>
            </a:r>
            <a:endParaRPr lang="ru-RU" altLang="en-US"/>
          </a:p>
          <a:p>
            <a:pPr lvl="1">
              <a:lnSpc>
                <a:spcPct val="110000"/>
              </a:lnSpc>
            </a:pPr>
            <a:r>
              <a:rPr lang="ru-RU" altLang="en-US"/>
              <a:t>Зелёный – надёжный         </a:t>
            </a:r>
            <a:endParaRPr lang="ru-RU" altLang="en-US"/>
          </a:p>
          <a:p>
            <a:pPr>
              <a:lnSpc>
                <a:spcPct val="110000"/>
              </a:lnSpc>
            </a:pPr>
            <a:r>
              <a:rPr lang="ru-RU" altLang="en-US"/>
              <a:t>Если пароль есть в списке самых распространенных паролей — шкала остаётся пустой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Генератор паролей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363855" indent="-363855"/>
            <a:r>
              <a:rPr lang="ru-RU" altLang="en-US" sz="3600"/>
              <a:t>Возможность выбрать длинну и типы символов         </a:t>
            </a:r>
            <a:endParaRPr lang="ru-RU" altLang="en-US" sz="3600"/>
          </a:p>
          <a:p>
            <a:pPr marL="363855" indent="-363855"/>
            <a:r>
              <a:rPr lang="ru-RU" altLang="en-US" sz="3600"/>
              <a:t>Генерация случайного пароля  </a:t>
            </a:r>
            <a:endParaRPr lang="ru-RU" altLang="en-US" sz="3600"/>
          </a:p>
          <a:p>
            <a:pPr marL="363855" indent="-363855"/>
            <a:r>
              <a:rPr lang="ru-RU" altLang="en-US" sz="3600"/>
              <a:t>Кнопка копирования  </a:t>
            </a:r>
            <a:endParaRPr lang="ru-RU" altLang="en-US" sz="3600"/>
          </a:p>
          <a:p>
            <a:pPr marL="363855" indent="-363855"/>
            <a:r>
              <a:rPr lang="ru-RU" altLang="en-US" sz="3600"/>
              <a:t>Подходит для мгновенного использования    </a:t>
            </a:r>
            <a:endParaRPr lang="ru-RU" altLang="en-US"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Файлы и структура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 sz="3600"/>
              <a:t>index.html — структура</a:t>
            </a:r>
            <a:endParaRPr lang="ru-RU" altLang="en-US" sz="3600"/>
          </a:p>
          <a:p>
            <a:r>
              <a:rPr lang="ru-RU" altLang="en-US" sz="3600"/>
              <a:t>style.css — стили</a:t>
            </a:r>
            <a:endParaRPr lang="ru-RU" altLang="en-US" sz="3600"/>
          </a:p>
          <a:p>
            <a:r>
              <a:rPr lang="ru-RU" altLang="en-US" sz="3600"/>
              <a:t>script.js — логика</a:t>
            </a:r>
            <a:endParaRPr lang="ru-RU" altLang="en-US" sz="3600"/>
          </a:p>
          <a:p>
            <a:r>
              <a:rPr lang="ru-RU" altLang="en-US" sz="3600"/>
              <a:t>data.json — данные     </a:t>
            </a:r>
            <a:endParaRPr lang="ru-RU" altLang="en-US"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Вывод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234950" indent="-234950"/>
            <a:r>
              <a:rPr lang="ru-RU" altLang="en-US" sz="3600"/>
              <a:t>Полностью рабочий сайт  </a:t>
            </a:r>
            <a:endParaRPr lang="ru-RU" altLang="en-US" sz="3600"/>
          </a:p>
          <a:p>
            <a:pPr marL="234950" indent="-234950"/>
            <a:r>
              <a:rPr lang="ru-RU" altLang="en-US" sz="3600"/>
              <a:t>Помогает пользователям повысить уровень цифровой безопасности  </a:t>
            </a:r>
            <a:endParaRPr lang="ru-RU" altLang="en-US" sz="3600"/>
          </a:p>
          <a:p>
            <a:pPr marL="234950" indent="-234950"/>
            <a:r>
              <a:rPr lang="ru-RU" altLang="en-US" sz="3600"/>
              <a:t>Создан с помощью нейросети  </a:t>
            </a:r>
            <a:endParaRPr lang="ru-RU" altLang="en-US" sz="3600"/>
          </a:p>
          <a:p>
            <a:pPr marL="234950" indent="-234950"/>
            <a:r>
              <a:rPr lang="ru-RU" altLang="en-US" sz="3600"/>
              <a:t>Демонстрирует, что даже школьник может создать современный сайт с помощью ИИ</a:t>
            </a:r>
            <a:endParaRPr lang="ru-RU" altLang="en-US"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1509</Words>
  <Application>WPS Presentation</Application>
  <PresentationFormat>宽屏</PresentationFormat>
  <Paragraphs>69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SimSun</vt:lpstr>
      <vt:lpstr>Wingdings</vt:lpstr>
      <vt:lpstr>Times New Roman</vt:lpstr>
      <vt:lpstr>Calibri Light</vt:lpstr>
      <vt:lpstr>DejaVu Sans</vt:lpstr>
      <vt:lpstr>Microsoft YaHei</vt:lpstr>
      <vt:lpstr>Droid Sans Fallback</vt:lpstr>
      <vt:lpstr>Arial Unicode MS</vt:lpstr>
      <vt:lpstr>Calibri</vt:lpstr>
      <vt:lpstr>DejaVu Sans Mono</vt:lpstr>
      <vt:lpstr>FreeSans</vt:lpstr>
      <vt:lpstr>OpenSymbol</vt:lpstr>
      <vt:lpstr>Noto Sans Symbols2</vt:lpstr>
      <vt:lpstr>Office Theme</vt:lpstr>
      <vt:lpstr>Сайт для проверки надёжности пароля</vt:lpstr>
      <vt:lpstr>Введение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Ссылка на сайт: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andrei</cp:lastModifiedBy>
  <cp:revision>5</cp:revision>
  <dcterms:created xsi:type="dcterms:W3CDTF">2025-05-31T12:52:08Z</dcterms:created>
  <dcterms:modified xsi:type="dcterms:W3CDTF">2025-05-31T12:52:08Z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1049-11.1.0.11723</vt:lpwstr>
  </property>
  <property fmtid="{D5CDD505-2E9C-101B-9397-08002B2CF9AE}" pid="3" name="ICV">
    <vt:lpwstr>CB3DB28FE612464B929A05814C1D230F_11</vt:lpwstr>
  </property>
</Properties>
</file>