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2185" y="1322705"/>
            <a:ext cx="10248265" cy="2186940"/>
          </a:xfrm>
        </p:spPr>
        <p:txBody>
          <a:bodyPr>
            <a:normAutofit fontScale="90000"/>
          </a:bodyPr>
          <a:lstStyle/>
          <a:p>
            <a:pPr marL="0" indent="0" algn="ctr" fontAlgn="auto"/>
            <a:r>
              <a:rPr lang="ru-RU" altLang="en-US"/>
              <a:t>Сайт для проверки надёжности пароля</a:t>
            </a:r>
            <a:endParaRPr lang="ru-RU" alt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695815" cy="1655445"/>
          </a:xfrm>
        </p:spPr>
        <p:txBody>
          <a:bodyPr/>
          <a:lstStyle/>
          <a:p>
            <a:pPr algn="r"/>
            <a:r>
              <a:rPr lang="ru-RU" altLang="en-US"/>
              <a:t>Работа ученика курса</a:t>
            </a:r>
            <a:r>
              <a:rPr lang="en-US" altLang="ru-RU"/>
              <a:t>“</a:t>
            </a:r>
            <a:r>
              <a:rPr lang="en-US" altLang="en-US"/>
              <a:t>guru”</a:t>
            </a:r>
            <a:endParaRPr lang="en-US" altLang="en-US"/>
          </a:p>
          <a:p>
            <a:pPr algn="r"/>
            <a:r>
              <a:rPr lang="ru-RU" altLang="en-US"/>
              <a:t>Табунова Андрея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Введение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379730" indent="-379730">
              <a:lnSpc>
                <a:spcPct val="150000"/>
              </a:lnSpc>
              <a:spcBef>
                <a:spcPts val="0"/>
              </a:spcBef>
            </a:pP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🧠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Идея: cайт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который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проверяет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ваш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пароль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и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выдаёт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честную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оценку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—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с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юмором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и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без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прикрас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. </a:t>
            </a:r>
            <a:endParaRPr lang="en-US" altLang="ru-RU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79730" indent="-379730">
              <a:lnSpc>
                <a:spcPct val="150000"/>
              </a:lnSpc>
              <a:spcBef>
                <a:spcPts val="0"/>
              </a:spcBef>
            </a:pP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🎯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Цель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: </a:t>
            </a:r>
            <a:endParaRPr lang="en-US" altLang="ru-RU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79730" indent="-379730">
              <a:lnSpc>
                <a:spcPct val="150000"/>
              </a:lnSpc>
              <a:spcBef>
                <a:spcPts val="0"/>
              </a:spcBef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Повысить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осведомлённость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пользователей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о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важности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надёжных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паролей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79730" indent="-379730">
              <a:lnSpc>
                <a:spcPct val="150000"/>
              </a:lnSpc>
              <a:spcBef>
                <a:spcPts val="0"/>
              </a:spcBef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Сделать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обучение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безопасной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практике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увлекательным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и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запоминающимся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    </a:t>
            </a:r>
            <a:endParaRPr lang="en-US" altLang="ru-RU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327</Words>
  <Application>WPS Presentation</Application>
  <PresentationFormat>宽屏</PresentationFormat>
  <Paragraphs>13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Times New Roman</vt:lpstr>
      <vt:lpstr>黑体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student_10</cp:lastModifiedBy>
  <cp:revision>3</cp:revision>
  <dcterms:created xsi:type="dcterms:W3CDTF">2025-05-24T14:18:15Z</dcterms:created>
  <dcterms:modified xsi:type="dcterms:W3CDTF">2025-05-24T15:09:50Z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1049-12.2.0.21179</vt:lpwstr>
  </property>
  <property fmtid="{D5CDD505-2E9C-101B-9397-08002B2CF9AE}" pid="3" name="ICV">
    <vt:lpwstr>CB3DB28FE612464B929A05814C1D230F_11</vt:lpwstr>
  </property>
</Properties>
</file>