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A5F6-5577-1E4E-82F6-7C7FDB18C17F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87E9-0829-434A-93C4-F0307C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24" y="500247"/>
            <a:ext cx="3398935" cy="2162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5892" y="53970"/>
            <a:ext cx="933467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/>
              <a:t>Which peptides will be the best vaccines (for cancer and infectious disease)?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34" y="500247"/>
            <a:ext cx="1351493" cy="2631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5892" y="2564307"/>
            <a:ext cx="93281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/>
              <a:t>Create property matrix for each peptide in dataset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Perform PCA to determine most important </a:t>
            </a:r>
            <a:r>
              <a:rPr lang="en-US" sz="2200" dirty="0" err="1" smtClean="0"/>
              <a:t>aa</a:t>
            </a:r>
            <a:r>
              <a:rPr lang="en-US" sz="2200" dirty="0" smtClean="0"/>
              <a:t> properties in each </a:t>
            </a:r>
            <a:r>
              <a:rPr lang="en-US" sz="2200" dirty="0" err="1" smtClean="0"/>
              <a:t>aa</a:t>
            </a:r>
            <a:r>
              <a:rPr lang="en-US" sz="2200" dirty="0" smtClean="0"/>
              <a:t> position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Use Machine Learning to predict which position-property pairs (P3s)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re most likely to cause an immune response</a:t>
            </a:r>
            <a:endParaRPr lang="en-US" sz="2200" dirty="0"/>
          </a:p>
        </p:txBody>
      </p:sp>
      <p:pic>
        <p:nvPicPr>
          <p:cNvPr id="11" name="Picture 10" descr="roc3merCou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34" y="4010857"/>
            <a:ext cx="4008266" cy="2847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80392" y="3740423"/>
            <a:ext cx="3911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Receiver Operating Characteristic (ROC)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00568" y="6023423"/>
            <a:ext cx="311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Area under the ROC curve = 0.7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7" y="4109756"/>
            <a:ext cx="2748244" cy="27482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3235" y="4027924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Skarzynski</dc:creator>
  <cp:lastModifiedBy>Martin Skarzynski</cp:lastModifiedBy>
  <cp:revision>6</cp:revision>
  <dcterms:created xsi:type="dcterms:W3CDTF">2015-09-22T14:57:29Z</dcterms:created>
  <dcterms:modified xsi:type="dcterms:W3CDTF">2015-09-22T16:31:48Z</dcterms:modified>
</cp:coreProperties>
</file>