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5C9A-54F1-4BBC-9BD6-90949C3E3B0F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7873-85B4-4D31-A645-4C8E2F904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86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5C9A-54F1-4BBC-9BD6-90949C3E3B0F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7873-85B4-4D31-A645-4C8E2F904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01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5C9A-54F1-4BBC-9BD6-90949C3E3B0F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7873-85B4-4D31-A645-4C8E2F904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28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5C9A-54F1-4BBC-9BD6-90949C3E3B0F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7873-85B4-4D31-A645-4C8E2F904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78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5C9A-54F1-4BBC-9BD6-90949C3E3B0F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7873-85B4-4D31-A645-4C8E2F904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16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5C9A-54F1-4BBC-9BD6-90949C3E3B0F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7873-85B4-4D31-A645-4C8E2F904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58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5C9A-54F1-4BBC-9BD6-90949C3E3B0F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7873-85B4-4D31-A645-4C8E2F904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18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5C9A-54F1-4BBC-9BD6-90949C3E3B0F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7873-85B4-4D31-A645-4C8E2F904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63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5C9A-54F1-4BBC-9BD6-90949C3E3B0F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7873-85B4-4D31-A645-4C8E2F904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1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5C9A-54F1-4BBC-9BD6-90949C3E3B0F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7873-85B4-4D31-A645-4C8E2F904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30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5C9A-54F1-4BBC-9BD6-90949C3E3B0F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7873-85B4-4D31-A645-4C8E2F904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15C9A-54F1-4BBC-9BD6-90949C3E3B0F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7873-85B4-4D31-A645-4C8E2F904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7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58575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4" r="18052" b="11135"/>
          <a:stretch/>
        </p:blipFill>
        <p:spPr>
          <a:xfrm>
            <a:off x="4998774" y="2362200"/>
            <a:ext cx="3159350" cy="334102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162800" y="838200"/>
            <a:ext cx="982747" cy="316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Trigger = HIGH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49529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PC-LAB</dc:creator>
  <cp:lastModifiedBy>PC-LAB</cp:lastModifiedBy>
  <cp:revision>2</cp:revision>
  <dcterms:created xsi:type="dcterms:W3CDTF">2015-05-06T13:51:39Z</dcterms:created>
  <dcterms:modified xsi:type="dcterms:W3CDTF">2015-05-06T13:58:19Z</dcterms:modified>
</cp:coreProperties>
</file>