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6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A97C4-8EA9-E44A-355E-EE1C805C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D6C51-310D-3B5C-286E-E1BD5BF5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974E8-7E43-92A9-CA84-CD37BA70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9BD46-BA88-276E-258D-0C02467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773B3-ABC5-D1C6-F568-46E3BD0B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F8D0-E01A-7E62-5470-B4E41A32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23325E-0CF0-F8D2-BD92-189EED9D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DC304-AED6-52F7-7D74-43547BD4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A57A5-4AB3-50FB-91D1-9007AEBD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10947-D5AF-4B6F-37A9-FD743930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1766AF-36F2-AB6B-695D-CCD2557D1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0D018-6BA9-F83A-E134-3042F249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0C1A0-9C98-6731-62D4-04C9AE3A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EE63C-362B-2F7A-1095-1A15C679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57E8F-6D9C-8BB6-82F1-33654027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9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C4394-8364-FC60-0395-F1CBDAB1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C7320-6FBB-F26D-AE1C-89F19878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0EDCF-958F-6DB2-631F-71959BA5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195C66-18C4-5CAB-21D6-6113382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E0B51-543B-9834-C165-628E971E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6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760F0-70A7-199E-C00E-1E51F57C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8D9F49-D7E8-BE7D-756E-D39B2750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2C275-534D-56D3-144A-85D3B7C7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3504D1-44FD-781E-5827-95302933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A39F2-EC9C-D724-077B-3AB12FA9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3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9D20-6E7F-C238-E820-6CDF1137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B3759-A091-85EB-103D-3A6D483D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A0278E-CEAD-1679-CED6-9593F35B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FB96B1-079C-72A3-FA78-F9AFD18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65266-06C8-4974-43CF-E61A5EAE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F0AEC-226E-601A-4BF3-7558C17C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09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2A40-B58B-DE80-62DB-47932923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9B419-FD8E-8868-E259-E6F1F7C9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DA60C-8219-5A10-E524-1900CDFC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9FAB1B-9523-9D47-A8E0-E21B063D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CBE269-79A7-37BE-3E08-12BA3F6D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8CC015-2D86-67E4-04B1-3A8CEF02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2BD845-C510-F655-F537-E46F663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9B161-E853-B299-6508-7384E0EE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54CD0-1803-4FB1-B2FB-AC52A2E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7F7F20-7E43-FE89-15E1-1E3E8DFA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598C46-98B7-31F9-C995-2A464D3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EF145-E63C-C0A0-B95D-DD931179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4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A79A95-0E49-3F22-71C2-5E8360DC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396DA9-C925-9EAA-6A4F-0CBEA5FB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3A0BD9-64EB-CACC-2965-FA8CDD0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2645A-C29F-3637-C658-2731FEF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BAD77-58E7-D74C-1541-75503016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61D45D-4E6F-E90B-319F-B1727CB0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C8DF9-BAFE-A4FD-7C85-E4CA6561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EA1559-F513-BC83-CABD-7AF61045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FEED9-6090-E300-FF98-941D23C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2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960C-0593-1D68-B1B3-F9E7B3C6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F19D9C-90A8-D358-2325-ED2CDF1C3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AB0044-2068-A69C-1C87-2BF76BD4E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E26AD0-7502-6703-138C-6D7BD7D9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076F-83A9-738E-294D-DD3B10AE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EAF60-AE88-F7BF-FDB0-9F4AF558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B75C1C-22B3-87AF-B49C-D6E41C53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C96C4-2A41-3727-4821-F3262AF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D5144-E317-4EE4-1D2B-C8F843185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2AF0-3D45-4057-A5CD-BC78BDCECA32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725CB-6BD7-440A-DBE1-1D84A613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A97E8-94C7-5484-11ED-621113A5C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9F5B-2E1F-44CF-B9A5-62CA8B3E72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2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D1A36A-7AE7-BB8A-B140-1E2EEF3CBF9B}"/>
              </a:ext>
            </a:extLst>
          </p:cNvPr>
          <p:cNvSpPr/>
          <p:nvPr/>
        </p:nvSpPr>
        <p:spPr>
          <a:xfrm>
            <a:off x="187203" y="561702"/>
            <a:ext cx="11150844" cy="5594498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513259-D9FC-770C-BA4F-BEBE6FAB20F6}"/>
              </a:ext>
            </a:extLst>
          </p:cNvPr>
          <p:cNvSpPr/>
          <p:nvPr/>
        </p:nvSpPr>
        <p:spPr>
          <a:xfrm>
            <a:off x="2942492" y="2877013"/>
            <a:ext cx="1301262" cy="1301262"/>
          </a:xfrm>
          <a:prstGeom prst="rect">
            <a:avLst/>
          </a:prstGeom>
          <a:ln w="38100">
            <a:solidFill>
              <a:schemeClr val="tx2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0C96A6-C5E6-9417-E2E8-1404C3417B0F}"/>
              </a:ext>
            </a:extLst>
          </p:cNvPr>
          <p:cNvSpPr/>
          <p:nvPr/>
        </p:nvSpPr>
        <p:spPr>
          <a:xfrm>
            <a:off x="2942492" y="2728045"/>
            <a:ext cx="1301262" cy="1301262"/>
          </a:xfrm>
          <a:prstGeom prst="rect">
            <a:avLst/>
          </a:prstGeom>
          <a:ln w="38100">
            <a:solidFill>
              <a:schemeClr val="tx2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D91FB-1CDF-6BF1-8D74-DE0C0CB69E74}"/>
              </a:ext>
            </a:extLst>
          </p:cNvPr>
          <p:cNvSpPr/>
          <p:nvPr/>
        </p:nvSpPr>
        <p:spPr>
          <a:xfrm>
            <a:off x="2942492" y="2579077"/>
            <a:ext cx="1301262" cy="1301262"/>
          </a:xfrm>
          <a:prstGeom prst="rect">
            <a:avLst/>
          </a:prstGeom>
          <a:ln w="38100">
            <a:solidFill>
              <a:schemeClr val="tx2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8276A7-95DE-428D-D4DA-5B95364F83FA}"/>
              </a:ext>
            </a:extLst>
          </p:cNvPr>
          <p:cNvSpPr/>
          <p:nvPr/>
        </p:nvSpPr>
        <p:spPr>
          <a:xfrm>
            <a:off x="2942492" y="2430109"/>
            <a:ext cx="1301262" cy="1301262"/>
          </a:xfrm>
          <a:prstGeom prst="rect">
            <a:avLst/>
          </a:prstGeom>
          <a:ln w="38100">
            <a:solidFill>
              <a:schemeClr val="tx2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9B5FA4-7132-AF39-4E26-D6ACD2C64F9A}"/>
              </a:ext>
            </a:extLst>
          </p:cNvPr>
          <p:cNvSpPr/>
          <p:nvPr/>
        </p:nvSpPr>
        <p:spPr>
          <a:xfrm>
            <a:off x="2942492" y="2281141"/>
            <a:ext cx="1301262" cy="1301262"/>
          </a:xfrm>
          <a:prstGeom prst="rect">
            <a:avLst/>
          </a:prstGeom>
          <a:ln w="38100">
            <a:solidFill>
              <a:schemeClr val="tx2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20980E-0CF9-C340-3CE0-DDB764A2D9A7}"/>
              </a:ext>
            </a:extLst>
          </p:cNvPr>
          <p:cNvSpPr txBox="1"/>
          <p:nvPr/>
        </p:nvSpPr>
        <p:spPr>
          <a:xfrm rot="21058099">
            <a:off x="3619057" y="36995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Width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CE7DB8-CDB4-36BA-191C-1B32211DE32A}"/>
              </a:ext>
            </a:extLst>
          </p:cNvPr>
          <p:cNvSpPr txBox="1"/>
          <p:nvPr/>
        </p:nvSpPr>
        <p:spPr>
          <a:xfrm rot="1965334">
            <a:off x="2512330" y="3639519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0807B-57CB-CFB7-BAF0-82AD3FCA2EDF}"/>
              </a:ext>
            </a:extLst>
          </p:cNvPr>
          <p:cNvSpPr txBox="1"/>
          <p:nvPr/>
        </p:nvSpPr>
        <p:spPr>
          <a:xfrm rot="16200000">
            <a:off x="2148463" y="2840288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68124-489E-1E0B-5D49-3A2D4D06EA75}"/>
              </a:ext>
            </a:extLst>
          </p:cNvPr>
          <p:cNvSpPr/>
          <p:nvPr/>
        </p:nvSpPr>
        <p:spPr>
          <a:xfrm>
            <a:off x="7153276" y="2430110"/>
            <a:ext cx="446904" cy="4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D7969-835D-175A-ADD4-9BBDBD75EF0F}"/>
              </a:ext>
            </a:extLst>
          </p:cNvPr>
          <p:cNvSpPr/>
          <p:nvPr/>
        </p:nvSpPr>
        <p:spPr>
          <a:xfrm>
            <a:off x="7865067" y="2430109"/>
            <a:ext cx="446904" cy="4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2A66F-7E08-62CC-A0F2-424D5C9E0038}"/>
              </a:ext>
            </a:extLst>
          </p:cNvPr>
          <p:cNvSpPr/>
          <p:nvPr/>
        </p:nvSpPr>
        <p:spPr>
          <a:xfrm>
            <a:off x="7153276" y="3135499"/>
            <a:ext cx="446904" cy="4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8E1FF-6A03-B720-8465-0FD50C08AE9B}"/>
              </a:ext>
            </a:extLst>
          </p:cNvPr>
          <p:cNvSpPr txBox="1"/>
          <p:nvPr/>
        </p:nvSpPr>
        <p:spPr>
          <a:xfrm rot="16200000">
            <a:off x="6536441" y="299979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AE1BA-2FC4-3280-BDD8-6571120B52A2}"/>
              </a:ext>
            </a:extLst>
          </p:cNvPr>
          <p:cNvSpPr txBox="1"/>
          <p:nvPr/>
        </p:nvSpPr>
        <p:spPr>
          <a:xfrm>
            <a:off x="7056646" y="20593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82D42-8137-F7D5-0FCD-806B77E3EED4}"/>
              </a:ext>
            </a:extLst>
          </p:cNvPr>
          <p:cNvSpPr txBox="1"/>
          <p:nvPr/>
        </p:nvSpPr>
        <p:spPr>
          <a:xfrm>
            <a:off x="7780848" y="2815133"/>
            <a:ext cx="44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pt-BR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0F2D6-62F0-8A06-9F89-DC7E611CD117}"/>
              </a:ext>
            </a:extLst>
          </p:cNvPr>
          <p:cNvSpPr txBox="1"/>
          <p:nvPr/>
        </p:nvSpPr>
        <p:spPr>
          <a:xfrm>
            <a:off x="7515063" y="3096517"/>
            <a:ext cx="43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pt-BR" dirty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0304A8-84F3-19FC-7688-7FE8FB9D3104}"/>
              </a:ext>
            </a:extLst>
          </p:cNvPr>
          <p:cNvCxnSpPr>
            <a:cxnSpLocks/>
          </p:cNvCxnSpPr>
          <p:nvPr/>
        </p:nvCxnSpPr>
        <p:spPr>
          <a:xfrm>
            <a:off x="7600180" y="2714606"/>
            <a:ext cx="264887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C60DD3-B5DB-3DE9-0CC6-E61DE29EB8E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76728" y="2877302"/>
            <a:ext cx="0" cy="258197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6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Fotonica</dc:creator>
  <cp:lastModifiedBy>Fotonica</cp:lastModifiedBy>
  <cp:revision>5</cp:revision>
  <dcterms:created xsi:type="dcterms:W3CDTF">2023-05-18T17:53:57Z</dcterms:created>
  <dcterms:modified xsi:type="dcterms:W3CDTF">2023-05-22T19:58:24Z</dcterms:modified>
</cp:coreProperties>
</file>