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YhLjtp28jWVA3LEA4JnyBxNG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0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карточки имени">
  <p:cSld name="Цитата карточки имени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стина или ложь">
  <p:cSld name="Истина или лож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79906"/>
            <a:ext cx="7766936" cy="220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ru-RU" sz="4800" dirty="0"/>
              <a:t>Игра </a:t>
            </a:r>
            <a:r>
              <a:rPr lang="en-US" sz="4800" dirty="0"/>
              <a:t>“</a:t>
            </a:r>
            <a:r>
              <a:rPr lang="ru-RU" sz="4800" dirty="0"/>
              <a:t>Змейка</a:t>
            </a:r>
            <a:r>
              <a:rPr lang="en-US" sz="4800" dirty="0"/>
              <a:t>”</a:t>
            </a:r>
            <a:endParaRPr dirty="0"/>
          </a:p>
        </p:txBody>
      </p:sp>
      <p:sp>
        <p:nvSpPr>
          <p:cNvPr id="144" name="Google Shape;144;p1"/>
          <p:cNvSpPr txBox="1"/>
          <p:nvPr/>
        </p:nvSpPr>
        <p:spPr>
          <a:xfrm>
            <a:off x="1507067" y="3760857"/>
            <a:ext cx="7766936" cy="40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Автор: Горелкин Андрей Владимирович</a:t>
            </a:r>
            <a:endParaRPr/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МБОУ «Гимназия №11 г. Ельца»,10«А»кл.</a:t>
            </a:r>
            <a:endParaRPr/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Руководитель:</a:t>
            </a:r>
            <a:endParaRPr/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Шевченко Елена Ивановна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Цель проекта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ru-RU" sz="2800" dirty="0"/>
              <a:t>Создать программу, которая будет выполнять алгоритм, пригодный для игры в </a:t>
            </a:r>
            <a:r>
              <a:rPr lang="en-US" sz="2800" dirty="0"/>
              <a:t>“</a:t>
            </a:r>
            <a:r>
              <a:rPr lang="ru-RU" sz="2800" dirty="0"/>
              <a:t>Змейку</a:t>
            </a:r>
            <a:r>
              <a:rPr lang="en-US" sz="2800" dirty="0"/>
              <a:t>”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dirty="0"/>
              <a:t>Поле игры</a:t>
            </a:r>
            <a:endParaRPr dirty="0"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7640116" y="1270000"/>
            <a:ext cx="3989632" cy="529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ru-RU" sz="2400" dirty="0"/>
              <a:t>В данном окне игрок может управлять змейкой с помощью клавиш (стрелок), для достижения цели – яблока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ru-RU" sz="2400" dirty="0"/>
              <a:t>В верхнем левом углу игрового поля отображается текущий счёт игрока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33F82E-1FA9-4BCB-BDCE-8679A8DE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919"/>
            <a:ext cx="7640116" cy="50584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dirty="0"/>
              <a:t>Цель игры</a:t>
            </a:r>
            <a:endParaRPr dirty="0"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7745501" y="1189918"/>
            <a:ext cx="4105485" cy="505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ru-RU" sz="2400" dirty="0"/>
              <a:t>На территории игрового поля в случайном месте появляется яблоко – цель игрока добраться до него не выходя за границы поля, не врезавшись в самого себя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ru-RU" sz="2400" dirty="0"/>
              <a:t>За каждое съеденное яблоко игрок получает 1 балл – цель набрать максимальное их количество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BC0153-281B-42FE-BDC0-0B683237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" y="1189918"/>
            <a:ext cx="7659169" cy="50584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874246" y="12197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dirty="0"/>
              <a:t>Окно выбора: продолжение игры или выход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6B02FE-2AFE-4991-88B1-1D7E6D3E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4373" y="1244265"/>
            <a:ext cx="4001387" cy="3880773"/>
          </a:xfrm>
        </p:spPr>
        <p:txBody>
          <a:bodyPr/>
          <a:lstStyle/>
          <a:p>
            <a:r>
              <a:rPr lang="ru-RU" dirty="0"/>
              <a:t>После того, как игрок сталкивается с препятствием – перед ним появляется окно в котором он видит свой итоговый счёт, а так же имеет возможность перезапустить игру или выйти из неё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60C215-EFC6-45AC-BD97-D0DA30DA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" y="1244265"/>
            <a:ext cx="7611537" cy="5039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/>
        </p:nvSpPr>
        <p:spPr>
          <a:xfrm>
            <a:off x="739685" y="29888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Что можно добавить?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1254589" y="162362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lang="ru-RU" sz="28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данную работу можно добавить рейтин</a:t>
            </a:r>
            <a:r>
              <a:rPr lang="ru-RU" sz="28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 игроков по набранным баллам.</a:t>
            </a:r>
            <a:endParaRPr dirty="0"/>
          </a:p>
          <a:p>
            <a:pPr marL="342900" marR="0" lvl="0" indent="-2006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677334" y="609599"/>
            <a:ext cx="8596668" cy="113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1"/>
          </p:nvPr>
        </p:nvSpPr>
        <p:spPr>
          <a:xfrm>
            <a:off x="574975" y="1376039"/>
            <a:ext cx="8817600" cy="510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SzPts val="2240"/>
            </a:pPr>
            <a:r>
              <a:rPr lang="ru-RU" sz="2800" dirty="0"/>
              <a:t>Целю данного проекта было создание программы, которая будет выполнять алгоритм, пригодный для игры в “Змейку”, а также закрепить знания по ранее изученным нами темам. Все поставленные нами цели были успешно реализованы.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998675" y="25111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ru-RU" sz="6000"/>
              <a:t>Спасибо за внимание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214</Words>
  <Application>Microsoft Office PowerPoint</Application>
  <PresentationFormat>Широкоэкранный</PresentationFormat>
  <Paragraphs>20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Noto Sans Symbols</vt:lpstr>
      <vt:lpstr>Times New Roman</vt:lpstr>
      <vt:lpstr>Trebuchet MS</vt:lpstr>
      <vt:lpstr>Аспект</vt:lpstr>
      <vt:lpstr>Игра “Змейка”</vt:lpstr>
      <vt:lpstr>Цель проекта</vt:lpstr>
      <vt:lpstr>Поле игры</vt:lpstr>
      <vt:lpstr>Цель игры</vt:lpstr>
      <vt:lpstr>Окно выбора: продолжение игры или выход</vt:lpstr>
      <vt:lpstr>Презентация PowerPoint</vt:lpstr>
      <vt:lpstr>Заключение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“Змейка”</dc:title>
  <dc:creator>Student</dc:creator>
  <cp:lastModifiedBy>Андрей Горелкин</cp:lastModifiedBy>
  <cp:revision>3</cp:revision>
  <dcterms:created xsi:type="dcterms:W3CDTF">2020-09-27T06:30:44Z</dcterms:created>
  <dcterms:modified xsi:type="dcterms:W3CDTF">2021-01-14T18:28:12Z</dcterms:modified>
</cp:coreProperties>
</file>