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6" r:id="rId3"/>
    <p:sldId id="263" r:id="rId4"/>
    <p:sldId id="257" r:id="rId5"/>
    <p:sldId id="260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F04354-3B4B-4E9D-9695-A9FAF15B2A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B5295D-0C99-49E3-B968-D68F9A0D2D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710F-FB21-47B2-AE40-059DFF232D22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49F8D4-CAF9-49E4-B158-55C5AF6CDF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5F6D18-8D98-4DD6-B602-8F9CE1F3D3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D638D-9AD7-4722-B127-C224BD431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9042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170B0-8144-4BBD-9DEA-DC671B510EB0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F923A-C35C-4F2D-943D-9C1944321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465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3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32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9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64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6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85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4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5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16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3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7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1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54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0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7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8FBD-CFB8-4C1A-B8B0-09432804607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8EE3C5-417B-462C-9EDC-CD0148AD0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moment@1.5.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ndre.dias@iffarroupilha.edu.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11B7F-DDDF-468E-8659-A5241F6A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702D2-A3B4-4635-B273-4594C248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41 frases de bom dia para garantir um sorriso - Mundo das Mensagens">
            <a:extLst>
              <a:ext uri="{FF2B5EF4-FFF2-40B4-BE49-F238E27FC236}">
                <a16:creationId xmlns:a16="http://schemas.microsoft.com/office/drawing/2014/main" id="{4BBDDB88-208C-4F55-8AC4-01A1B7C9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1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D2827-3C35-4ABF-BAB5-733C1395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 globais e versões 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0D09E-B0D2-479A-BE6D-A3C5704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41574"/>
          </a:xfrm>
        </p:spPr>
        <p:txBody>
          <a:bodyPr>
            <a:normAutofit/>
          </a:bodyPr>
          <a:lstStyle/>
          <a:p>
            <a:r>
              <a:rPr lang="pt-BR" dirty="0"/>
              <a:t>Versão antiga: </a:t>
            </a:r>
            <a:r>
              <a:rPr lang="pt-BR" dirty="0" err="1"/>
              <a:t>npm</a:t>
            </a:r>
            <a:r>
              <a:rPr lang="pt-BR" dirty="0"/>
              <a:t> i </a:t>
            </a:r>
            <a:r>
              <a:rPr lang="pt-BR" dirty="0">
                <a:hlinkClick r:id="rId2"/>
              </a:rPr>
              <a:t>moment@1.5.1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outdated</a:t>
            </a:r>
            <a:r>
              <a:rPr lang="pt-BR" dirty="0"/>
              <a:t> mostra características de diferentes pacotes</a:t>
            </a:r>
          </a:p>
          <a:p>
            <a:r>
              <a:rPr lang="pt-BR" dirty="0"/>
              <a:t>Para atualizar: </a:t>
            </a:r>
            <a:r>
              <a:rPr lang="pt-BR" dirty="0" err="1"/>
              <a:t>npm</a:t>
            </a:r>
            <a:r>
              <a:rPr lang="pt-BR" dirty="0"/>
              <a:t> upgrade</a:t>
            </a:r>
          </a:p>
          <a:p>
            <a:r>
              <a:rPr lang="pt-BR" dirty="0"/>
              <a:t>Novamente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outdated</a:t>
            </a:r>
            <a:r>
              <a:rPr lang="pt-BR" dirty="0"/>
              <a:t> e agora algo mudou!</a:t>
            </a:r>
          </a:p>
          <a:p>
            <a:r>
              <a:rPr lang="pt-BR" dirty="0" err="1"/>
              <a:t>npm@latest</a:t>
            </a:r>
            <a:r>
              <a:rPr lang="pt-BR" dirty="0"/>
              <a:t> é a nossa última versão </a:t>
            </a:r>
            <a:r>
              <a:rPr lang="pt-BR" dirty="0">
                <a:sym typeface="Wingdings" panose="05000000000000000000" pitchFamily="2" charset="2"/>
              </a:rPr>
              <a:t></a:t>
            </a:r>
          </a:p>
          <a:p>
            <a:r>
              <a:rPr lang="pt-BR" dirty="0">
                <a:sym typeface="Wingdings" panose="05000000000000000000" pitchFamily="2" charset="2"/>
              </a:rPr>
              <a:t>Para remover um pacote:</a:t>
            </a:r>
          </a:p>
          <a:p>
            <a:pPr lvl="1"/>
            <a:r>
              <a:rPr lang="pt-BR" dirty="0" err="1">
                <a:sym typeface="Wingdings" panose="05000000000000000000" pitchFamily="2" charset="2"/>
              </a:rPr>
              <a:t>Npm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uninstall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moment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170" name="Picture 2" descr="Redirecionadores de encomendas - freight forwarder - Importablog">
            <a:extLst>
              <a:ext uri="{FF2B5EF4-FFF2-40B4-BE49-F238E27FC236}">
                <a16:creationId xmlns:a16="http://schemas.microsoft.com/office/drawing/2014/main" id="{8C5292B5-E544-4C03-A27F-3486E556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16" y="2748367"/>
            <a:ext cx="3897796" cy="41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1827A-A0F0-4F3A-AB28-C4DADCDE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</a:t>
            </a:r>
            <a:r>
              <a:rPr lang="pt-BR" dirty="0" err="1"/>
              <a:t>MakeMeBetter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966C6-8410-412E-B95F-3E391E1E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nos comunicar com processos enquanto eles estiverem rodando</a:t>
            </a:r>
          </a:p>
          <a:p>
            <a:r>
              <a:rPr lang="pt-BR" dirty="0"/>
              <a:t>Isso é assincronismo!</a:t>
            </a:r>
          </a:p>
          <a:p>
            <a:endParaRPr lang="pt-BR" dirty="0"/>
          </a:p>
          <a:p>
            <a:r>
              <a:rPr lang="pt-BR" dirty="0" err="1"/>
              <a:t>process.stdout.write</a:t>
            </a:r>
            <a:r>
              <a:rPr lang="pt-BR" dirty="0"/>
              <a:t>(“alguma coisa”)</a:t>
            </a:r>
          </a:p>
          <a:p>
            <a:r>
              <a:rPr lang="pt-BR" dirty="0" err="1"/>
              <a:t>process.stdin</a:t>
            </a:r>
            <a:endParaRPr lang="pt-BR" dirty="0"/>
          </a:p>
          <a:p>
            <a:r>
              <a:rPr lang="pt-BR" dirty="0" err="1"/>
              <a:t>process.on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10 Melhores Garçons e Copeiras | GetNinjas">
            <a:extLst>
              <a:ext uri="{FF2B5EF4-FFF2-40B4-BE49-F238E27FC236}">
                <a16:creationId xmlns:a16="http://schemas.microsoft.com/office/drawing/2014/main" id="{2BC2C82B-77AC-4655-B404-9AA4F3906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2789224"/>
            <a:ext cx="4704522" cy="40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6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1E12A-A2CF-4D24-A076-0078F76D1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86002"/>
            <a:ext cx="8915399" cy="2262781"/>
          </a:xfrm>
        </p:spPr>
        <p:txBody>
          <a:bodyPr>
            <a:normAutofit/>
          </a:bodyPr>
          <a:lstStyle/>
          <a:p>
            <a:r>
              <a:rPr lang="pt-BR" dirty="0"/>
              <a:t>Programação Web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C4B6E-1F43-4642-9948-86793AD83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51143"/>
          </a:xfrm>
        </p:spPr>
        <p:txBody>
          <a:bodyPr>
            <a:normAutofit/>
          </a:bodyPr>
          <a:lstStyle/>
          <a:p>
            <a:r>
              <a:rPr lang="pt-BR" dirty="0"/>
              <a:t>Prof. André Dias</a:t>
            </a:r>
          </a:p>
          <a:p>
            <a:r>
              <a:rPr lang="pt-BR" dirty="0"/>
              <a:t>Contato: </a:t>
            </a:r>
            <a:r>
              <a:rPr lang="pt-BR" dirty="0">
                <a:hlinkClick r:id="rId2"/>
              </a:rPr>
              <a:t>andre.dias@iffarroupilha.edu.br</a:t>
            </a:r>
            <a:endParaRPr lang="pt-BR" dirty="0"/>
          </a:p>
          <a:p>
            <a:r>
              <a:rPr lang="pt-BR" dirty="0" err="1"/>
              <a:t>Whatsapp</a:t>
            </a:r>
            <a:r>
              <a:rPr lang="pt-BR" dirty="0"/>
              <a:t>: (55) 996686423</a:t>
            </a:r>
          </a:p>
        </p:txBody>
      </p:sp>
      <p:pic>
        <p:nvPicPr>
          <p:cNvPr id="5" name="Picture 2" descr="FORMULA UFSM – Formulando um carro, acelerando conhecimento!">
            <a:extLst>
              <a:ext uri="{FF2B5EF4-FFF2-40B4-BE49-F238E27FC236}">
                <a16:creationId xmlns:a16="http://schemas.microsoft.com/office/drawing/2014/main" id="{2E98DA48-D0E6-4987-8EDE-32E97240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43" y="241824"/>
            <a:ext cx="1643270" cy="16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FSM Logo [ Download - Logo - icon ] png svg">
            <a:extLst>
              <a:ext uri="{FF2B5EF4-FFF2-40B4-BE49-F238E27FC236}">
                <a16:creationId xmlns:a16="http://schemas.microsoft.com/office/drawing/2014/main" id="{9B3CAD97-07F8-40EB-B8CE-E2541424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676" y="431253"/>
            <a:ext cx="1170354" cy="11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66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00320-F967-4247-BFF9-55327F63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das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A3F8B-69E7-46FF-A2A4-E7B80623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84978"/>
            <a:ext cx="8915400" cy="3777622"/>
          </a:xfrm>
        </p:spPr>
        <p:txBody>
          <a:bodyPr/>
          <a:lstStyle/>
          <a:p>
            <a:r>
              <a:rPr lang="pt-BR" dirty="0"/>
              <a:t>Filipe Deschamps (Youtuber)</a:t>
            </a:r>
          </a:p>
          <a:p>
            <a:r>
              <a:rPr lang="pt-BR" dirty="0"/>
              <a:t>Diogo Fernandes (Semanas </a:t>
            </a:r>
            <a:r>
              <a:rPr lang="pt-BR" dirty="0" err="1"/>
              <a:t>OmniStack</a:t>
            </a:r>
            <a:r>
              <a:rPr lang="pt-BR" dirty="0"/>
              <a:t>)</a:t>
            </a:r>
          </a:p>
          <a:p>
            <a:r>
              <a:rPr lang="pt-BR" dirty="0"/>
              <a:t>Guilherme Silveira (</a:t>
            </a:r>
            <a:r>
              <a:rPr lang="pt-BR" dirty="0" err="1"/>
              <a:t>Alura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6" name="Picture 8" descr="Salários, Mercado de Trabalho e o Futuro da Programação (feat Rocketseat) -  YouTube">
            <a:extLst>
              <a:ext uri="{FF2B5EF4-FFF2-40B4-BE49-F238E27FC236}">
                <a16:creationId xmlns:a16="http://schemas.microsoft.com/office/drawing/2014/main" id="{06D8EB42-0945-437D-9884-E9D65E4C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4" y="3388747"/>
            <a:ext cx="5383756" cy="30283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Quais processos compõe a inteligência artificial? - 1.2 Software de Gestão">
            <a:extLst>
              <a:ext uri="{FF2B5EF4-FFF2-40B4-BE49-F238E27FC236}">
                <a16:creationId xmlns:a16="http://schemas.microsoft.com/office/drawing/2014/main" id="{D28D6ED4-FF25-42B9-AF2D-E78ECF49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67" y="3388747"/>
            <a:ext cx="5383757" cy="30283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6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7BA5A-69AA-44C1-A5AF-8D150BFC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89" y="624110"/>
            <a:ext cx="8911687" cy="1280890"/>
          </a:xfrm>
        </p:spPr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BDFC3-83FC-47E7-8C4A-30C7127C1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041" y="1540189"/>
            <a:ext cx="8915400" cy="3777622"/>
          </a:xfrm>
        </p:spPr>
        <p:txBody>
          <a:bodyPr/>
          <a:lstStyle/>
          <a:p>
            <a:r>
              <a:rPr lang="pt-BR" dirty="0"/>
              <a:t>REPL – </a:t>
            </a:r>
            <a:r>
              <a:rPr lang="pt-BR" dirty="0" err="1"/>
              <a:t>Read</a:t>
            </a:r>
            <a:r>
              <a:rPr lang="pt-BR" dirty="0"/>
              <a:t>, </a:t>
            </a:r>
            <a:r>
              <a:rPr lang="pt-BR" dirty="0" err="1"/>
              <a:t>eval</a:t>
            </a:r>
            <a:r>
              <a:rPr lang="pt-BR" dirty="0"/>
              <a:t>, print e loop</a:t>
            </a:r>
          </a:p>
          <a:p>
            <a:r>
              <a:rPr lang="pt-BR" dirty="0"/>
              <a:t>Entendemos variáveis locais e globais</a:t>
            </a:r>
          </a:p>
          <a:p>
            <a:r>
              <a:rPr lang="pt-BR" dirty="0"/>
              <a:t>Usamos módulos nativos do Node (path)</a:t>
            </a:r>
          </a:p>
          <a:p>
            <a:r>
              <a:rPr lang="pt-BR" dirty="0"/>
              <a:t>Criando nossos próprios módulos</a:t>
            </a:r>
          </a:p>
          <a:p>
            <a:r>
              <a:rPr lang="pt-BR" dirty="0"/>
              <a:t>Objeto </a:t>
            </a:r>
            <a:r>
              <a:rPr lang="pt-BR" dirty="0" err="1"/>
              <a:t>process</a:t>
            </a:r>
            <a:r>
              <a:rPr lang="pt-BR" dirty="0"/>
              <a:t> e argumentos que podem ser usados com flags</a:t>
            </a:r>
          </a:p>
          <a:p>
            <a:r>
              <a:rPr lang="pt-BR" dirty="0"/>
              <a:t>Desafio!</a:t>
            </a:r>
          </a:p>
        </p:txBody>
      </p:sp>
      <p:pic>
        <p:nvPicPr>
          <p:cNvPr id="7" name="Picture 2" descr="Node.js: V8, Single thread e I/O não bloqueante. - Waldemar Neto Waldemar  Neto">
            <a:extLst>
              <a:ext uri="{FF2B5EF4-FFF2-40B4-BE49-F238E27FC236}">
                <a16:creationId xmlns:a16="http://schemas.microsoft.com/office/drawing/2014/main" id="{E001CBBC-A3F1-4763-A528-6F3D2F42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13" y="3822359"/>
            <a:ext cx="2777363" cy="277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7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22DE-4524-415B-A0DD-1C481ACC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147" y="306332"/>
            <a:ext cx="5832682" cy="1280890"/>
          </a:xfrm>
        </p:spPr>
        <p:txBody>
          <a:bodyPr/>
          <a:lstStyle/>
          <a:p>
            <a:r>
              <a:rPr lang="pt-BR" dirty="0"/>
              <a:t>NPM (Node </a:t>
            </a:r>
            <a:r>
              <a:rPr lang="pt-BR" dirty="0" err="1"/>
              <a:t>Package</a:t>
            </a:r>
            <a:r>
              <a:rPr lang="pt-BR" dirty="0"/>
              <a:t> Manager)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CF98A-D1CE-4633-92A9-0EACC646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707" y="2345635"/>
            <a:ext cx="8915400" cy="3777622"/>
          </a:xfrm>
        </p:spPr>
        <p:txBody>
          <a:bodyPr/>
          <a:lstStyle/>
          <a:p>
            <a:r>
              <a:rPr lang="pt-BR" dirty="0"/>
              <a:t>Glossário: </a:t>
            </a:r>
            <a:r>
              <a:rPr lang="pt-BR" dirty="0" err="1"/>
              <a:t>Dependencies</a:t>
            </a:r>
            <a:r>
              <a:rPr lang="pt-BR" dirty="0"/>
              <a:t>, </a:t>
            </a:r>
            <a:r>
              <a:rPr lang="pt-BR" dirty="0" err="1"/>
              <a:t>Packages</a:t>
            </a:r>
            <a:r>
              <a:rPr lang="pt-BR" dirty="0"/>
              <a:t>, Modules</a:t>
            </a:r>
          </a:p>
          <a:p>
            <a:r>
              <a:rPr lang="pt-BR" dirty="0"/>
              <a:t>Verificar se temos o </a:t>
            </a:r>
            <a:r>
              <a:rPr lang="pt-BR" dirty="0" err="1"/>
              <a:t>npm</a:t>
            </a:r>
            <a:r>
              <a:rPr lang="pt-BR" dirty="0"/>
              <a:t> instalado ‘</a:t>
            </a:r>
            <a:r>
              <a:rPr lang="pt-BR" dirty="0" err="1"/>
              <a:t>npm</a:t>
            </a:r>
            <a:r>
              <a:rPr lang="pt-BR" dirty="0"/>
              <a:t> – v’</a:t>
            </a:r>
          </a:p>
          <a:p>
            <a:r>
              <a:rPr lang="pt-BR" dirty="0"/>
              <a:t>Criar nosso próprio pacote</a:t>
            </a:r>
          </a:p>
          <a:p>
            <a:r>
              <a:rPr lang="pt-BR" dirty="0"/>
              <a:t>Arquivo </a:t>
            </a:r>
            <a:r>
              <a:rPr lang="pt-BR" dirty="0" err="1"/>
              <a:t>pakage.json</a:t>
            </a:r>
            <a:endParaRPr lang="pt-BR" dirty="0"/>
          </a:p>
          <a:p>
            <a:r>
              <a:rPr lang="pt-BR" dirty="0"/>
              <a:t>Utilizando módulos de terceiros</a:t>
            </a:r>
          </a:p>
          <a:p>
            <a:r>
              <a:rPr lang="pt-BR" dirty="0"/>
              <a:t>O que é o diretório </a:t>
            </a:r>
            <a:r>
              <a:rPr lang="pt-BR" dirty="0" err="1"/>
              <a:t>node_module</a:t>
            </a:r>
            <a:r>
              <a:rPr lang="pt-BR" dirty="0"/>
              <a:t> (e como definir um </a:t>
            </a:r>
            <a:r>
              <a:rPr lang="pt-BR" dirty="0" err="1"/>
              <a:t>gitignore</a:t>
            </a:r>
            <a:r>
              <a:rPr lang="pt-BR" dirty="0"/>
              <a:t>)</a:t>
            </a:r>
          </a:p>
          <a:p>
            <a:r>
              <a:rPr lang="pt-BR" dirty="0"/>
              <a:t>O que é o arquivo </a:t>
            </a:r>
            <a:r>
              <a:rPr lang="pt-BR" dirty="0" err="1"/>
              <a:t>package-lock.json</a:t>
            </a:r>
            <a:endParaRPr lang="pt-BR" dirty="0"/>
          </a:p>
          <a:p>
            <a:r>
              <a:rPr lang="pt-BR" dirty="0" err="1"/>
              <a:t>Scrips</a:t>
            </a:r>
            <a:r>
              <a:rPr lang="pt-BR" dirty="0"/>
              <a:t> para rodar juntamente com o </a:t>
            </a:r>
            <a:r>
              <a:rPr lang="pt-BR" dirty="0" err="1"/>
              <a:t>npm</a:t>
            </a:r>
            <a:endParaRPr lang="pt-BR" dirty="0"/>
          </a:p>
          <a:p>
            <a:r>
              <a:rPr lang="pt-BR" dirty="0" err="1"/>
              <a:t>BestMe</a:t>
            </a:r>
            <a:r>
              <a:rPr lang="pt-BR" dirty="0"/>
              <a:t>!</a:t>
            </a:r>
          </a:p>
        </p:txBody>
      </p:sp>
      <p:pic>
        <p:nvPicPr>
          <p:cNvPr id="2050" name="Picture 2" descr="Quick NPM tip: don't forget to uninstall node modules - elstar IT">
            <a:extLst>
              <a:ext uri="{FF2B5EF4-FFF2-40B4-BE49-F238E27FC236}">
                <a16:creationId xmlns:a16="http://schemas.microsoft.com/office/drawing/2014/main" id="{31379872-46B9-4A46-8955-8228284A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38" y="130992"/>
            <a:ext cx="2729948" cy="16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58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16C6C-0E9B-42CF-B514-FFF8E70F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módulos externos no Node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1BA02-A95E-4935-9B59-75E3BE87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cfonts</a:t>
            </a:r>
            <a:endParaRPr lang="pt-BR" dirty="0"/>
          </a:p>
          <a:p>
            <a:r>
              <a:rPr lang="pt-BR" dirty="0"/>
              <a:t>Dependências do projeto em </a:t>
            </a:r>
            <a:r>
              <a:rPr lang="pt-BR" dirty="0" err="1"/>
              <a:t>package.json</a:t>
            </a:r>
            <a:endParaRPr lang="pt-BR" dirty="0"/>
          </a:p>
          <a:p>
            <a:r>
              <a:rPr lang="pt-BR" dirty="0"/>
              <a:t>Outras formas de instalar (ex. </a:t>
            </a:r>
            <a:r>
              <a:rPr lang="pt-BR" dirty="0" err="1"/>
              <a:t>Dev</a:t>
            </a:r>
            <a:r>
              <a:rPr lang="pt-BR" dirty="0"/>
              <a:t> com </a:t>
            </a:r>
            <a:r>
              <a:rPr lang="pt-BR" dirty="0" err="1"/>
              <a:t>npm</a:t>
            </a:r>
            <a:r>
              <a:rPr lang="pt-BR" dirty="0"/>
              <a:t> i </a:t>
            </a:r>
            <a:r>
              <a:rPr lang="pt-BR" dirty="0" err="1"/>
              <a:t>cfonts</a:t>
            </a:r>
            <a:r>
              <a:rPr lang="pt-BR" dirty="0"/>
              <a:t> –D)</a:t>
            </a:r>
          </a:p>
          <a:p>
            <a:r>
              <a:rPr lang="pt-BR" dirty="0" err="1"/>
              <a:t>Npm</a:t>
            </a:r>
            <a:r>
              <a:rPr lang="pt-BR" dirty="0"/>
              <a:t> i </a:t>
            </a:r>
            <a:r>
              <a:rPr lang="pt-BR" dirty="0" err="1"/>
              <a:t>cfonts</a:t>
            </a:r>
            <a:r>
              <a:rPr lang="pt-BR" dirty="0"/>
              <a:t> </a:t>
            </a:r>
            <a:r>
              <a:rPr lang="pt-BR" dirty="0" err="1"/>
              <a:t>inquirer</a:t>
            </a:r>
            <a:r>
              <a:rPr lang="pt-BR" dirty="0"/>
              <a:t> </a:t>
            </a:r>
            <a:r>
              <a:rPr lang="pt-BR" dirty="0" err="1"/>
              <a:t>opn</a:t>
            </a:r>
            <a:endParaRPr lang="pt-BR" dirty="0"/>
          </a:p>
          <a:p>
            <a:r>
              <a:rPr lang="pt-BR" dirty="0"/>
              <a:t>Manipulação do </a:t>
            </a:r>
            <a:r>
              <a:rPr lang="pt-BR" dirty="0" err="1"/>
              <a:t>package.json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update para </a:t>
            </a:r>
            <a:r>
              <a:rPr lang="pt-BR" dirty="0" err="1"/>
              <a:t>remapear</a:t>
            </a:r>
            <a:r>
              <a:rPr lang="pt-BR" dirty="0"/>
              <a:t> as alterações</a:t>
            </a:r>
          </a:p>
        </p:txBody>
      </p:sp>
      <p:pic>
        <p:nvPicPr>
          <p:cNvPr id="3074" name="Picture 2" descr="DEPENDÊNCIA QUÍMICA... ESSA DOENÇA TEM CURA?">
            <a:extLst>
              <a:ext uri="{FF2B5EF4-FFF2-40B4-BE49-F238E27FC236}">
                <a16:creationId xmlns:a16="http://schemas.microsoft.com/office/drawing/2014/main" id="{2F1104F0-6AEA-4B05-B86E-FE9754AE3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03588">
            <a:off x="7552953" y="2843023"/>
            <a:ext cx="6119304" cy="45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D056A-3858-4349-B253-93A3945A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diretório </a:t>
            </a:r>
            <a:r>
              <a:rPr lang="pt-BR" dirty="0" err="1"/>
              <a:t>node_modules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B018A-3CD4-4785-9F7F-78105E33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030788" cy="3777622"/>
          </a:xfrm>
        </p:spPr>
        <p:txBody>
          <a:bodyPr/>
          <a:lstStyle/>
          <a:p>
            <a:r>
              <a:rPr lang="pt-BR" dirty="0" err="1"/>
              <a:t>Cfonts</a:t>
            </a:r>
            <a:r>
              <a:rPr lang="pt-BR" dirty="0"/>
              <a:t> tem um </a:t>
            </a:r>
            <a:r>
              <a:rPr lang="pt-BR" dirty="0" err="1"/>
              <a:t>package.json</a:t>
            </a:r>
            <a:r>
              <a:rPr lang="pt-BR" dirty="0"/>
              <a:t> (</a:t>
            </a:r>
            <a:r>
              <a:rPr lang="pt-BR" dirty="0" err="1"/>
              <a:t>dependencies</a:t>
            </a:r>
            <a:r>
              <a:rPr lang="pt-BR" dirty="0"/>
              <a:t> </a:t>
            </a:r>
            <a:r>
              <a:rPr lang="pt-BR" dirty="0" err="1"/>
              <a:t>chalks</a:t>
            </a:r>
            <a:r>
              <a:rPr lang="pt-BR" dirty="0"/>
              <a:t>)</a:t>
            </a:r>
          </a:p>
          <a:p>
            <a:r>
              <a:rPr lang="pt-BR" dirty="0"/>
              <a:t>Criando um arquivo .</a:t>
            </a:r>
            <a:r>
              <a:rPr lang="pt-BR" dirty="0" err="1"/>
              <a:t>gitignore</a:t>
            </a:r>
            <a:r>
              <a:rPr lang="pt-BR" dirty="0"/>
              <a:t> posso colocar um </a:t>
            </a:r>
            <a:r>
              <a:rPr lang="pt-BR" dirty="0" err="1"/>
              <a:t>node_modules</a:t>
            </a:r>
            <a:r>
              <a:rPr lang="pt-BR" dirty="0"/>
              <a:t> ou qualquer outro diretório</a:t>
            </a:r>
          </a:p>
          <a:p>
            <a:r>
              <a:rPr lang="pt-BR" dirty="0"/>
              <a:t>Posso excluir a node modules e executar um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package-lock.json</a:t>
            </a:r>
            <a:r>
              <a:rPr lang="pt-BR" dirty="0"/>
              <a:t> é o “mestre dos magos” do nosso projeto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098" name="Picture 2" descr="Node Modules Stickers | Redbubble">
            <a:extLst>
              <a:ext uri="{FF2B5EF4-FFF2-40B4-BE49-F238E27FC236}">
                <a16:creationId xmlns:a16="http://schemas.microsoft.com/office/drawing/2014/main" id="{6A7F524F-B319-413C-A5C1-518DB409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27" y="1905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7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5A415-9161-4A6D-949C-84BEF114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scripts para rodar com o </a:t>
            </a:r>
            <a:r>
              <a:rPr lang="pt-BR" dirty="0" err="1"/>
              <a:t>npm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37521-5E68-4660-81C3-1BC62DA2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de </a:t>
            </a:r>
            <a:r>
              <a:rPr lang="pt-BR" dirty="0" err="1"/>
              <a:t>package.json</a:t>
            </a:r>
            <a:r>
              <a:rPr lang="pt-BR" dirty="0"/>
              <a:t> existe uma seção de scripts, posso executar com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test</a:t>
            </a:r>
            <a:endParaRPr lang="pt-BR" dirty="0"/>
          </a:p>
          <a:p>
            <a:r>
              <a:rPr lang="pt-BR" dirty="0"/>
              <a:t>Posso colocar um “start” : ”node index.js” e executar com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start</a:t>
            </a:r>
          </a:p>
          <a:p>
            <a:r>
              <a:rPr lang="pt-BR" dirty="0"/>
              <a:t>Start é um comando diferenciado, é o único que eu posso rodar sem o </a:t>
            </a:r>
            <a:r>
              <a:rPr lang="pt-BR" dirty="0" err="1"/>
              <a:t>run</a:t>
            </a:r>
            <a:endParaRPr lang="pt-BR" dirty="0"/>
          </a:p>
          <a:p>
            <a:endParaRPr lang="pt-BR" dirty="0"/>
          </a:p>
        </p:txBody>
      </p:sp>
      <p:pic>
        <p:nvPicPr>
          <p:cNvPr id="5122" name="Picture 2" descr="Publishing NestJS Packages with npm - DEV Community">
            <a:extLst>
              <a:ext uri="{FF2B5EF4-FFF2-40B4-BE49-F238E27FC236}">
                <a16:creationId xmlns:a16="http://schemas.microsoft.com/office/drawing/2014/main" id="{0DED23F2-FCE9-4EE9-8FF2-16E50559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44" y="3694475"/>
            <a:ext cx="7532203" cy="31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7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D2827-3C35-4ABF-BAB5-733C1395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70223"/>
            <a:ext cx="8911687" cy="1280890"/>
          </a:xfrm>
        </p:spPr>
        <p:txBody>
          <a:bodyPr/>
          <a:lstStyle/>
          <a:p>
            <a:r>
              <a:rPr lang="pt-BR" dirty="0"/>
              <a:t>Pacotes globais e versões 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0D09E-B0D2-479A-BE6D-A3C5704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1113"/>
            <a:ext cx="6819831" cy="5095461"/>
          </a:xfrm>
        </p:spPr>
        <p:txBody>
          <a:bodyPr>
            <a:normAutofit/>
          </a:bodyPr>
          <a:lstStyle/>
          <a:p>
            <a:r>
              <a:rPr lang="pt-BR" dirty="0"/>
              <a:t>Para instalar como global utilizo o –g (ex. </a:t>
            </a:r>
            <a:r>
              <a:rPr lang="pt-BR" dirty="0" err="1"/>
              <a:t>npm</a:t>
            </a:r>
            <a:r>
              <a:rPr lang="pt-BR" dirty="0"/>
              <a:t> i </a:t>
            </a:r>
            <a:r>
              <a:rPr lang="pt-BR" dirty="0" err="1"/>
              <a:t>ipn</a:t>
            </a:r>
            <a:r>
              <a:rPr lang="pt-BR" dirty="0"/>
              <a:t> –g)</a:t>
            </a:r>
          </a:p>
          <a:p>
            <a:r>
              <a:rPr lang="pt-BR" dirty="0"/>
              <a:t>Mas onde ele fica? </a:t>
            </a:r>
            <a:r>
              <a:rPr lang="pt-BR" dirty="0" err="1"/>
              <a:t>Npm</a:t>
            </a:r>
            <a:r>
              <a:rPr lang="pt-BR" dirty="0"/>
              <a:t> root –g</a:t>
            </a:r>
          </a:p>
          <a:p>
            <a:r>
              <a:rPr lang="pt-BR" dirty="0"/>
              <a:t>Para desinstalar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uninstall</a:t>
            </a:r>
            <a:r>
              <a:rPr lang="pt-BR" dirty="0"/>
              <a:t> </a:t>
            </a:r>
            <a:r>
              <a:rPr lang="pt-BR" dirty="0" err="1"/>
              <a:t>opn</a:t>
            </a:r>
            <a:r>
              <a:rPr lang="pt-BR" dirty="0"/>
              <a:t> –g</a:t>
            </a:r>
          </a:p>
          <a:p>
            <a:endParaRPr lang="pt-BR" dirty="0"/>
          </a:p>
          <a:p>
            <a:r>
              <a:rPr lang="pt-BR" dirty="0"/>
              <a:t>Versões: </a:t>
            </a:r>
            <a:r>
              <a:rPr lang="pt-BR" dirty="0" err="1"/>
              <a:t>npm</a:t>
            </a:r>
            <a:r>
              <a:rPr lang="pt-BR" dirty="0"/>
              <a:t> i </a:t>
            </a:r>
            <a:r>
              <a:rPr lang="pt-BR" dirty="0" err="1"/>
              <a:t>moment</a:t>
            </a:r>
            <a:r>
              <a:rPr lang="pt-BR" dirty="0"/>
              <a:t> (2.29.1)</a:t>
            </a:r>
          </a:p>
          <a:p>
            <a:r>
              <a:rPr lang="pt-BR" dirty="0"/>
              <a:t>2.29.1 </a:t>
            </a:r>
            <a:r>
              <a:rPr lang="pt-BR" dirty="0" err="1"/>
              <a:t>major.minor.patch</a:t>
            </a:r>
            <a:endParaRPr lang="pt-BR" dirty="0"/>
          </a:p>
          <a:p>
            <a:pPr lvl="1"/>
            <a:r>
              <a:rPr lang="pt-BR" dirty="0"/>
              <a:t>Patch – bugs menores</a:t>
            </a:r>
          </a:p>
          <a:p>
            <a:pPr lvl="1"/>
            <a:r>
              <a:rPr lang="pt-BR" dirty="0"/>
              <a:t>Minor – Resolve alterações mas não quebra compatibilidade</a:t>
            </a:r>
          </a:p>
          <a:p>
            <a:pPr lvl="1"/>
            <a:r>
              <a:rPr lang="pt-BR" dirty="0"/>
              <a:t>Major – Versão do projeto, poderá quebrar</a:t>
            </a:r>
          </a:p>
          <a:p>
            <a:pPr lvl="1"/>
            <a:r>
              <a:rPr lang="pt-BR" dirty="0"/>
              <a:t>^ significa que atualiza o 29.1</a:t>
            </a:r>
          </a:p>
          <a:p>
            <a:pPr lvl="1"/>
            <a:r>
              <a:rPr lang="pt-BR" dirty="0"/>
              <a:t>~ significa que atualiza somente o .1</a:t>
            </a:r>
          </a:p>
          <a:p>
            <a:pPr lvl="1"/>
            <a:r>
              <a:rPr lang="pt-BR" dirty="0"/>
              <a:t>* muda em todas as versões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146" name="Picture 2" descr="Barack Obama PNG">
            <a:extLst>
              <a:ext uri="{FF2B5EF4-FFF2-40B4-BE49-F238E27FC236}">
                <a16:creationId xmlns:a16="http://schemas.microsoft.com/office/drawing/2014/main" id="{D056EF2B-B00E-411B-90BB-14876488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064" y="1762539"/>
            <a:ext cx="5160334" cy="509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4403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2412</TotalTime>
  <Words>484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Cacho</vt:lpstr>
      <vt:lpstr>Apresentação do PowerPoint</vt:lpstr>
      <vt:lpstr>Programação Web II</vt:lpstr>
      <vt:lpstr>Referências das aulas</vt:lpstr>
      <vt:lpstr>Revisão</vt:lpstr>
      <vt:lpstr>NPM (Node Package Manager)</vt:lpstr>
      <vt:lpstr>Instalando módulos externos no Node</vt:lpstr>
      <vt:lpstr>O que é o diretório node_modules</vt:lpstr>
      <vt:lpstr>Criar scripts para rodar com o npm</vt:lpstr>
      <vt:lpstr>Pacotes globais e versões dependências</vt:lpstr>
      <vt:lpstr>Pacotes globais e versões dependências</vt:lpstr>
      <vt:lpstr>Aplicativo MakeMeBetter!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computação e hardware</dc:title>
  <dc:creator>Andre Dias</dc:creator>
  <cp:lastModifiedBy>Andre Dias</cp:lastModifiedBy>
  <cp:revision>79</cp:revision>
  <dcterms:created xsi:type="dcterms:W3CDTF">2021-04-19T00:52:26Z</dcterms:created>
  <dcterms:modified xsi:type="dcterms:W3CDTF">2021-06-11T03:43:48Z</dcterms:modified>
</cp:coreProperties>
</file>