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6" r:id="rId28"/>
    <p:sldId id="287" r:id="rId29"/>
    <p:sldId id="288" r:id="rId30"/>
    <p:sldId id="285" r:id="rId31"/>
    <p:sldId id="289" r:id="rId32"/>
    <p:sldId id="294" r:id="rId33"/>
    <p:sldId id="292" r:id="rId34"/>
    <p:sldId id="290" r:id="rId35"/>
    <p:sldId id="291" r:id="rId36"/>
    <p:sldId id="295" r:id="rId37"/>
    <p:sldId id="296" r:id="rId38"/>
    <p:sldId id="29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C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A2BA-70D7-4CAF-ACB3-AA0EDFE00EF6}" type="datetimeFigureOut">
              <a:rPr lang="en-MY" smtClean="0"/>
              <a:t>5/5/2020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7964-6BC5-4FD0-B643-DE4D8F578D3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0110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A2BA-70D7-4CAF-ACB3-AA0EDFE00EF6}" type="datetimeFigureOut">
              <a:rPr lang="en-MY" smtClean="0"/>
              <a:t>5/5/2020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7964-6BC5-4FD0-B643-DE4D8F578D3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7415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A2BA-70D7-4CAF-ACB3-AA0EDFE00EF6}" type="datetimeFigureOut">
              <a:rPr lang="en-MY" smtClean="0"/>
              <a:t>5/5/2020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7964-6BC5-4FD0-B643-DE4D8F578D3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3089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A2BA-70D7-4CAF-ACB3-AA0EDFE00EF6}" type="datetimeFigureOut">
              <a:rPr lang="en-MY" smtClean="0"/>
              <a:t>5/5/2020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7964-6BC5-4FD0-B643-DE4D8F578D3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6212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A2BA-70D7-4CAF-ACB3-AA0EDFE00EF6}" type="datetimeFigureOut">
              <a:rPr lang="en-MY" smtClean="0"/>
              <a:t>5/5/2020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7964-6BC5-4FD0-B643-DE4D8F578D3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077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A2BA-70D7-4CAF-ACB3-AA0EDFE00EF6}" type="datetimeFigureOut">
              <a:rPr lang="en-MY" smtClean="0"/>
              <a:t>5/5/2020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7964-6BC5-4FD0-B643-DE4D8F578D3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6712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A2BA-70D7-4CAF-ACB3-AA0EDFE00EF6}" type="datetimeFigureOut">
              <a:rPr lang="en-MY" smtClean="0"/>
              <a:t>5/5/2020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7964-6BC5-4FD0-B643-DE4D8F578D3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205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A2BA-70D7-4CAF-ACB3-AA0EDFE00EF6}" type="datetimeFigureOut">
              <a:rPr lang="en-MY" smtClean="0"/>
              <a:t>5/5/2020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7964-6BC5-4FD0-B643-DE4D8F578D3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8065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A2BA-70D7-4CAF-ACB3-AA0EDFE00EF6}" type="datetimeFigureOut">
              <a:rPr lang="en-MY" smtClean="0"/>
              <a:t>5/5/2020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7964-6BC5-4FD0-B643-DE4D8F578D3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7861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A2BA-70D7-4CAF-ACB3-AA0EDFE00EF6}" type="datetimeFigureOut">
              <a:rPr lang="en-MY" smtClean="0"/>
              <a:t>5/5/2020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7964-6BC5-4FD0-B643-DE4D8F578D3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6716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A2BA-70D7-4CAF-ACB3-AA0EDFE00EF6}" type="datetimeFigureOut">
              <a:rPr lang="en-MY" smtClean="0"/>
              <a:t>5/5/2020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7964-6BC5-4FD0-B643-DE4D8F578D3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458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3A2BA-70D7-4CAF-ACB3-AA0EDFE00EF6}" type="datetimeFigureOut">
              <a:rPr lang="en-MY" smtClean="0"/>
              <a:t>5/5/2020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F7964-6BC5-4FD0-B643-DE4D8F578D3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0101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TextBox 4"/>
          <p:cNvSpPr txBox="1"/>
          <p:nvPr/>
        </p:nvSpPr>
        <p:spPr>
          <a:xfrm>
            <a:off x="2195736" y="1586534"/>
            <a:ext cx="47525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1500" b="1" dirty="0" smtClean="0">
                <a:ln w="38100">
                  <a:solidFill>
                    <a:srgbClr val="FFFF00"/>
                  </a:solidFill>
                </a:ln>
                <a:solidFill>
                  <a:srgbClr val="1B9C06"/>
                </a:solidFill>
                <a:latin typeface="AR DARLING" panose="02000000000000000000" pitchFamily="2" charset="0"/>
              </a:rPr>
              <a:t>Game</a:t>
            </a:r>
            <a:endParaRPr lang="en-MY" sz="11500" b="1" dirty="0">
              <a:ln w="38100">
                <a:solidFill>
                  <a:srgbClr val="FFFF00"/>
                </a:solidFill>
              </a:ln>
              <a:solidFill>
                <a:srgbClr val="1B9C06"/>
              </a:solidFill>
              <a:latin typeface="AR DARLING" panose="02000000000000000000" pitchFamily="2" charset="0"/>
            </a:endParaRPr>
          </a:p>
        </p:txBody>
      </p:sp>
      <p:sp>
        <p:nvSpPr>
          <p:cNvPr id="6" name="Rounded Rectangle 5">
            <a:hlinkClick r:id="" action="ppaction://hlinkshowjump?jump=nextslide"/>
            <a:hlinkHover r:id="" action="ppaction://noaction" highlightClick="1"/>
          </p:cNvPr>
          <p:cNvSpPr/>
          <p:nvPr/>
        </p:nvSpPr>
        <p:spPr>
          <a:xfrm>
            <a:off x="3779912" y="3717032"/>
            <a:ext cx="1584176" cy="86409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762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Play</a:t>
            </a:r>
            <a:endParaRPr lang="en-MY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-2849876" y="2319049"/>
            <a:ext cx="1661236" cy="1143000"/>
          </a:xfrm>
        </p:spPr>
        <p:txBody>
          <a:bodyPr>
            <a:normAutofit fontScale="90000"/>
          </a:bodyPr>
          <a:lstStyle/>
          <a:p>
            <a:r>
              <a:rPr lang="en-MY" dirty="0" smtClean="0"/>
              <a:t>Main screen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4968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>
        <p14:honeycomb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00808" y="1844824"/>
            <a:ext cx="2170584" cy="1143000"/>
          </a:xfrm>
        </p:spPr>
        <p:txBody>
          <a:bodyPr>
            <a:normAutofit fontScale="90000"/>
          </a:bodyPr>
          <a:lstStyle/>
          <a:p>
            <a:r>
              <a:rPr lang="en-MY" dirty="0" smtClean="0"/>
              <a:t>Success screen 2</a:t>
            </a:r>
            <a:endParaRPr lang="en-MY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1033859" y="2267366"/>
            <a:ext cx="70762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8800" b="1" dirty="0" smtClean="0">
                <a:ln w="57150">
                  <a:solidFill>
                    <a:srgbClr val="002060"/>
                  </a:solidFill>
                </a:ln>
                <a:solidFill>
                  <a:srgbClr val="00B0F0"/>
                </a:solidFill>
                <a:latin typeface="AR DARLING" panose="02000000000000000000" pitchFamily="2" charset="0"/>
              </a:rPr>
              <a:t>Level Passed!</a:t>
            </a:r>
            <a:endParaRPr lang="en-MY" sz="8800" b="1" dirty="0">
              <a:ln w="57150">
                <a:solidFill>
                  <a:srgbClr val="002060"/>
                </a:solidFill>
              </a:ln>
              <a:solidFill>
                <a:srgbClr val="00B0F0"/>
              </a:solidFill>
              <a:latin typeface="AR DARLING" panose="02000000000000000000" pitchFamily="2" charset="0"/>
            </a:endParaRPr>
          </a:p>
        </p:txBody>
      </p:sp>
      <p:sp>
        <p:nvSpPr>
          <p:cNvPr id="5" name="Right Arrow 4">
            <a:hlinkClick r:id="" action="ppaction://hlinkshowjump?jump=nextslide"/>
          </p:cNvPr>
          <p:cNvSpPr/>
          <p:nvPr/>
        </p:nvSpPr>
        <p:spPr>
          <a:xfrm>
            <a:off x="4860032" y="4047421"/>
            <a:ext cx="720080" cy="432048"/>
          </a:xfrm>
          <a:prstGeom prst="rightArrow">
            <a:avLst/>
          </a:prstGeom>
          <a:solidFill>
            <a:srgbClr val="FFFF00"/>
          </a:solidFill>
          <a:ln w="571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Circular Arrow 6">
            <a:hlinkClick r:id="rId2" action="ppaction://hlinksldjump"/>
          </p:cNvPr>
          <p:cNvSpPr/>
          <p:nvPr/>
        </p:nvSpPr>
        <p:spPr>
          <a:xfrm>
            <a:off x="3203848" y="3861048"/>
            <a:ext cx="792088" cy="804795"/>
          </a:xfrm>
          <a:prstGeom prst="circularArrow">
            <a:avLst>
              <a:gd name="adj1" fmla="val 24319"/>
              <a:gd name="adj2" fmla="val 1142319"/>
              <a:gd name="adj3" fmla="val 20457681"/>
              <a:gd name="adj4" fmla="val 1400557"/>
              <a:gd name="adj5" fmla="val 18034"/>
            </a:avLst>
          </a:prstGeom>
          <a:solidFill>
            <a:srgbClr val="00B050"/>
          </a:solidFill>
          <a:ln w="571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14:flythrough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24744" y="2132856"/>
            <a:ext cx="1666528" cy="1143000"/>
          </a:xfrm>
        </p:spPr>
        <p:txBody>
          <a:bodyPr>
            <a:normAutofit fontScale="90000"/>
          </a:bodyPr>
          <a:lstStyle/>
          <a:p>
            <a:r>
              <a:rPr lang="en-MY" dirty="0" smtClean="0"/>
              <a:t>Level slide 3</a:t>
            </a:r>
            <a:endParaRPr lang="en-MY" dirty="0"/>
          </a:p>
        </p:txBody>
      </p:sp>
      <p:sp>
        <p:nvSpPr>
          <p:cNvPr id="3" name="TextBox 2"/>
          <p:cNvSpPr txBox="1"/>
          <p:nvPr/>
        </p:nvSpPr>
        <p:spPr>
          <a:xfrm>
            <a:off x="1619672" y="2492896"/>
            <a:ext cx="59046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8800" b="1" dirty="0" smtClean="0">
                <a:ln w="57150">
                  <a:solidFill>
                    <a:srgbClr val="FFFF00"/>
                  </a:solidFill>
                </a:ln>
                <a:solidFill>
                  <a:srgbClr val="1B9C06"/>
                </a:solidFill>
                <a:latin typeface="AR DARLING" panose="02000000000000000000" pitchFamily="2" charset="0"/>
              </a:rPr>
              <a:t>Level 3</a:t>
            </a:r>
            <a:endParaRPr lang="en-MY" sz="8800" b="1" dirty="0">
              <a:ln w="57150">
                <a:solidFill>
                  <a:srgbClr val="FFFF00"/>
                </a:solidFill>
              </a:ln>
              <a:solidFill>
                <a:srgbClr val="1B9C06"/>
              </a:solidFill>
              <a:latin typeface="AR DARLING" panose="02000000000000000000" pitchFamily="2" charset="0"/>
            </a:endParaRPr>
          </a:p>
        </p:txBody>
      </p:sp>
      <p:sp>
        <p:nvSpPr>
          <p:cNvPr id="5" name="Rounded Rectangle 4">
            <a:hlinkClick r:id="rId2" action="ppaction://hlinksldjump"/>
          </p:cNvPr>
          <p:cNvSpPr/>
          <p:nvPr/>
        </p:nvSpPr>
        <p:spPr>
          <a:xfrm>
            <a:off x="323528" y="44624"/>
            <a:ext cx="1728192" cy="864096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7620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dirty="0" smtClean="0">
                <a:latin typeface="Britannic Bold" panose="020B0903060703020204" pitchFamily="34" charset="0"/>
              </a:rPr>
              <a:t>Start</a:t>
            </a:r>
            <a:endParaRPr lang="en-MY" sz="32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30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vortex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24744" y="2132856"/>
            <a:ext cx="1666528" cy="1143000"/>
          </a:xfrm>
        </p:spPr>
        <p:txBody>
          <a:bodyPr>
            <a:normAutofit fontScale="90000"/>
          </a:bodyPr>
          <a:lstStyle/>
          <a:p>
            <a:r>
              <a:rPr lang="en-MY" dirty="0" smtClean="0"/>
              <a:t>Game </a:t>
            </a:r>
            <a:r>
              <a:rPr lang="en-MY" dirty="0" err="1" smtClean="0"/>
              <a:t>Lvl</a:t>
            </a:r>
            <a:r>
              <a:rPr lang="en-MY" dirty="0" smtClean="0"/>
              <a:t> 3</a:t>
            </a:r>
            <a:endParaRPr lang="en-MY" dirty="0"/>
          </a:p>
        </p:txBody>
      </p:sp>
      <p:sp>
        <p:nvSpPr>
          <p:cNvPr id="7" name="Rectangle 6">
            <a:hlinkHover r:id="rId2" action="ppaction://hlinksldjump"/>
          </p:cNvPr>
          <p:cNvSpPr/>
          <p:nvPr/>
        </p:nvSpPr>
        <p:spPr>
          <a:xfrm>
            <a:off x="0" y="0"/>
            <a:ext cx="82758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3" name="Rectangle 12">
            <a:hlinkHover r:id="rId2" action="ppaction://hlinksldjump"/>
          </p:cNvPr>
          <p:cNvSpPr/>
          <p:nvPr/>
        </p:nvSpPr>
        <p:spPr>
          <a:xfrm>
            <a:off x="1584176" y="-18292"/>
            <a:ext cx="827584" cy="62556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4" name="Rectangle 13">
            <a:hlinkHover r:id="rId2" action="ppaction://hlinksldjump"/>
          </p:cNvPr>
          <p:cNvSpPr/>
          <p:nvPr/>
        </p:nvSpPr>
        <p:spPr>
          <a:xfrm>
            <a:off x="3168352" y="548680"/>
            <a:ext cx="827584" cy="6309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" name="Rectangle 14">
            <a:hlinkHover r:id="rId2" action="ppaction://hlinksldjump"/>
          </p:cNvPr>
          <p:cNvSpPr/>
          <p:nvPr/>
        </p:nvSpPr>
        <p:spPr>
          <a:xfrm>
            <a:off x="4752528" y="-18292"/>
            <a:ext cx="827584" cy="6309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6" name="Rectangle 15">
            <a:hlinkHover r:id="rId2" action="ppaction://hlinksldjump"/>
          </p:cNvPr>
          <p:cNvSpPr/>
          <p:nvPr/>
        </p:nvSpPr>
        <p:spPr>
          <a:xfrm>
            <a:off x="6336704" y="548680"/>
            <a:ext cx="827584" cy="6309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7" name="Rectangle 16">
            <a:hlinkHover r:id="rId2" action="ppaction://hlinksldjump"/>
          </p:cNvPr>
          <p:cNvSpPr/>
          <p:nvPr/>
        </p:nvSpPr>
        <p:spPr>
          <a:xfrm>
            <a:off x="7956376" y="-18292"/>
            <a:ext cx="1187624" cy="6876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0" name="Rounded Rectangle 9">
            <a:hlinkClick r:id="rId3" action="ppaction://hlinksldjump"/>
          </p:cNvPr>
          <p:cNvSpPr/>
          <p:nvPr/>
        </p:nvSpPr>
        <p:spPr>
          <a:xfrm>
            <a:off x="6732240" y="5949280"/>
            <a:ext cx="1728192" cy="864096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76200"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dirty="0" smtClean="0">
                <a:latin typeface="Britannic Bold" panose="020B0903060703020204" pitchFamily="34" charset="0"/>
              </a:rPr>
              <a:t>End</a:t>
            </a:r>
            <a:endParaRPr lang="en-MY" sz="3200" dirty="0">
              <a:latin typeface="Britannic Bold" panose="020B0903060703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3528" y="44624"/>
            <a:ext cx="1728192" cy="864096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7620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dirty="0" smtClean="0">
                <a:latin typeface="Britannic Bold" panose="020B0903060703020204" pitchFamily="34" charset="0"/>
              </a:rPr>
              <a:t>Start</a:t>
            </a:r>
            <a:endParaRPr lang="en-MY" sz="32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59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00808" y="1844824"/>
            <a:ext cx="2170584" cy="1143000"/>
          </a:xfrm>
        </p:spPr>
        <p:txBody>
          <a:bodyPr>
            <a:normAutofit fontScale="90000"/>
          </a:bodyPr>
          <a:lstStyle/>
          <a:p>
            <a:r>
              <a:rPr lang="en-MY" dirty="0" smtClean="0"/>
              <a:t>Fail screen 3</a:t>
            </a:r>
            <a:endParaRPr lang="en-MY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1295636" y="1052736"/>
            <a:ext cx="65527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8800" b="1" dirty="0" smtClean="0">
                <a:ln w="57150">
                  <a:solidFill>
                    <a:srgbClr val="FFFF00"/>
                  </a:solidFill>
                </a:ln>
                <a:solidFill>
                  <a:srgbClr val="FF0000"/>
                </a:solidFill>
                <a:latin typeface="AR DARLING" panose="02000000000000000000" pitchFamily="2" charset="0"/>
              </a:rPr>
              <a:t>Loser!</a:t>
            </a:r>
          </a:p>
          <a:p>
            <a:pPr algn="ctr"/>
            <a:r>
              <a:rPr lang="en-MY" sz="8800" b="1" dirty="0" smtClean="0">
                <a:ln w="57150">
                  <a:solidFill>
                    <a:srgbClr val="FFFF00"/>
                  </a:solidFill>
                </a:ln>
                <a:solidFill>
                  <a:srgbClr val="FF0000"/>
                </a:solidFill>
                <a:latin typeface="AR DARLING" panose="02000000000000000000" pitchFamily="2" charset="0"/>
              </a:rPr>
              <a:t>Level Failed</a:t>
            </a:r>
            <a:endParaRPr lang="en-MY" sz="8800" b="1" dirty="0">
              <a:ln w="57150">
                <a:solidFill>
                  <a:srgbClr val="FFFF00"/>
                </a:solidFill>
              </a:ln>
              <a:solidFill>
                <a:srgbClr val="FF0000"/>
              </a:solidFill>
              <a:latin typeface="AR DARLING" panose="02000000000000000000" pitchFamily="2" charset="0"/>
            </a:endParaRPr>
          </a:p>
        </p:txBody>
      </p:sp>
      <p:sp>
        <p:nvSpPr>
          <p:cNvPr id="5" name="Circular Arrow 4">
            <a:hlinkClick r:id="rId2" action="ppaction://hlinksldjump"/>
          </p:cNvPr>
          <p:cNvSpPr/>
          <p:nvPr/>
        </p:nvSpPr>
        <p:spPr>
          <a:xfrm>
            <a:off x="2987824" y="4428341"/>
            <a:ext cx="792088" cy="804795"/>
          </a:xfrm>
          <a:prstGeom prst="circularArrow">
            <a:avLst>
              <a:gd name="adj1" fmla="val 24319"/>
              <a:gd name="adj2" fmla="val 1142319"/>
              <a:gd name="adj3" fmla="val 20457681"/>
              <a:gd name="adj4" fmla="val 1400557"/>
              <a:gd name="adj5" fmla="val 18034"/>
            </a:avLst>
          </a:prstGeom>
          <a:solidFill>
            <a:srgbClr val="FF0000"/>
          </a:solidFill>
          <a:ln w="571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4860032" y="4469947"/>
            <a:ext cx="1440160" cy="720080"/>
          </a:xfrm>
          <a:prstGeom prst="rect">
            <a:avLst/>
          </a:prstGeom>
          <a:solidFill>
            <a:schemeClr val="bg2">
              <a:lumMod val="25000"/>
            </a:schemeClr>
          </a:solidFill>
          <a:ln w="762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>
                <a:latin typeface="Adobe Heiti Std R" pitchFamily="34" charset="-128"/>
                <a:ea typeface="Adobe Heiti Std R" pitchFamily="34" charset="-128"/>
              </a:rPr>
              <a:t>Give up</a:t>
            </a:r>
            <a:endParaRPr lang="en-MY" dirty="0">
              <a:latin typeface="Adobe Heiti Std R" pitchFamily="34" charset="-128"/>
              <a:ea typeface="Adobe Heiti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286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14:flythrough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00808" y="1844824"/>
            <a:ext cx="2170584" cy="1143000"/>
          </a:xfrm>
        </p:spPr>
        <p:txBody>
          <a:bodyPr>
            <a:normAutofit fontScale="90000"/>
          </a:bodyPr>
          <a:lstStyle/>
          <a:p>
            <a:r>
              <a:rPr lang="en-MY" dirty="0" smtClean="0"/>
              <a:t>Success screen 3</a:t>
            </a:r>
            <a:endParaRPr lang="en-MY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1033859" y="2267366"/>
            <a:ext cx="70762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8800" b="1" dirty="0" smtClean="0">
                <a:ln w="57150">
                  <a:solidFill>
                    <a:srgbClr val="002060"/>
                  </a:solidFill>
                </a:ln>
                <a:solidFill>
                  <a:srgbClr val="00B0F0"/>
                </a:solidFill>
                <a:latin typeface="AR DARLING" panose="02000000000000000000" pitchFamily="2" charset="0"/>
              </a:rPr>
              <a:t>Level Passed!</a:t>
            </a:r>
            <a:endParaRPr lang="en-MY" sz="8800" b="1" dirty="0">
              <a:ln w="57150">
                <a:solidFill>
                  <a:srgbClr val="002060"/>
                </a:solidFill>
              </a:ln>
              <a:solidFill>
                <a:srgbClr val="00B0F0"/>
              </a:solidFill>
              <a:latin typeface="AR DARLING" panose="02000000000000000000" pitchFamily="2" charset="0"/>
            </a:endParaRPr>
          </a:p>
        </p:txBody>
      </p:sp>
      <p:sp>
        <p:nvSpPr>
          <p:cNvPr id="5" name="Right Arrow 4">
            <a:hlinkClick r:id="" action="ppaction://hlinkshowjump?jump=nextslide"/>
          </p:cNvPr>
          <p:cNvSpPr/>
          <p:nvPr/>
        </p:nvSpPr>
        <p:spPr>
          <a:xfrm>
            <a:off x="4860032" y="4047421"/>
            <a:ext cx="720080" cy="432048"/>
          </a:xfrm>
          <a:prstGeom prst="rightArrow">
            <a:avLst/>
          </a:prstGeom>
          <a:solidFill>
            <a:srgbClr val="FFFF00"/>
          </a:solidFill>
          <a:ln w="571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Circular Arrow 6">
            <a:hlinkClick r:id="rId2" action="ppaction://hlinksldjump"/>
          </p:cNvPr>
          <p:cNvSpPr/>
          <p:nvPr/>
        </p:nvSpPr>
        <p:spPr>
          <a:xfrm>
            <a:off x="3203848" y="3861048"/>
            <a:ext cx="792088" cy="804795"/>
          </a:xfrm>
          <a:prstGeom prst="circularArrow">
            <a:avLst>
              <a:gd name="adj1" fmla="val 24319"/>
              <a:gd name="adj2" fmla="val 1142319"/>
              <a:gd name="adj3" fmla="val 20457681"/>
              <a:gd name="adj4" fmla="val 1400557"/>
              <a:gd name="adj5" fmla="val 18034"/>
            </a:avLst>
          </a:prstGeom>
          <a:solidFill>
            <a:srgbClr val="00B050"/>
          </a:solidFill>
          <a:ln w="571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13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14:flythrough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24744" y="2132856"/>
            <a:ext cx="1666528" cy="1143000"/>
          </a:xfrm>
        </p:spPr>
        <p:txBody>
          <a:bodyPr>
            <a:normAutofit fontScale="90000"/>
          </a:bodyPr>
          <a:lstStyle/>
          <a:p>
            <a:r>
              <a:rPr lang="en-MY" dirty="0" smtClean="0"/>
              <a:t>Level slide 4</a:t>
            </a:r>
            <a:endParaRPr lang="en-MY" dirty="0"/>
          </a:p>
        </p:txBody>
      </p:sp>
      <p:sp>
        <p:nvSpPr>
          <p:cNvPr id="3" name="TextBox 2"/>
          <p:cNvSpPr txBox="1"/>
          <p:nvPr/>
        </p:nvSpPr>
        <p:spPr>
          <a:xfrm>
            <a:off x="1619672" y="2492896"/>
            <a:ext cx="59046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8800" b="1" dirty="0" smtClean="0">
                <a:ln w="57150">
                  <a:solidFill>
                    <a:srgbClr val="FFFF00"/>
                  </a:solidFill>
                </a:ln>
                <a:solidFill>
                  <a:srgbClr val="1B9C06"/>
                </a:solidFill>
                <a:latin typeface="AR DARLING" panose="02000000000000000000" pitchFamily="2" charset="0"/>
              </a:rPr>
              <a:t>Level 4</a:t>
            </a:r>
            <a:endParaRPr lang="en-MY" sz="8800" b="1" dirty="0">
              <a:ln w="57150">
                <a:solidFill>
                  <a:srgbClr val="FFFF00"/>
                </a:solidFill>
              </a:ln>
              <a:solidFill>
                <a:srgbClr val="1B9C06"/>
              </a:solidFill>
              <a:latin typeface="AR DARLING" panose="02000000000000000000" pitchFamily="2" charset="0"/>
            </a:endParaRPr>
          </a:p>
        </p:txBody>
      </p:sp>
      <p:sp>
        <p:nvSpPr>
          <p:cNvPr id="5" name="Rounded Rectangle 4">
            <a:hlinkClick r:id="" action="ppaction://hlinkshowjump?jump=nextslide"/>
          </p:cNvPr>
          <p:cNvSpPr/>
          <p:nvPr/>
        </p:nvSpPr>
        <p:spPr>
          <a:xfrm>
            <a:off x="3707904" y="44624"/>
            <a:ext cx="1728192" cy="864096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7620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dirty="0" smtClean="0">
                <a:latin typeface="Britannic Bold" panose="020B0903060703020204" pitchFamily="34" charset="0"/>
              </a:rPr>
              <a:t>Start</a:t>
            </a:r>
            <a:endParaRPr lang="en-MY" sz="32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63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vortex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24744" y="2132856"/>
            <a:ext cx="1666528" cy="1143000"/>
          </a:xfrm>
        </p:spPr>
        <p:txBody>
          <a:bodyPr>
            <a:normAutofit fontScale="90000"/>
          </a:bodyPr>
          <a:lstStyle/>
          <a:p>
            <a:r>
              <a:rPr lang="en-MY" dirty="0" smtClean="0"/>
              <a:t>Game </a:t>
            </a:r>
            <a:r>
              <a:rPr lang="en-MY" dirty="0" err="1" smtClean="0"/>
              <a:t>Lvl</a:t>
            </a:r>
            <a:r>
              <a:rPr lang="en-MY" dirty="0" smtClean="0"/>
              <a:t> 4</a:t>
            </a:r>
            <a:endParaRPr lang="en-MY" dirty="0"/>
          </a:p>
        </p:txBody>
      </p:sp>
      <p:sp>
        <p:nvSpPr>
          <p:cNvPr id="7" name="Rectangle 6">
            <a:hlinkHover r:id="rId2" action="ppaction://hlinksldjump"/>
          </p:cNvPr>
          <p:cNvSpPr/>
          <p:nvPr/>
        </p:nvSpPr>
        <p:spPr>
          <a:xfrm>
            <a:off x="0" y="0"/>
            <a:ext cx="385192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2" name="Rectangle 11">
            <a:hlinkHover r:id="rId2" action="ppaction://hlinksldjump"/>
          </p:cNvPr>
          <p:cNvSpPr/>
          <p:nvPr/>
        </p:nvSpPr>
        <p:spPr>
          <a:xfrm>
            <a:off x="5292080" y="0"/>
            <a:ext cx="385192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0" name="Rounded Rectangle 9">
            <a:hlinkClick r:id="rId3" action="ppaction://hlinksldjump"/>
          </p:cNvPr>
          <p:cNvSpPr/>
          <p:nvPr/>
        </p:nvSpPr>
        <p:spPr>
          <a:xfrm>
            <a:off x="3707904" y="5949280"/>
            <a:ext cx="1728192" cy="864096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76200"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dirty="0" smtClean="0">
                <a:latin typeface="Britannic Bold" panose="020B0903060703020204" pitchFamily="34" charset="0"/>
              </a:rPr>
              <a:t>End</a:t>
            </a:r>
            <a:endParaRPr lang="en-MY" sz="3200" dirty="0">
              <a:latin typeface="Britannic Bold" panose="020B0903060703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707904" y="44624"/>
            <a:ext cx="1728192" cy="864096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7620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dirty="0" smtClean="0">
                <a:latin typeface="Britannic Bold" panose="020B0903060703020204" pitchFamily="34" charset="0"/>
              </a:rPr>
              <a:t>Start</a:t>
            </a:r>
            <a:endParaRPr lang="en-MY" sz="3200" dirty="0">
              <a:latin typeface="Britannic Bold" panose="020B0903060703020204" pitchFamily="34" charset="0"/>
            </a:endParaRPr>
          </a:p>
        </p:txBody>
      </p:sp>
      <p:sp>
        <p:nvSpPr>
          <p:cNvPr id="18" name="Rectangle 17">
            <a:hlinkHover r:id="rId2" action="ppaction://hlinksldjump"/>
          </p:cNvPr>
          <p:cNvSpPr/>
          <p:nvPr/>
        </p:nvSpPr>
        <p:spPr>
          <a:xfrm>
            <a:off x="2484089" y="1700808"/>
            <a:ext cx="2069976" cy="557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9" name="Rectangle 18">
            <a:hlinkHover r:id="rId2" action="ppaction://hlinksldjump"/>
          </p:cNvPr>
          <p:cNvSpPr/>
          <p:nvPr/>
        </p:nvSpPr>
        <p:spPr>
          <a:xfrm>
            <a:off x="4554065" y="3212976"/>
            <a:ext cx="2069976" cy="557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0" name="Rectangle 19">
            <a:hlinkHover r:id="rId2" action="ppaction://hlinksldjump"/>
          </p:cNvPr>
          <p:cNvSpPr/>
          <p:nvPr/>
        </p:nvSpPr>
        <p:spPr>
          <a:xfrm>
            <a:off x="2611932" y="4725144"/>
            <a:ext cx="2069976" cy="557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1296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118 0.00162 L 0.30416 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6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41 0.00139 L -0.31597 0.00139 " pathEditMode="relative" rAng="0" ptsTypes="AA">
                                      <p:cBhvr>
                                        <p:cTn id="8" dur="1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69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118 0.00162 L 0.30416 0.00162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00808" y="1844824"/>
            <a:ext cx="2170584" cy="1143000"/>
          </a:xfrm>
        </p:spPr>
        <p:txBody>
          <a:bodyPr>
            <a:normAutofit fontScale="90000"/>
          </a:bodyPr>
          <a:lstStyle/>
          <a:p>
            <a:r>
              <a:rPr lang="en-MY" dirty="0" smtClean="0"/>
              <a:t>Fail screen 4</a:t>
            </a:r>
            <a:endParaRPr lang="en-MY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1295636" y="1052736"/>
            <a:ext cx="65527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8800" b="1" dirty="0" smtClean="0">
                <a:ln w="57150">
                  <a:solidFill>
                    <a:srgbClr val="FFFF00"/>
                  </a:solidFill>
                </a:ln>
                <a:solidFill>
                  <a:srgbClr val="FF0000"/>
                </a:solidFill>
                <a:latin typeface="AR DARLING" panose="02000000000000000000" pitchFamily="2" charset="0"/>
              </a:rPr>
              <a:t>Loser!</a:t>
            </a:r>
          </a:p>
          <a:p>
            <a:pPr algn="ctr"/>
            <a:r>
              <a:rPr lang="en-MY" sz="8800" b="1" dirty="0" smtClean="0">
                <a:ln w="57150">
                  <a:solidFill>
                    <a:srgbClr val="FFFF00"/>
                  </a:solidFill>
                </a:ln>
                <a:solidFill>
                  <a:srgbClr val="FF0000"/>
                </a:solidFill>
                <a:latin typeface="AR DARLING" panose="02000000000000000000" pitchFamily="2" charset="0"/>
              </a:rPr>
              <a:t>Level Failed</a:t>
            </a:r>
            <a:endParaRPr lang="en-MY" sz="8800" b="1" dirty="0">
              <a:ln w="57150">
                <a:solidFill>
                  <a:srgbClr val="FFFF00"/>
                </a:solidFill>
              </a:ln>
              <a:solidFill>
                <a:srgbClr val="FF0000"/>
              </a:solidFill>
              <a:latin typeface="AR DARLING" panose="02000000000000000000" pitchFamily="2" charset="0"/>
            </a:endParaRPr>
          </a:p>
        </p:txBody>
      </p:sp>
      <p:sp>
        <p:nvSpPr>
          <p:cNvPr id="5" name="Circular Arrow 4">
            <a:hlinkClick r:id="rId2" action="ppaction://hlinksldjump"/>
          </p:cNvPr>
          <p:cNvSpPr/>
          <p:nvPr/>
        </p:nvSpPr>
        <p:spPr>
          <a:xfrm>
            <a:off x="2987824" y="4428341"/>
            <a:ext cx="792088" cy="804795"/>
          </a:xfrm>
          <a:prstGeom prst="circularArrow">
            <a:avLst>
              <a:gd name="adj1" fmla="val 24319"/>
              <a:gd name="adj2" fmla="val 1142319"/>
              <a:gd name="adj3" fmla="val 20457681"/>
              <a:gd name="adj4" fmla="val 1400557"/>
              <a:gd name="adj5" fmla="val 18034"/>
            </a:avLst>
          </a:prstGeom>
          <a:solidFill>
            <a:srgbClr val="FF0000"/>
          </a:solidFill>
          <a:ln w="571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4860032" y="4469947"/>
            <a:ext cx="1440160" cy="720080"/>
          </a:xfrm>
          <a:prstGeom prst="rect">
            <a:avLst/>
          </a:prstGeom>
          <a:solidFill>
            <a:schemeClr val="bg2">
              <a:lumMod val="25000"/>
            </a:schemeClr>
          </a:solidFill>
          <a:ln w="762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>
                <a:latin typeface="Adobe Heiti Std R" pitchFamily="34" charset="-128"/>
                <a:ea typeface="Adobe Heiti Std R" pitchFamily="34" charset="-128"/>
              </a:rPr>
              <a:t>Give up</a:t>
            </a:r>
            <a:endParaRPr lang="en-MY" dirty="0">
              <a:latin typeface="Adobe Heiti Std R" pitchFamily="34" charset="-128"/>
              <a:ea typeface="Adobe Heiti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73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14:flythrough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00808" y="1844824"/>
            <a:ext cx="2170584" cy="1143000"/>
          </a:xfrm>
        </p:spPr>
        <p:txBody>
          <a:bodyPr>
            <a:normAutofit fontScale="90000"/>
          </a:bodyPr>
          <a:lstStyle/>
          <a:p>
            <a:r>
              <a:rPr lang="en-MY" dirty="0" smtClean="0"/>
              <a:t>Success screen 4</a:t>
            </a:r>
            <a:endParaRPr lang="en-MY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1033859" y="2267366"/>
            <a:ext cx="70762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8800" b="1" dirty="0" smtClean="0">
                <a:ln w="57150">
                  <a:solidFill>
                    <a:srgbClr val="002060"/>
                  </a:solidFill>
                </a:ln>
                <a:solidFill>
                  <a:srgbClr val="00B0F0"/>
                </a:solidFill>
                <a:latin typeface="AR DARLING" panose="02000000000000000000" pitchFamily="2" charset="0"/>
              </a:rPr>
              <a:t>Level Passed!</a:t>
            </a:r>
            <a:endParaRPr lang="en-MY" sz="8800" b="1" dirty="0">
              <a:ln w="57150">
                <a:solidFill>
                  <a:srgbClr val="002060"/>
                </a:solidFill>
              </a:ln>
              <a:solidFill>
                <a:srgbClr val="00B0F0"/>
              </a:solidFill>
              <a:latin typeface="AR DARLING" panose="02000000000000000000" pitchFamily="2" charset="0"/>
            </a:endParaRPr>
          </a:p>
        </p:txBody>
      </p:sp>
      <p:sp>
        <p:nvSpPr>
          <p:cNvPr id="5" name="Right Arrow 4">
            <a:hlinkClick r:id="" action="ppaction://hlinkshowjump?jump=nextslide"/>
          </p:cNvPr>
          <p:cNvSpPr/>
          <p:nvPr/>
        </p:nvSpPr>
        <p:spPr>
          <a:xfrm>
            <a:off x="4860032" y="4047421"/>
            <a:ext cx="720080" cy="432048"/>
          </a:xfrm>
          <a:prstGeom prst="rightArrow">
            <a:avLst/>
          </a:prstGeom>
          <a:solidFill>
            <a:srgbClr val="FFFF00"/>
          </a:solidFill>
          <a:ln w="571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Circular Arrow 6">
            <a:hlinkClick r:id="rId2" action="ppaction://hlinksldjump"/>
          </p:cNvPr>
          <p:cNvSpPr/>
          <p:nvPr/>
        </p:nvSpPr>
        <p:spPr>
          <a:xfrm>
            <a:off x="3203848" y="3861048"/>
            <a:ext cx="792088" cy="804795"/>
          </a:xfrm>
          <a:prstGeom prst="circularArrow">
            <a:avLst>
              <a:gd name="adj1" fmla="val 24319"/>
              <a:gd name="adj2" fmla="val 1142319"/>
              <a:gd name="adj3" fmla="val 20457681"/>
              <a:gd name="adj4" fmla="val 1400557"/>
              <a:gd name="adj5" fmla="val 18034"/>
            </a:avLst>
          </a:prstGeom>
          <a:solidFill>
            <a:srgbClr val="00B050"/>
          </a:solidFill>
          <a:ln w="571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55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14:flythrough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24744" y="2132856"/>
            <a:ext cx="1666528" cy="1143000"/>
          </a:xfrm>
        </p:spPr>
        <p:txBody>
          <a:bodyPr>
            <a:normAutofit fontScale="90000"/>
          </a:bodyPr>
          <a:lstStyle/>
          <a:p>
            <a:r>
              <a:rPr lang="en-MY" dirty="0" smtClean="0"/>
              <a:t>Level slide 5</a:t>
            </a:r>
            <a:endParaRPr lang="en-MY" dirty="0"/>
          </a:p>
        </p:txBody>
      </p:sp>
      <p:sp>
        <p:nvSpPr>
          <p:cNvPr id="3" name="TextBox 2"/>
          <p:cNvSpPr txBox="1"/>
          <p:nvPr/>
        </p:nvSpPr>
        <p:spPr>
          <a:xfrm>
            <a:off x="1619672" y="2492896"/>
            <a:ext cx="59046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8800" b="1" dirty="0" smtClean="0">
                <a:ln w="57150">
                  <a:solidFill>
                    <a:srgbClr val="FFFF00"/>
                  </a:solidFill>
                </a:ln>
                <a:solidFill>
                  <a:srgbClr val="1B9C06"/>
                </a:solidFill>
                <a:latin typeface="AR DARLING" panose="02000000000000000000" pitchFamily="2" charset="0"/>
              </a:rPr>
              <a:t>Level 5</a:t>
            </a:r>
            <a:endParaRPr lang="en-MY" sz="8800" b="1" dirty="0">
              <a:ln w="57150">
                <a:solidFill>
                  <a:srgbClr val="FFFF00"/>
                </a:solidFill>
              </a:ln>
              <a:solidFill>
                <a:srgbClr val="1B9C06"/>
              </a:solidFill>
              <a:latin typeface="AR DARLING" panose="02000000000000000000" pitchFamily="2" charset="0"/>
            </a:endParaRPr>
          </a:p>
        </p:txBody>
      </p:sp>
      <p:sp>
        <p:nvSpPr>
          <p:cNvPr id="5" name="Rounded Rectangle 4">
            <a:hlinkClick r:id="" action="ppaction://hlinkshowjump?jump=nextslide"/>
          </p:cNvPr>
          <p:cNvSpPr/>
          <p:nvPr/>
        </p:nvSpPr>
        <p:spPr>
          <a:xfrm>
            <a:off x="35496" y="5949280"/>
            <a:ext cx="1728192" cy="864096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7620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dirty="0" smtClean="0">
                <a:latin typeface="Britannic Bold" panose="020B0903060703020204" pitchFamily="34" charset="0"/>
              </a:rPr>
              <a:t>Start</a:t>
            </a:r>
            <a:endParaRPr lang="en-MY" sz="32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33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vortex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24744" y="2132856"/>
            <a:ext cx="1666528" cy="1143000"/>
          </a:xfrm>
        </p:spPr>
        <p:txBody>
          <a:bodyPr>
            <a:normAutofit fontScale="90000"/>
          </a:bodyPr>
          <a:lstStyle/>
          <a:p>
            <a:r>
              <a:rPr lang="en-MY" dirty="0" smtClean="0"/>
              <a:t>Instruction Slide</a:t>
            </a:r>
            <a:endParaRPr lang="en-MY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476672"/>
            <a:ext cx="70567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8800" b="1" dirty="0" smtClean="0">
                <a:ln w="57150">
                  <a:solidFill>
                    <a:srgbClr val="FFFF00"/>
                  </a:solidFill>
                </a:ln>
                <a:solidFill>
                  <a:srgbClr val="1B9C06"/>
                </a:solidFill>
                <a:latin typeface="AR DARLING" panose="02000000000000000000" pitchFamily="2" charset="0"/>
              </a:rPr>
              <a:t>Instructions</a:t>
            </a:r>
            <a:endParaRPr lang="en-MY" sz="8800" b="1" dirty="0">
              <a:ln w="57150">
                <a:solidFill>
                  <a:srgbClr val="FFFF00"/>
                </a:solidFill>
              </a:ln>
              <a:solidFill>
                <a:srgbClr val="1B9C06"/>
              </a:solidFill>
              <a:latin typeface="AR DARLING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80" y="2223740"/>
            <a:ext cx="57606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MY" sz="2000" dirty="0" smtClean="0">
                <a:solidFill>
                  <a:schemeClr val="bg1"/>
                </a:solidFill>
                <a:latin typeface="AR DARLING" panose="02000000000000000000" pitchFamily="2" charset="0"/>
              </a:rPr>
              <a:t>In each level, move you mouse along the grey path from the start button to the End button.</a:t>
            </a:r>
          </a:p>
          <a:p>
            <a:pPr marL="342900" indent="-342900">
              <a:buAutoNum type="arabicPeriod"/>
            </a:pPr>
            <a:r>
              <a:rPr lang="en-MY" sz="2000" dirty="0" smtClean="0">
                <a:solidFill>
                  <a:schemeClr val="bg1"/>
                </a:solidFill>
                <a:latin typeface="AR DARLING" panose="02000000000000000000" pitchFamily="2" charset="0"/>
              </a:rPr>
              <a:t>Avoid the black regions on the screen.</a:t>
            </a:r>
          </a:p>
          <a:p>
            <a:pPr marL="342900" indent="-342900">
              <a:buAutoNum type="arabicPeriod"/>
            </a:pPr>
            <a:r>
              <a:rPr lang="en-MY" sz="2000" dirty="0" smtClean="0">
                <a:solidFill>
                  <a:schemeClr val="bg1"/>
                </a:solidFill>
                <a:latin typeface="AR DARLING" panose="02000000000000000000" pitchFamily="2" charset="0"/>
              </a:rPr>
              <a:t>If you keep your mouse still for a while the cursor will disappear! (Don’t say I never warned you!)</a:t>
            </a:r>
          </a:p>
          <a:p>
            <a:pPr marL="342900" indent="-342900">
              <a:buAutoNum type="arabicPeriod"/>
            </a:pPr>
            <a:r>
              <a:rPr lang="en-MY" sz="2000" dirty="0" smtClean="0">
                <a:solidFill>
                  <a:schemeClr val="bg1"/>
                </a:solidFill>
                <a:latin typeface="AR DARLING" panose="02000000000000000000" pitchFamily="2" charset="0"/>
              </a:rPr>
              <a:t>There might be moving obstacles in later levels. They could be black road blocks, red laser beam, or yellow laser beam. Avoid them as well.</a:t>
            </a:r>
          </a:p>
          <a:p>
            <a:pPr marL="342900" indent="-342900">
              <a:buAutoNum type="arabicPeriod"/>
            </a:pPr>
            <a:r>
              <a:rPr lang="en-MY" sz="2000" dirty="0" smtClean="0">
                <a:solidFill>
                  <a:schemeClr val="bg1"/>
                </a:solidFill>
                <a:latin typeface="AR DARLING" panose="02000000000000000000" pitchFamily="2" charset="0"/>
              </a:rPr>
              <a:t>There are 6 levels of increasing difficulty and one ultimate level at the end. </a:t>
            </a:r>
            <a:endParaRPr lang="en-MY" sz="2000" dirty="0">
              <a:solidFill>
                <a:schemeClr val="bg1"/>
              </a:solidFill>
              <a:latin typeface="AR DARLING" panose="02000000000000000000" pitchFamily="2" charset="0"/>
            </a:endParaRPr>
          </a:p>
        </p:txBody>
      </p:sp>
      <p:sp>
        <p:nvSpPr>
          <p:cNvPr id="7" name="Right Arrow 6">
            <a:hlinkClick r:id="" action="ppaction://hlinkshowjump?jump=nextslide"/>
          </p:cNvPr>
          <p:cNvSpPr/>
          <p:nvPr/>
        </p:nvSpPr>
        <p:spPr>
          <a:xfrm>
            <a:off x="7740352" y="5956176"/>
            <a:ext cx="720080" cy="432048"/>
          </a:xfrm>
          <a:prstGeom prst="rightArrow">
            <a:avLst/>
          </a:prstGeom>
          <a:solidFill>
            <a:srgbClr val="FF0000"/>
          </a:solidFill>
          <a:ln w="571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4528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flip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24744" y="2132856"/>
            <a:ext cx="1666528" cy="1143000"/>
          </a:xfrm>
        </p:spPr>
        <p:txBody>
          <a:bodyPr>
            <a:normAutofit fontScale="90000"/>
          </a:bodyPr>
          <a:lstStyle/>
          <a:p>
            <a:r>
              <a:rPr lang="en-MY" dirty="0" smtClean="0"/>
              <a:t>Game </a:t>
            </a:r>
            <a:r>
              <a:rPr lang="en-MY" dirty="0" err="1" smtClean="0"/>
              <a:t>Lvl</a:t>
            </a:r>
            <a:r>
              <a:rPr lang="en-MY" dirty="0" smtClean="0"/>
              <a:t> 5</a:t>
            </a:r>
            <a:endParaRPr lang="en-MY" dirty="0"/>
          </a:p>
        </p:txBody>
      </p:sp>
      <p:sp>
        <p:nvSpPr>
          <p:cNvPr id="7" name="Rectangle 6">
            <a:hlinkHover r:id="rId2" action="ppaction://hlinksldjump"/>
          </p:cNvPr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 10">
            <a:hlinkHover r:id="rId2" action="ppaction://hlinksldjump"/>
          </p:cNvPr>
          <p:cNvSpPr/>
          <p:nvPr/>
        </p:nvSpPr>
        <p:spPr>
          <a:xfrm>
            <a:off x="1259632" y="5264521"/>
            <a:ext cx="755576" cy="16008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3" name="Rectangle 12">
            <a:hlinkHover r:id="rId2" action="ppaction://hlinksldjump"/>
          </p:cNvPr>
          <p:cNvSpPr/>
          <p:nvPr/>
        </p:nvSpPr>
        <p:spPr>
          <a:xfrm>
            <a:off x="611560" y="0"/>
            <a:ext cx="1403648" cy="45811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4" name="Rectangle 13">
            <a:hlinkHover r:id="rId2" action="ppaction://hlinksldjump"/>
          </p:cNvPr>
          <p:cNvSpPr/>
          <p:nvPr/>
        </p:nvSpPr>
        <p:spPr>
          <a:xfrm>
            <a:off x="2015207" y="0"/>
            <a:ext cx="5946327" cy="16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" name="Rectangle 14">
            <a:hlinkHover r:id="rId2" action="ppaction://hlinksldjump"/>
          </p:cNvPr>
          <p:cNvSpPr/>
          <p:nvPr/>
        </p:nvSpPr>
        <p:spPr>
          <a:xfrm>
            <a:off x="2015208" y="5994845"/>
            <a:ext cx="5941168" cy="880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6" name="Rectangle 15">
            <a:hlinkHover r:id="rId2" action="ppaction://hlinksldjump"/>
          </p:cNvPr>
          <p:cNvSpPr/>
          <p:nvPr/>
        </p:nvSpPr>
        <p:spPr>
          <a:xfrm>
            <a:off x="6449367" y="1628800"/>
            <a:ext cx="1512168" cy="36357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7" name="Rectangle 16">
            <a:hlinkHover r:id="rId2" action="ppaction://hlinksldjump"/>
          </p:cNvPr>
          <p:cNvSpPr/>
          <p:nvPr/>
        </p:nvSpPr>
        <p:spPr>
          <a:xfrm>
            <a:off x="8604448" y="0"/>
            <a:ext cx="552648" cy="68755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1" name="Rectangle 20">
            <a:hlinkHover r:id="rId2" action="ppaction://hlinksldjump"/>
          </p:cNvPr>
          <p:cNvSpPr/>
          <p:nvPr/>
        </p:nvSpPr>
        <p:spPr>
          <a:xfrm>
            <a:off x="7882061" y="5994845"/>
            <a:ext cx="755576" cy="880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0" name="Rounded Rectangle 9">
            <a:hlinkClick r:id="rId3" action="ppaction://hlinksldjump"/>
          </p:cNvPr>
          <p:cNvSpPr/>
          <p:nvPr/>
        </p:nvSpPr>
        <p:spPr>
          <a:xfrm>
            <a:off x="7428904" y="0"/>
            <a:ext cx="1728192" cy="864096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76200"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dirty="0" smtClean="0">
                <a:latin typeface="Britannic Bold" panose="020B0903060703020204" pitchFamily="34" charset="0"/>
              </a:rPr>
              <a:t>End</a:t>
            </a:r>
            <a:endParaRPr lang="en-MY" sz="3200" dirty="0">
              <a:latin typeface="Britannic Bold" panose="020B0903060703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496" y="5949280"/>
            <a:ext cx="1728192" cy="864096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7620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dirty="0" smtClean="0">
                <a:latin typeface="Britannic Bold" panose="020B0903060703020204" pitchFamily="34" charset="0"/>
              </a:rPr>
              <a:t>Start</a:t>
            </a:r>
            <a:endParaRPr lang="en-MY" sz="3200" dirty="0">
              <a:latin typeface="Britannic Bold" panose="020B0903060703020204" pitchFamily="34" charset="0"/>
            </a:endParaRPr>
          </a:p>
        </p:txBody>
      </p:sp>
      <p:sp>
        <p:nvSpPr>
          <p:cNvPr id="3" name="Oval 2">
            <a:hlinkHover r:id="rId2" action="ppaction://hlinksldjump"/>
          </p:cNvPr>
          <p:cNvSpPr/>
          <p:nvPr/>
        </p:nvSpPr>
        <p:spPr>
          <a:xfrm>
            <a:off x="3635896" y="2137965"/>
            <a:ext cx="504056" cy="5040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2" name="Oval 21">
            <a:hlinkHover r:id="rId2" action="ppaction://hlinksldjump"/>
          </p:cNvPr>
          <p:cNvSpPr/>
          <p:nvPr/>
        </p:nvSpPr>
        <p:spPr>
          <a:xfrm>
            <a:off x="2555776" y="4892723"/>
            <a:ext cx="504056" cy="5040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3" name="Oval 22">
            <a:hlinkHover r:id="rId2" action="ppaction://hlinksldjump"/>
          </p:cNvPr>
          <p:cNvSpPr/>
          <p:nvPr/>
        </p:nvSpPr>
        <p:spPr>
          <a:xfrm>
            <a:off x="5436096" y="5297151"/>
            <a:ext cx="504056" cy="5040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Oval 23">
            <a:hlinkHover r:id="rId2" action="ppaction://hlinksldjump"/>
          </p:cNvPr>
          <p:cNvSpPr/>
          <p:nvPr/>
        </p:nvSpPr>
        <p:spPr>
          <a:xfrm>
            <a:off x="5688124" y="2152734"/>
            <a:ext cx="504056" cy="5040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9688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145 -0.00579 C -0.01076 -0.00579 0.03056 0.05023 0.03056 0.11921 C 0.03056 0.18819 -0.01076 0.24421 -0.06145 0.24421 C -0.11232 0.24421 -0.15347 0.18819 -0.15347 0.11921 C -0.15347 0.05023 -0.11232 -0.00579 -0.06145 -0.00579 Z " pathEditMode="relative" rAng="0" ptsTypes="fffff">
                                      <p:cBhvr>
                                        <p:cTn id="6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2 -0.1662 C 0.13889 -0.1662 0.18021 -0.11018 0.18021 -0.0412 C 0.18021 0.02778 0.13889 0.0838 0.0882 0.0838 C 0.03733 0.0838 -0.00381 0.02778 -0.00381 -0.0412 C -0.00381 -0.11018 0.03733 -0.1662 0.0882 -0.1662 Z " pathEditMode="relative" rAng="0" ptsTypes="fffff">
                                      <p:cBhvr>
                                        <p:cTn id="8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83 -0.26713 C 0.00486 -0.26713 0.04618 -0.21111 0.04618 -0.14213 C 0.04618 -0.07315 0.00486 -0.01713 -0.04583 -0.01713 C -0.0967 -0.01713 -0.13785 -0.07315 -0.13785 -0.14213 C -0.13785 -0.21111 -0.0967 -0.26713 -0.04583 -0.26713 Z " pathEditMode="relative" rAng="0" ptsTypes="fffff">
                                      <p:cBhvr>
                                        <p:cTn id="10" dur="15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125 -0.06064 C -0.03055 -0.06064 0.01077 -0.00463 0.01077 0.06436 C 0.01077 0.13334 -0.03055 0.18936 -0.08125 0.18936 C -0.13212 0.18936 -0.17326 0.13334 -0.17326 0.06436 C -0.17326 -0.00463 -0.13212 -0.06064 -0.08125 -0.06064 Z " pathEditMode="relative" rAng="0" ptsTypes="fffff">
                                      <p:cBhvr>
                                        <p:cTn id="12" dur="2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2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00808" y="1844824"/>
            <a:ext cx="2170584" cy="1143000"/>
          </a:xfrm>
        </p:spPr>
        <p:txBody>
          <a:bodyPr>
            <a:normAutofit fontScale="90000"/>
          </a:bodyPr>
          <a:lstStyle/>
          <a:p>
            <a:r>
              <a:rPr lang="en-MY" dirty="0" smtClean="0"/>
              <a:t>Fail screen 5</a:t>
            </a:r>
            <a:endParaRPr lang="en-MY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1295636" y="1052736"/>
            <a:ext cx="65527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8800" b="1" dirty="0" smtClean="0">
                <a:ln w="57150">
                  <a:solidFill>
                    <a:srgbClr val="FFFF00"/>
                  </a:solidFill>
                </a:ln>
                <a:solidFill>
                  <a:srgbClr val="FF0000"/>
                </a:solidFill>
                <a:latin typeface="AR DARLING" panose="02000000000000000000" pitchFamily="2" charset="0"/>
              </a:rPr>
              <a:t>Loser!</a:t>
            </a:r>
          </a:p>
          <a:p>
            <a:pPr algn="ctr"/>
            <a:r>
              <a:rPr lang="en-MY" sz="8800" b="1" dirty="0" smtClean="0">
                <a:ln w="57150">
                  <a:solidFill>
                    <a:srgbClr val="FFFF00"/>
                  </a:solidFill>
                </a:ln>
                <a:solidFill>
                  <a:srgbClr val="FF0000"/>
                </a:solidFill>
                <a:latin typeface="AR DARLING" panose="02000000000000000000" pitchFamily="2" charset="0"/>
              </a:rPr>
              <a:t>Level Failed</a:t>
            </a:r>
            <a:endParaRPr lang="en-MY" sz="8800" b="1" dirty="0">
              <a:ln w="57150">
                <a:solidFill>
                  <a:srgbClr val="FFFF00"/>
                </a:solidFill>
              </a:ln>
              <a:solidFill>
                <a:srgbClr val="FF0000"/>
              </a:solidFill>
              <a:latin typeface="AR DARLING" panose="02000000000000000000" pitchFamily="2" charset="0"/>
            </a:endParaRPr>
          </a:p>
        </p:txBody>
      </p:sp>
      <p:sp>
        <p:nvSpPr>
          <p:cNvPr id="5" name="Circular Arrow 4">
            <a:hlinkClick r:id="rId2" action="ppaction://hlinksldjump"/>
          </p:cNvPr>
          <p:cNvSpPr/>
          <p:nvPr/>
        </p:nvSpPr>
        <p:spPr>
          <a:xfrm>
            <a:off x="2987824" y="4428341"/>
            <a:ext cx="792088" cy="804795"/>
          </a:xfrm>
          <a:prstGeom prst="circularArrow">
            <a:avLst>
              <a:gd name="adj1" fmla="val 24319"/>
              <a:gd name="adj2" fmla="val 1142319"/>
              <a:gd name="adj3" fmla="val 20457681"/>
              <a:gd name="adj4" fmla="val 1400557"/>
              <a:gd name="adj5" fmla="val 18034"/>
            </a:avLst>
          </a:prstGeom>
          <a:solidFill>
            <a:srgbClr val="FF0000"/>
          </a:solidFill>
          <a:ln w="571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4860032" y="4469947"/>
            <a:ext cx="1440160" cy="720080"/>
          </a:xfrm>
          <a:prstGeom prst="rect">
            <a:avLst/>
          </a:prstGeom>
          <a:solidFill>
            <a:schemeClr val="bg2">
              <a:lumMod val="25000"/>
            </a:schemeClr>
          </a:solidFill>
          <a:ln w="762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>
                <a:latin typeface="Adobe Heiti Std R" pitchFamily="34" charset="-128"/>
                <a:ea typeface="Adobe Heiti Std R" pitchFamily="34" charset="-128"/>
              </a:rPr>
              <a:t>Give up</a:t>
            </a:r>
            <a:endParaRPr lang="en-MY" dirty="0">
              <a:latin typeface="Adobe Heiti Std R" pitchFamily="34" charset="-128"/>
              <a:ea typeface="Adobe Heiti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063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14:flythrough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00808" y="1844824"/>
            <a:ext cx="2170584" cy="1143000"/>
          </a:xfrm>
        </p:spPr>
        <p:txBody>
          <a:bodyPr>
            <a:normAutofit fontScale="90000"/>
          </a:bodyPr>
          <a:lstStyle/>
          <a:p>
            <a:r>
              <a:rPr lang="en-MY" dirty="0" smtClean="0"/>
              <a:t>Success screen 5</a:t>
            </a:r>
            <a:endParaRPr lang="en-MY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1033859" y="2267366"/>
            <a:ext cx="70762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8800" b="1" dirty="0" smtClean="0">
                <a:ln w="57150">
                  <a:solidFill>
                    <a:srgbClr val="002060"/>
                  </a:solidFill>
                </a:ln>
                <a:solidFill>
                  <a:srgbClr val="00B0F0"/>
                </a:solidFill>
                <a:latin typeface="AR DARLING" panose="02000000000000000000" pitchFamily="2" charset="0"/>
              </a:rPr>
              <a:t>Level Passed!</a:t>
            </a:r>
            <a:endParaRPr lang="en-MY" sz="8800" b="1" dirty="0">
              <a:ln w="57150">
                <a:solidFill>
                  <a:srgbClr val="002060"/>
                </a:solidFill>
              </a:ln>
              <a:solidFill>
                <a:srgbClr val="00B0F0"/>
              </a:solidFill>
              <a:latin typeface="AR DARLING" panose="02000000000000000000" pitchFamily="2" charset="0"/>
            </a:endParaRPr>
          </a:p>
        </p:txBody>
      </p:sp>
      <p:sp>
        <p:nvSpPr>
          <p:cNvPr id="5" name="Right Arrow 4">
            <a:hlinkClick r:id="" action="ppaction://hlinkshowjump?jump=nextslide"/>
          </p:cNvPr>
          <p:cNvSpPr/>
          <p:nvPr/>
        </p:nvSpPr>
        <p:spPr>
          <a:xfrm>
            <a:off x="4860032" y="4047421"/>
            <a:ext cx="720080" cy="432048"/>
          </a:xfrm>
          <a:prstGeom prst="rightArrow">
            <a:avLst/>
          </a:prstGeom>
          <a:solidFill>
            <a:srgbClr val="FFFF00"/>
          </a:solidFill>
          <a:ln w="571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Circular Arrow 6">
            <a:hlinkClick r:id="rId2" action="ppaction://hlinksldjump"/>
          </p:cNvPr>
          <p:cNvSpPr/>
          <p:nvPr/>
        </p:nvSpPr>
        <p:spPr>
          <a:xfrm>
            <a:off x="3203848" y="3861048"/>
            <a:ext cx="792088" cy="804795"/>
          </a:xfrm>
          <a:prstGeom prst="circularArrow">
            <a:avLst>
              <a:gd name="adj1" fmla="val 24319"/>
              <a:gd name="adj2" fmla="val 1142319"/>
              <a:gd name="adj3" fmla="val 20457681"/>
              <a:gd name="adj4" fmla="val 1400557"/>
              <a:gd name="adj5" fmla="val 18034"/>
            </a:avLst>
          </a:prstGeom>
          <a:solidFill>
            <a:srgbClr val="00B050"/>
          </a:solidFill>
          <a:ln w="571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21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14:flythrough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24744" y="2132856"/>
            <a:ext cx="1666528" cy="1143000"/>
          </a:xfrm>
        </p:spPr>
        <p:txBody>
          <a:bodyPr>
            <a:normAutofit fontScale="90000"/>
          </a:bodyPr>
          <a:lstStyle/>
          <a:p>
            <a:r>
              <a:rPr lang="en-MY" dirty="0" smtClean="0"/>
              <a:t>Level slide 6</a:t>
            </a:r>
            <a:endParaRPr lang="en-MY" dirty="0"/>
          </a:p>
        </p:txBody>
      </p:sp>
      <p:sp>
        <p:nvSpPr>
          <p:cNvPr id="3" name="TextBox 2"/>
          <p:cNvSpPr txBox="1"/>
          <p:nvPr/>
        </p:nvSpPr>
        <p:spPr>
          <a:xfrm>
            <a:off x="1619672" y="2492896"/>
            <a:ext cx="59046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8800" b="1" dirty="0" smtClean="0">
                <a:ln w="57150">
                  <a:solidFill>
                    <a:srgbClr val="FFFF00"/>
                  </a:solidFill>
                </a:ln>
                <a:solidFill>
                  <a:srgbClr val="1B9C06"/>
                </a:solidFill>
                <a:latin typeface="AR DARLING" panose="02000000000000000000" pitchFamily="2" charset="0"/>
              </a:rPr>
              <a:t>Level 6</a:t>
            </a:r>
            <a:endParaRPr lang="en-MY" sz="8800" b="1" dirty="0">
              <a:ln w="57150">
                <a:solidFill>
                  <a:srgbClr val="FFFF00"/>
                </a:solidFill>
              </a:ln>
              <a:solidFill>
                <a:srgbClr val="1B9C06"/>
              </a:solidFill>
              <a:latin typeface="AR DARLING" panose="02000000000000000000" pitchFamily="2" charset="0"/>
            </a:endParaRPr>
          </a:p>
        </p:txBody>
      </p:sp>
      <p:sp>
        <p:nvSpPr>
          <p:cNvPr id="5" name="Rounded Rectangle 4">
            <a:hlinkClick r:id="" action="ppaction://hlinkshowjump?jump=nextslide"/>
          </p:cNvPr>
          <p:cNvSpPr/>
          <p:nvPr/>
        </p:nvSpPr>
        <p:spPr>
          <a:xfrm>
            <a:off x="35496" y="44624"/>
            <a:ext cx="1728192" cy="864096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7620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dirty="0" smtClean="0">
                <a:latin typeface="Britannic Bold" panose="020B0903060703020204" pitchFamily="34" charset="0"/>
              </a:rPr>
              <a:t>Start</a:t>
            </a:r>
            <a:endParaRPr lang="en-MY" sz="32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54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vortex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24744" y="2132856"/>
            <a:ext cx="1666528" cy="1143000"/>
          </a:xfrm>
        </p:spPr>
        <p:txBody>
          <a:bodyPr>
            <a:normAutofit fontScale="90000"/>
          </a:bodyPr>
          <a:lstStyle/>
          <a:p>
            <a:r>
              <a:rPr lang="en-MY" dirty="0" smtClean="0"/>
              <a:t>Game </a:t>
            </a:r>
            <a:r>
              <a:rPr lang="en-MY" dirty="0" err="1" smtClean="0"/>
              <a:t>Lvl</a:t>
            </a:r>
            <a:r>
              <a:rPr lang="en-MY" dirty="0" smtClean="0"/>
              <a:t> 6</a:t>
            </a:r>
            <a:endParaRPr lang="en-MY" dirty="0"/>
          </a:p>
        </p:txBody>
      </p:sp>
      <p:sp>
        <p:nvSpPr>
          <p:cNvPr id="7" name="Rectangle 6">
            <a:hlinkHover r:id="rId2" action="ppaction://hlinksldjump"/>
          </p:cNvPr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8" name="Rectangle 17">
            <a:hlinkHover r:id="rId2" action="ppaction://hlinksldjump"/>
          </p:cNvPr>
          <p:cNvSpPr/>
          <p:nvPr/>
        </p:nvSpPr>
        <p:spPr>
          <a:xfrm>
            <a:off x="1187624" y="0"/>
            <a:ext cx="611560" cy="638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6" name="Rounded Rectangle 5"/>
          <p:cNvSpPr/>
          <p:nvPr/>
        </p:nvSpPr>
        <p:spPr>
          <a:xfrm>
            <a:off x="35496" y="44624"/>
            <a:ext cx="1728192" cy="864096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7620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dirty="0" smtClean="0">
                <a:latin typeface="Britannic Bold" panose="020B0903060703020204" pitchFamily="34" charset="0"/>
              </a:rPr>
              <a:t>Start</a:t>
            </a:r>
            <a:endParaRPr lang="en-MY" sz="3200" dirty="0">
              <a:latin typeface="Britannic Bold" panose="020B0903060703020204" pitchFamily="34" charset="0"/>
            </a:endParaRPr>
          </a:p>
        </p:txBody>
      </p:sp>
      <p:sp>
        <p:nvSpPr>
          <p:cNvPr id="19" name="Rectangle 18">
            <a:hlinkHover r:id="rId2" action="ppaction://hlinksldjump"/>
          </p:cNvPr>
          <p:cNvSpPr/>
          <p:nvPr/>
        </p:nvSpPr>
        <p:spPr>
          <a:xfrm>
            <a:off x="2376264" y="506933"/>
            <a:ext cx="611560" cy="638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0" name="Rectangle 19">
            <a:hlinkHover r:id="rId2" action="ppaction://hlinksldjump"/>
          </p:cNvPr>
          <p:cNvSpPr/>
          <p:nvPr/>
        </p:nvSpPr>
        <p:spPr>
          <a:xfrm>
            <a:off x="3528392" y="0"/>
            <a:ext cx="611560" cy="638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5" name="Rectangle 24">
            <a:hlinkHover r:id="rId2" action="ppaction://hlinksldjump"/>
          </p:cNvPr>
          <p:cNvSpPr/>
          <p:nvPr/>
        </p:nvSpPr>
        <p:spPr>
          <a:xfrm>
            <a:off x="4752528" y="476672"/>
            <a:ext cx="611560" cy="638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6" name="Rectangle 25">
            <a:hlinkHover r:id="rId2" action="ppaction://hlinksldjump"/>
          </p:cNvPr>
          <p:cNvSpPr/>
          <p:nvPr/>
        </p:nvSpPr>
        <p:spPr>
          <a:xfrm>
            <a:off x="5976664" y="0"/>
            <a:ext cx="611560" cy="638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7" name="Rectangle 26">
            <a:hlinkHover r:id="rId2" action="ppaction://hlinksldjump"/>
          </p:cNvPr>
          <p:cNvSpPr/>
          <p:nvPr/>
        </p:nvSpPr>
        <p:spPr>
          <a:xfrm>
            <a:off x="7236296" y="506933"/>
            <a:ext cx="611560" cy="638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8" name="Rectangle 27">
            <a:hlinkHover r:id="rId2" action="ppaction://hlinksldjump"/>
          </p:cNvPr>
          <p:cNvSpPr/>
          <p:nvPr/>
        </p:nvSpPr>
        <p:spPr>
          <a:xfrm>
            <a:off x="8460432" y="-33711"/>
            <a:ext cx="683568" cy="69219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0" name="Rounded Rectangle 9">
            <a:hlinkClick r:id="rId3" action="ppaction://hlinksldjump"/>
          </p:cNvPr>
          <p:cNvSpPr/>
          <p:nvPr/>
        </p:nvSpPr>
        <p:spPr>
          <a:xfrm>
            <a:off x="7308304" y="6021288"/>
            <a:ext cx="1728192" cy="864096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76200"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dirty="0" smtClean="0">
                <a:latin typeface="Britannic Bold" panose="020B0903060703020204" pitchFamily="34" charset="0"/>
              </a:rPr>
              <a:t>End</a:t>
            </a:r>
            <a:endParaRPr lang="en-MY" sz="3200" dirty="0">
              <a:latin typeface="Britannic Bold" panose="020B0903060703020204" pitchFamily="34" charset="0"/>
            </a:endParaRPr>
          </a:p>
        </p:txBody>
      </p:sp>
      <p:sp>
        <p:nvSpPr>
          <p:cNvPr id="29" name="Rectangle 28">
            <a:hlinkHover r:id="rId2" action="ppaction://hlinksldjump"/>
          </p:cNvPr>
          <p:cNvSpPr/>
          <p:nvPr/>
        </p:nvSpPr>
        <p:spPr>
          <a:xfrm>
            <a:off x="751402" y="1664804"/>
            <a:ext cx="3861284" cy="32403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0" name="Rectangle 29">
            <a:hlinkHover r:id="rId2" action="ppaction://hlinksldjump"/>
          </p:cNvPr>
          <p:cNvSpPr/>
          <p:nvPr/>
        </p:nvSpPr>
        <p:spPr>
          <a:xfrm>
            <a:off x="214734" y="3048965"/>
            <a:ext cx="1584450" cy="32403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1" name="Rectangle 30">
            <a:hlinkHover r:id="rId2" action="ppaction://hlinksldjump"/>
          </p:cNvPr>
          <p:cNvSpPr/>
          <p:nvPr/>
        </p:nvSpPr>
        <p:spPr>
          <a:xfrm>
            <a:off x="5917214" y="260648"/>
            <a:ext cx="2183178" cy="32403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2" name="Rectangle 31">
            <a:hlinkHover r:id="rId2" action="ppaction://hlinksldjump"/>
          </p:cNvPr>
          <p:cNvSpPr/>
          <p:nvPr/>
        </p:nvSpPr>
        <p:spPr>
          <a:xfrm>
            <a:off x="4940932" y="4509120"/>
            <a:ext cx="3861284" cy="32403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3" name="Rectangle 32">
            <a:hlinkHover r:id="rId2" action="ppaction://hlinksldjump"/>
          </p:cNvPr>
          <p:cNvSpPr/>
          <p:nvPr/>
        </p:nvSpPr>
        <p:spPr>
          <a:xfrm>
            <a:off x="3180910" y="6057292"/>
            <a:ext cx="2183178" cy="32403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7528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50000" decel="50000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4219 4.81481E-6 L 8.33333E-7 4.81481E-6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1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repeatCount="indefinite" accel="50000" decel="50000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4219 4.81481E-6 L 8.33333E-7 4.81481E-6 " pathEditMode="relative" rAng="0" ptsTypes="AA">
                                      <p:cBhvr>
                                        <p:cTn id="8" dur="12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1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repeatCount="indefinite" accel="50000" decel="50000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46 -2.59259E-6 L -0.37135 -2.59259E-6 " pathEditMode="relative" rAng="0" ptsTypes="AA">
                                      <p:cBhvr>
                                        <p:cTn id="10" dur="1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03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repeatCount="indefinite" accel="50000" decel="50000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88 1.48148E-6 L -0.57431 1.48148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1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repeatCount="indefinite" accel="50000" decel="50000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46 -2.59259E-6 L -0.37135 -2.59259E-6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00808" y="1844824"/>
            <a:ext cx="2170584" cy="1143000"/>
          </a:xfrm>
        </p:spPr>
        <p:txBody>
          <a:bodyPr>
            <a:normAutofit fontScale="90000"/>
          </a:bodyPr>
          <a:lstStyle/>
          <a:p>
            <a:r>
              <a:rPr lang="en-MY" dirty="0" smtClean="0"/>
              <a:t>Fail screen 6</a:t>
            </a:r>
            <a:endParaRPr lang="en-MY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1295636" y="1052736"/>
            <a:ext cx="65527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8800" b="1" dirty="0" smtClean="0">
                <a:ln w="57150">
                  <a:solidFill>
                    <a:srgbClr val="FFFF00"/>
                  </a:solidFill>
                </a:ln>
                <a:solidFill>
                  <a:srgbClr val="FF0000"/>
                </a:solidFill>
                <a:latin typeface="AR DARLING" panose="02000000000000000000" pitchFamily="2" charset="0"/>
              </a:rPr>
              <a:t>Loser!</a:t>
            </a:r>
          </a:p>
          <a:p>
            <a:pPr algn="ctr"/>
            <a:r>
              <a:rPr lang="en-MY" sz="8800" b="1" dirty="0" smtClean="0">
                <a:ln w="57150">
                  <a:solidFill>
                    <a:srgbClr val="FFFF00"/>
                  </a:solidFill>
                </a:ln>
                <a:solidFill>
                  <a:srgbClr val="FF0000"/>
                </a:solidFill>
                <a:latin typeface="AR DARLING" panose="02000000000000000000" pitchFamily="2" charset="0"/>
              </a:rPr>
              <a:t>Level Failed</a:t>
            </a:r>
            <a:endParaRPr lang="en-MY" sz="8800" b="1" dirty="0">
              <a:ln w="57150">
                <a:solidFill>
                  <a:srgbClr val="FFFF00"/>
                </a:solidFill>
              </a:ln>
              <a:solidFill>
                <a:srgbClr val="FF0000"/>
              </a:solidFill>
              <a:latin typeface="AR DARLING" panose="02000000000000000000" pitchFamily="2" charset="0"/>
            </a:endParaRPr>
          </a:p>
        </p:txBody>
      </p:sp>
      <p:sp>
        <p:nvSpPr>
          <p:cNvPr id="5" name="Circular Arrow 4">
            <a:hlinkClick r:id="rId2" action="ppaction://hlinksldjump"/>
          </p:cNvPr>
          <p:cNvSpPr/>
          <p:nvPr/>
        </p:nvSpPr>
        <p:spPr>
          <a:xfrm>
            <a:off x="2987824" y="4428341"/>
            <a:ext cx="792088" cy="804795"/>
          </a:xfrm>
          <a:prstGeom prst="circularArrow">
            <a:avLst>
              <a:gd name="adj1" fmla="val 24319"/>
              <a:gd name="adj2" fmla="val 1142319"/>
              <a:gd name="adj3" fmla="val 20457681"/>
              <a:gd name="adj4" fmla="val 1400557"/>
              <a:gd name="adj5" fmla="val 18034"/>
            </a:avLst>
          </a:prstGeom>
          <a:solidFill>
            <a:srgbClr val="FF0000"/>
          </a:solidFill>
          <a:ln w="571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4860032" y="4469947"/>
            <a:ext cx="1440160" cy="720080"/>
          </a:xfrm>
          <a:prstGeom prst="rect">
            <a:avLst/>
          </a:prstGeom>
          <a:solidFill>
            <a:schemeClr val="bg2">
              <a:lumMod val="25000"/>
            </a:schemeClr>
          </a:solidFill>
          <a:ln w="762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>
                <a:latin typeface="Adobe Heiti Std R" pitchFamily="34" charset="-128"/>
                <a:ea typeface="Adobe Heiti Std R" pitchFamily="34" charset="-128"/>
              </a:rPr>
              <a:t>Give up</a:t>
            </a:r>
            <a:endParaRPr lang="en-MY" dirty="0">
              <a:latin typeface="Adobe Heiti Std R" pitchFamily="34" charset="-128"/>
              <a:ea typeface="Adobe Heiti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122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14:flythrough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00808" y="1844824"/>
            <a:ext cx="2170584" cy="1143000"/>
          </a:xfrm>
        </p:spPr>
        <p:txBody>
          <a:bodyPr>
            <a:normAutofit fontScale="90000"/>
          </a:bodyPr>
          <a:lstStyle/>
          <a:p>
            <a:r>
              <a:rPr lang="en-MY" dirty="0" smtClean="0"/>
              <a:t>Success screen 6</a:t>
            </a:r>
            <a:endParaRPr lang="en-MY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1033859" y="2267366"/>
            <a:ext cx="70762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8800" b="1" dirty="0" smtClean="0">
                <a:ln w="57150">
                  <a:solidFill>
                    <a:srgbClr val="002060"/>
                  </a:solidFill>
                </a:ln>
                <a:solidFill>
                  <a:srgbClr val="00B0F0"/>
                </a:solidFill>
                <a:latin typeface="AR DARLING" panose="02000000000000000000" pitchFamily="2" charset="0"/>
              </a:rPr>
              <a:t>Level Passed!</a:t>
            </a:r>
            <a:endParaRPr lang="en-MY" sz="8800" b="1" dirty="0">
              <a:ln w="57150">
                <a:solidFill>
                  <a:srgbClr val="002060"/>
                </a:solidFill>
              </a:ln>
              <a:solidFill>
                <a:srgbClr val="00B0F0"/>
              </a:solidFill>
              <a:latin typeface="AR DARLING" panose="02000000000000000000" pitchFamily="2" charset="0"/>
            </a:endParaRPr>
          </a:p>
        </p:txBody>
      </p:sp>
      <p:sp>
        <p:nvSpPr>
          <p:cNvPr id="5" name="Right Arrow 4">
            <a:hlinkClick r:id="" action="ppaction://hlinkshowjump?jump=nextslide"/>
          </p:cNvPr>
          <p:cNvSpPr/>
          <p:nvPr/>
        </p:nvSpPr>
        <p:spPr>
          <a:xfrm>
            <a:off x="4860032" y="4047421"/>
            <a:ext cx="720080" cy="432048"/>
          </a:xfrm>
          <a:prstGeom prst="rightArrow">
            <a:avLst/>
          </a:prstGeom>
          <a:solidFill>
            <a:srgbClr val="FFFF00"/>
          </a:solidFill>
          <a:ln w="571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Circular Arrow 6">
            <a:hlinkClick r:id="rId2" action="ppaction://hlinksldjump"/>
          </p:cNvPr>
          <p:cNvSpPr/>
          <p:nvPr/>
        </p:nvSpPr>
        <p:spPr>
          <a:xfrm>
            <a:off x="3203848" y="3861048"/>
            <a:ext cx="792088" cy="804795"/>
          </a:xfrm>
          <a:prstGeom prst="circularArrow">
            <a:avLst>
              <a:gd name="adj1" fmla="val 24319"/>
              <a:gd name="adj2" fmla="val 1142319"/>
              <a:gd name="adj3" fmla="val 20457681"/>
              <a:gd name="adj4" fmla="val 1400557"/>
              <a:gd name="adj5" fmla="val 18034"/>
            </a:avLst>
          </a:prstGeom>
          <a:solidFill>
            <a:srgbClr val="00B050"/>
          </a:solidFill>
          <a:ln w="571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11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14:flythrough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" action="ppaction://hlinkshowjump?jump=nextslide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24744" y="2132856"/>
            <a:ext cx="1872208" cy="1143000"/>
          </a:xfrm>
        </p:spPr>
        <p:txBody>
          <a:bodyPr>
            <a:normAutofit fontScale="90000"/>
          </a:bodyPr>
          <a:lstStyle/>
          <a:p>
            <a:r>
              <a:rPr lang="en-MY" dirty="0" smtClean="0"/>
              <a:t>Ultimate Level</a:t>
            </a:r>
            <a:endParaRPr lang="en-MY" dirty="0"/>
          </a:p>
        </p:txBody>
      </p:sp>
      <p:sp>
        <p:nvSpPr>
          <p:cNvPr id="3" name="TextBox 2"/>
          <p:cNvSpPr txBox="1"/>
          <p:nvPr/>
        </p:nvSpPr>
        <p:spPr>
          <a:xfrm>
            <a:off x="1619672" y="663000"/>
            <a:ext cx="59046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8800" b="1" dirty="0" smtClean="0">
                <a:ln w="57150">
                  <a:solidFill>
                    <a:srgbClr val="FFFF00"/>
                  </a:solidFill>
                </a:ln>
                <a:latin typeface="AR DARLING" panose="02000000000000000000" pitchFamily="2" charset="0"/>
              </a:rPr>
              <a:t>Are you ready for the </a:t>
            </a:r>
            <a:r>
              <a:rPr lang="en-MY" sz="8800" b="1" dirty="0" smtClean="0">
                <a:ln w="57150">
                  <a:solidFill>
                    <a:srgbClr val="FFFF00"/>
                  </a:solidFill>
                </a:ln>
                <a:solidFill>
                  <a:srgbClr val="FF0000"/>
                </a:solidFill>
                <a:latin typeface="AR DARLING" panose="02000000000000000000" pitchFamily="2" charset="0"/>
              </a:rPr>
              <a:t>ultimate</a:t>
            </a:r>
            <a:r>
              <a:rPr lang="en-MY" sz="8800" b="1" dirty="0" smtClean="0">
                <a:ln w="57150">
                  <a:solidFill>
                    <a:srgbClr val="FFFF00"/>
                  </a:solidFill>
                </a:ln>
                <a:latin typeface="AR DARLING" panose="02000000000000000000" pitchFamily="2" charset="0"/>
              </a:rPr>
              <a:t> level??</a:t>
            </a:r>
            <a:endParaRPr lang="en-MY" sz="8800" b="1" dirty="0">
              <a:ln w="57150">
                <a:solidFill>
                  <a:srgbClr val="FFFF00"/>
                </a:solidFill>
              </a:ln>
              <a:latin typeface="AR DARLING" panose="02000000000000000000" pitchFamily="2" charset="0"/>
            </a:endParaRPr>
          </a:p>
        </p:txBody>
      </p:sp>
      <p:sp>
        <p:nvSpPr>
          <p:cNvPr id="6" name="Right Arrow 5">
            <a:hlinkClick r:id="" action="ppaction://hlinkshowjump?jump=nextslide"/>
          </p:cNvPr>
          <p:cNvSpPr/>
          <p:nvPr/>
        </p:nvSpPr>
        <p:spPr>
          <a:xfrm>
            <a:off x="7740352" y="5956176"/>
            <a:ext cx="720080" cy="432048"/>
          </a:xfrm>
          <a:prstGeom prst="rightArrow">
            <a:avLst/>
          </a:prstGeom>
          <a:solidFill>
            <a:srgbClr val="FF0000"/>
          </a:solidFill>
          <a:ln w="571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176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doors dir="ver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" action="ppaction://hlinkshowjump?jump=nextslide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24744" y="2132856"/>
            <a:ext cx="1872208" cy="1143000"/>
          </a:xfrm>
        </p:spPr>
        <p:txBody>
          <a:bodyPr>
            <a:normAutofit fontScale="90000"/>
          </a:bodyPr>
          <a:lstStyle/>
          <a:p>
            <a:r>
              <a:rPr lang="en-MY" dirty="0" smtClean="0"/>
              <a:t>Ultimate Level</a:t>
            </a:r>
            <a:endParaRPr lang="en-MY" dirty="0"/>
          </a:p>
        </p:txBody>
      </p:sp>
      <p:sp>
        <p:nvSpPr>
          <p:cNvPr id="3" name="TextBox 2"/>
          <p:cNvSpPr txBox="1"/>
          <p:nvPr/>
        </p:nvSpPr>
        <p:spPr>
          <a:xfrm>
            <a:off x="1619672" y="1556792"/>
            <a:ext cx="59046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8800" b="1" dirty="0" smtClean="0">
                <a:ln w="57150">
                  <a:solidFill>
                    <a:srgbClr val="FFFF00"/>
                  </a:solidFill>
                </a:ln>
                <a:latin typeface="AR DARLING" panose="02000000000000000000" pitchFamily="2" charset="0"/>
              </a:rPr>
              <a:t>Are you Sure ??</a:t>
            </a:r>
            <a:endParaRPr lang="en-MY" sz="8800" b="1" dirty="0">
              <a:ln w="57150">
                <a:solidFill>
                  <a:srgbClr val="FFFF00"/>
                </a:solidFill>
              </a:ln>
              <a:latin typeface="AR DARLING" panose="02000000000000000000" pitchFamily="2" charset="0"/>
            </a:endParaRPr>
          </a:p>
        </p:txBody>
      </p:sp>
      <p:sp>
        <p:nvSpPr>
          <p:cNvPr id="6" name="Right Arrow 5">
            <a:hlinkClick r:id="" action="ppaction://hlinkshowjump?jump=nextslide"/>
          </p:cNvPr>
          <p:cNvSpPr/>
          <p:nvPr/>
        </p:nvSpPr>
        <p:spPr>
          <a:xfrm>
            <a:off x="7740352" y="5956176"/>
            <a:ext cx="720080" cy="432048"/>
          </a:xfrm>
          <a:prstGeom prst="rightArrow">
            <a:avLst/>
          </a:prstGeom>
          <a:solidFill>
            <a:srgbClr val="FF0000"/>
          </a:solidFill>
          <a:ln w="571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6303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" action="ppaction://hlinkshowjump?jump=nextslide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24744" y="2132856"/>
            <a:ext cx="1872208" cy="1143000"/>
          </a:xfrm>
        </p:spPr>
        <p:txBody>
          <a:bodyPr>
            <a:normAutofit fontScale="90000"/>
          </a:bodyPr>
          <a:lstStyle/>
          <a:p>
            <a:r>
              <a:rPr lang="en-MY" dirty="0" smtClean="0"/>
              <a:t>Ultimate Level</a:t>
            </a:r>
            <a:endParaRPr lang="en-MY" dirty="0"/>
          </a:p>
        </p:txBody>
      </p:sp>
      <p:sp>
        <p:nvSpPr>
          <p:cNvPr id="3" name="TextBox 2"/>
          <p:cNvSpPr txBox="1"/>
          <p:nvPr/>
        </p:nvSpPr>
        <p:spPr>
          <a:xfrm>
            <a:off x="1403648" y="2705725"/>
            <a:ext cx="63367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8800" b="1" dirty="0" smtClean="0">
                <a:ln w="57150">
                  <a:solidFill>
                    <a:srgbClr val="FFFF00"/>
                  </a:solidFill>
                </a:ln>
                <a:latin typeface="AR DARLING" panose="02000000000000000000" pitchFamily="2" charset="0"/>
              </a:rPr>
              <a:t>Ok THEN …</a:t>
            </a:r>
            <a:endParaRPr lang="en-MY" sz="8800" b="1" dirty="0">
              <a:ln w="57150">
                <a:solidFill>
                  <a:srgbClr val="FFFF00"/>
                </a:solidFill>
              </a:ln>
              <a:latin typeface="AR DARLING" panose="02000000000000000000" pitchFamily="2" charset="0"/>
            </a:endParaRPr>
          </a:p>
        </p:txBody>
      </p:sp>
      <p:sp>
        <p:nvSpPr>
          <p:cNvPr id="6" name="Right Arrow 5">
            <a:hlinkClick r:id="" action="ppaction://hlinkshowjump?jump=nextslide"/>
          </p:cNvPr>
          <p:cNvSpPr/>
          <p:nvPr/>
        </p:nvSpPr>
        <p:spPr>
          <a:xfrm>
            <a:off x="7740352" y="5956176"/>
            <a:ext cx="720080" cy="432048"/>
          </a:xfrm>
          <a:prstGeom prst="rightArrow">
            <a:avLst/>
          </a:prstGeom>
          <a:solidFill>
            <a:srgbClr val="FF0000"/>
          </a:solidFill>
          <a:ln w="571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2286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24744" y="2132856"/>
            <a:ext cx="1666528" cy="1143000"/>
          </a:xfrm>
        </p:spPr>
        <p:txBody>
          <a:bodyPr>
            <a:normAutofit fontScale="90000"/>
          </a:bodyPr>
          <a:lstStyle/>
          <a:p>
            <a:r>
              <a:rPr lang="en-MY" dirty="0" smtClean="0"/>
              <a:t>Level slide 1</a:t>
            </a:r>
            <a:endParaRPr lang="en-MY" dirty="0"/>
          </a:p>
        </p:txBody>
      </p:sp>
      <p:sp>
        <p:nvSpPr>
          <p:cNvPr id="3" name="TextBox 2"/>
          <p:cNvSpPr txBox="1"/>
          <p:nvPr/>
        </p:nvSpPr>
        <p:spPr>
          <a:xfrm>
            <a:off x="1619672" y="2492896"/>
            <a:ext cx="59046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8800" b="1" dirty="0" smtClean="0">
                <a:ln w="57150">
                  <a:solidFill>
                    <a:srgbClr val="FFFF00"/>
                  </a:solidFill>
                </a:ln>
                <a:solidFill>
                  <a:srgbClr val="1B9C06"/>
                </a:solidFill>
                <a:latin typeface="AR DARLING" panose="02000000000000000000" pitchFamily="2" charset="0"/>
              </a:rPr>
              <a:t>Level 1</a:t>
            </a:r>
            <a:endParaRPr lang="en-MY" sz="8800" b="1" dirty="0">
              <a:ln w="57150">
                <a:solidFill>
                  <a:srgbClr val="FFFF00"/>
                </a:solidFill>
              </a:ln>
              <a:solidFill>
                <a:srgbClr val="1B9C06"/>
              </a:solidFill>
              <a:latin typeface="AR DARLING" panose="02000000000000000000" pitchFamily="2" charset="0"/>
            </a:endParaRPr>
          </a:p>
        </p:txBody>
      </p:sp>
      <p:sp>
        <p:nvSpPr>
          <p:cNvPr id="5" name="Rounded Rectangle 4">
            <a:hlinkClick r:id="" action="ppaction://hlinkshowjump?jump=nextslide"/>
          </p:cNvPr>
          <p:cNvSpPr/>
          <p:nvPr/>
        </p:nvSpPr>
        <p:spPr>
          <a:xfrm>
            <a:off x="3707904" y="5973003"/>
            <a:ext cx="1728192" cy="864096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7620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dirty="0" smtClean="0">
                <a:latin typeface="Britannic Bold" panose="020B0903060703020204" pitchFamily="34" charset="0"/>
              </a:rPr>
              <a:t>Start</a:t>
            </a:r>
            <a:endParaRPr lang="en-MY" sz="32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23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vortex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24744" y="2132856"/>
            <a:ext cx="1872208" cy="1143000"/>
          </a:xfrm>
        </p:spPr>
        <p:txBody>
          <a:bodyPr>
            <a:normAutofit fontScale="90000"/>
          </a:bodyPr>
          <a:lstStyle/>
          <a:p>
            <a:r>
              <a:rPr lang="en-MY" dirty="0" smtClean="0"/>
              <a:t>Ultimate Level</a:t>
            </a:r>
            <a:endParaRPr lang="en-MY" dirty="0"/>
          </a:p>
        </p:txBody>
      </p:sp>
      <p:sp>
        <p:nvSpPr>
          <p:cNvPr id="5" name="Explosion 2 4"/>
          <p:cNvSpPr/>
          <p:nvPr/>
        </p:nvSpPr>
        <p:spPr>
          <a:xfrm>
            <a:off x="1187624" y="1340768"/>
            <a:ext cx="7200800" cy="3672408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TextBox 2"/>
          <p:cNvSpPr txBox="1"/>
          <p:nvPr/>
        </p:nvSpPr>
        <p:spPr>
          <a:xfrm>
            <a:off x="1619672" y="1916832"/>
            <a:ext cx="59046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8800" b="1" dirty="0" smtClean="0">
                <a:ln w="57150">
                  <a:solidFill>
                    <a:srgbClr val="FFFF00"/>
                  </a:solidFill>
                </a:ln>
                <a:latin typeface="AR DARLING" panose="02000000000000000000" pitchFamily="2" charset="0"/>
              </a:rPr>
              <a:t>ULTIMATE LEVEL</a:t>
            </a:r>
            <a:endParaRPr lang="en-MY" sz="8800" b="1" dirty="0">
              <a:ln w="57150">
                <a:solidFill>
                  <a:srgbClr val="FFFF00"/>
                </a:solidFill>
              </a:ln>
              <a:latin typeface="AR DARLING" panose="02000000000000000000" pitchFamily="2" charset="0"/>
            </a:endParaRPr>
          </a:p>
        </p:txBody>
      </p:sp>
      <p:sp>
        <p:nvSpPr>
          <p:cNvPr id="6" name="Rounded Rectangle 5">
            <a:hlinkClick r:id="" action="ppaction://hlinkshowjump?jump=nextslide"/>
          </p:cNvPr>
          <p:cNvSpPr/>
          <p:nvPr/>
        </p:nvSpPr>
        <p:spPr>
          <a:xfrm>
            <a:off x="3707904" y="5157192"/>
            <a:ext cx="1728192" cy="864096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7620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dirty="0" smtClean="0">
                <a:latin typeface="Britannic Bold" panose="020B0903060703020204" pitchFamily="34" charset="0"/>
              </a:rPr>
              <a:t>Start</a:t>
            </a:r>
            <a:endParaRPr lang="en-MY" sz="32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62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vortex dir="d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24744" y="2132856"/>
            <a:ext cx="1666528" cy="1143000"/>
          </a:xfrm>
        </p:spPr>
        <p:txBody>
          <a:bodyPr>
            <a:normAutofit fontScale="90000"/>
          </a:bodyPr>
          <a:lstStyle/>
          <a:p>
            <a:r>
              <a:rPr lang="en-MY" dirty="0" smtClean="0"/>
              <a:t>Game ultimate </a:t>
            </a:r>
            <a:r>
              <a:rPr lang="en-MY" dirty="0" err="1" smtClean="0"/>
              <a:t>Lvl</a:t>
            </a:r>
            <a:endParaRPr lang="en-MY" dirty="0"/>
          </a:p>
        </p:txBody>
      </p:sp>
      <p:sp>
        <p:nvSpPr>
          <p:cNvPr id="7" name="Rectangle 6">
            <a:hlinkHover r:id="rId2" action="ppaction://hlinksldjump"/>
          </p:cNvPr>
          <p:cNvSpPr/>
          <p:nvPr/>
        </p:nvSpPr>
        <p:spPr>
          <a:xfrm>
            <a:off x="3672533" y="476672"/>
            <a:ext cx="611560" cy="5832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1" name="Rectangle 20">
            <a:hlinkHover r:id="rId2" action="ppaction://hlinksldjump"/>
          </p:cNvPr>
          <p:cNvSpPr/>
          <p:nvPr/>
        </p:nvSpPr>
        <p:spPr>
          <a:xfrm>
            <a:off x="4850954" y="0"/>
            <a:ext cx="611560" cy="6309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2" name="Rectangle 21">
            <a:hlinkHover r:id="rId2" action="ppaction://hlinksldjump"/>
          </p:cNvPr>
          <p:cNvSpPr/>
          <p:nvPr/>
        </p:nvSpPr>
        <p:spPr>
          <a:xfrm>
            <a:off x="-24519" y="0"/>
            <a:ext cx="61156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3" name="Rectangle 22">
            <a:hlinkHover r:id="rId2" action="ppaction://hlinksldjump"/>
          </p:cNvPr>
          <p:cNvSpPr/>
          <p:nvPr/>
        </p:nvSpPr>
        <p:spPr>
          <a:xfrm>
            <a:off x="1187624" y="476672"/>
            <a:ext cx="2516399" cy="576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4" name="Rectangle 23">
            <a:hlinkHover r:id="rId2" action="ppaction://hlinksldjump"/>
          </p:cNvPr>
          <p:cNvSpPr/>
          <p:nvPr/>
        </p:nvSpPr>
        <p:spPr>
          <a:xfrm>
            <a:off x="587041" y="1556792"/>
            <a:ext cx="2516399" cy="576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4" name="Rectangle 33">
            <a:hlinkHover r:id="rId2" action="ppaction://hlinksldjump"/>
          </p:cNvPr>
          <p:cNvSpPr/>
          <p:nvPr/>
        </p:nvSpPr>
        <p:spPr>
          <a:xfrm>
            <a:off x="1156134" y="2708920"/>
            <a:ext cx="2516399" cy="576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5" name="Rectangle 34">
            <a:hlinkHover r:id="rId2" action="ppaction://hlinksldjump"/>
          </p:cNvPr>
          <p:cNvSpPr/>
          <p:nvPr/>
        </p:nvSpPr>
        <p:spPr>
          <a:xfrm>
            <a:off x="587041" y="3789040"/>
            <a:ext cx="2516399" cy="576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6" name="Rectangle 35">
            <a:hlinkHover r:id="rId2" action="ppaction://hlinksldjump"/>
          </p:cNvPr>
          <p:cNvSpPr/>
          <p:nvPr/>
        </p:nvSpPr>
        <p:spPr>
          <a:xfrm>
            <a:off x="1156133" y="4824535"/>
            <a:ext cx="2516399" cy="14893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7" name="Rectangle 36">
            <a:hlinkHover r:id="rId2" action="ppaction://hlinksldjump"/>
          </p:cNvPr>
          <p:cNvSpPr/>
          <p:nvPr/>
        </p:nvSpPr>
        <p:spPr>
          <a:xfrm>
            <a:off x="3280446" y="5733256"/>
            <a:ext cx="2587698" cy="576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8" name="Rectangle 37">
            <a:hlinkHover r:id="rId2" action="ppaction://hlinksldjump"/>
          </p:cNvPr>
          <p:cNvSpPr/>
          <p:nvPr/>
        </p:nvSpPr>
        <p:spPr>
          <a:xfrm>
            <a:off x="4862327" y="4829075"/>
            <a:ext cx="1005817" cy="148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6" name="Rounded Rectangle 5"/>
          <p:cNvSpPr/>
          <p:nvPr/>
        </p:nvSpPr>
        <p:spPr>
          <a:xfrm>
            <a:off x="3707904" y="5157192"/>
            <a:ext cx="1728192" cy="864096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7620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dirty="0" smtClean="0">
                <a:latin typeface="Britannic Bold" panose="020B0903060703020204" pitchFamily="34" charset="0"/>
              </a:rPr>
              <a:t>Start</a:t>
            </a:r>
            <a:endParaRPr lang="en-MY" sz="3200" dirty="0">
              <a:latin typeface="Britannic Bold" panose="020B0903060703020204" pitchFamily="34" charset="0"/>
            </a:endParaRPr>
          </a:p>
        </p:txBody>
      </p:sp>
      <p:sp>
        <p:nvSpPr>
          <p:cNvPr id="39" name="Rectangle 38">
            <a:hlinkHover r:id="rId2" action="ppaction://hlinksldjump"/>
          </p:cNvPr>
          <p:cNvSpPr/>
          <p:nvPr/>
        </p:nvSpPr>
        <p:spPr>
          <a:xfrm>
            <a:off x="6444208" y="4829074"/>
            <a:ext cx="1241884" cy="20614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0" name="Rectangle 39">
            <a:hlinkHover r:id="rId2" action="ppaction://hlinksldjump"/>
          </p:cNvPr>
          <p:cNvSpPr/>
          <p:nvPr/>
        </p:nvSpPr>
        <p:spPr>
          <a:xfrm>
            <a:off x="8532440" y="-27384"/>
            <a:ext cx="611560" cy="6309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1" name="Rectangle 40">
            <a:hlinkHover r:id="rId2" action="ppaction://hlinksldjump"/>
          </p:cNvPr>
          <p:cNvSpPr/>
          <p:nvPr/>
        </p:nvSpPr>
        <p:spPr>
          <a:xfrm>
            <a:off x="7380312" y="476672"/>
            <a:ext cx="611560" cy="58052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0" name="Rounded Rectangle 9">
            <a:hlinkClick r:id="" action="ppaction://hlinkshowjump?jump=nextslide"/>
          </p:cNvPr>
          <p:cNvSpPr/>
          <p:nvPr/>
        </p:nvSpPr>
        <p:spPr>
          <a:xfrm>
            <a:off x="7668344" y="6237312"/>
            <a:ext cx="1428104" cy="576064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76200"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Next</a:t>
            </a:r>
            <a:endParaRPr lang="en-MY" sz="24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Rectangle 2">
            <a:hlinkHover r:id="rId2" action="ppaction://hlinksldjump"/>
          </p:cNvPr>
          <p:cNvSpPr/>
          <p:nvPr/>
        </p:nvSpPr>
        <p:spPr>
          <a:xfrm>
            <a:off x="2805951" y="194382"/>
            <a:ext cx="250087" cy="316835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2" name="Rectangle 41">
            <a:hlinkHover r:id="rId2" action="ppaction://hlinksldjump"/>
          </p:cNvPr>
          <p:cNvSpPr/>
          <p:nvPr/>
        </p:nvSpPr>
        <p:spPr>
          <a:xfrm>
            <a:off x="1156133" y="4221088"/>
            <a:ext cx="250087" cy="201622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3" name="Rectangle 42">
            <a:hlinkHover r:id="rId2" action="ppaction://hlinksldjump"/>
          </p:cNvPr>
          <p:cNvSpPr/>
          <p:nvPr/>
        </p:nvSpPr>
        <p:spPr>
          <a:xfrm>
            <a:off x="1845240" y="3051173"/>
            <a:ext cx="250087" cy="131393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Rectangle 4">
            <a:hlinkHover r:id="rId2" action="ppaction://hlinksldjump"/>
          </p:cNvPr>
          <p:cNvSpPr/>
          <p:nvPr/>
        </p:nvSpPr>
        <p:spPr>
          <a:xfrm>
            <a:off x="107504" y="1778558"/>
            <a:ext cx="2969951" cy="216024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7" name="Rectangle 46">
            <a:hlinkHover r:id="rId2" action="ppaction://hlinksldjump"/>
          </p:cNvPr>
          <p:cNvSpPr/>
          <p:nvPr/>
        </p:nvSpPr>
        <p:spPr>
          <a:xfrm>
            <a:off x="1298701" y="2911252"/>
            <a:ext cx="2193179" cy="216024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8" name="Rectangle 47">
            <a:hlinkHover r:id="rId2" action="ppaction://hlinksldjump"/>
          </p:cNvPr>
          <p:cNvSpPr/>
          <p:nvPr/>
        </p:nvSpPr>
        <p:spPr>
          <a:xfrm>
            <a:off x="6444208" y="3933056"/>
            <a:ext cx="2193179" cy="216024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Oval 7">
            <a:hlinkHover r:id="rId2" action="ppaction://hlinksldjump"/>
          </p:cNvPr>
          <p:cNvSpPr/>
          <p:nvPr/>
        </p:nvSpPr>
        <p:spPr>
          <a:xfrm>
            <a:off x="5724128" y="188640"/>
            <a:ext cx="432048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9" name="Oval 48">
            <a:hlinkHover r:id="rId2" action="ppaction://hlinksldjump"/>
          </p:cNvPr>
          <p:cNvSpPr/>
          <p:nvPr/>
        </p:nvSpPr>
        <p:spPr>
          <a:xfrm>
            <a:off x="6657063" y="1124744"/>
            <a:ext cx="432048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0" name="Oval 49">
            <a:hlinkHover r:id="rId2" action="ppaction://hlinksldjump"/>
          </p:cNvPr>
          <p:cNvSpPr/>
          <p:nvPr/>
        </p:nvSpPr>
        <p:spPr>
          <a:xfrm>
            <a:off x="6657063" y="2996952"/>
            <a:ext cx="432048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1" name="Oval 50">
            <a:hlinkHover r:id="rId2" action="ppaction://hlinksldjump"/>
          </p:cNvPr>
          <p:cNvSpPr/>
          <p:nvPr/>
        </p:nvSpPr>
        <p:spPr>
          <a:xfrm>
            <a:off x="5724128" y="2060848"/>
            <a:ext cx="432048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5497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7.40741E-7 L 3.88889E-6 0.597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88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40949 L -4.16667E-6 0.1882 " pathEditMode="relative" rAng="0" ptsTypes="AA">
                                      <p:cBhvr>
                                        <p:cTn id="8" dur="175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88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0.49213 L -1.38889E-6 0.32685 " pathEditMode="relative" rAng="0" ptsTypes="AA">
                                      <p:cBhvr>
                                        <p:cTn id="10" dur="15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94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 L 0.71181 0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9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0.63958 2.22222E-6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7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4132 -1.48148E-6 L -0.00173 -1.48148E-6 " pathEditMode="relative" rAng="0" ptsTypes="AA">
                                      <p:cBhvr>
                                        <p:cTn id="16" dur="175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79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6 4.07407E-6 C 0.08593 4.07407E-6 0.11319 0.0375 0.11319 0.08402 C 0.11319 0.13032 0.08593 0.16805 0.0526 0.16805 C 0.01909 0.16805 -0.00782 0.13032 -0.00782 0.08402 C -0.00782 0.0375 0.01909 4.07407E-6 0.0526 4.07407E-6 Z " pathEditMode="relative" rAng="0" ptsTypes="fffff">
                                      <p:cBhvr>
                                        <p:cTn id="18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0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35 4.07407E-6 C -0.01302 4.07407E-6 0.01424 0.0375 0.01424 0.08402 C 0.01424 0.13032 -0.01302 0.16805 -0.04635 0.16805 C -0.07986 0.16805 -0.10677 0.13032 -0.10677 0.08402 C -0.10677 0.0375 -0.07986 4.07407E-6 -0.04635 4.07407E-6 Z " pathEditMode="relative" rAng="0" ptsTypes="fffff">
                                      <p:cBhvr>
                                        <p:cTn id="20" dur="175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0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35 4.07407E-6 C -0.01302 4.07407E-6 0.01424 0.0375 0.01424 0.08402 C 0.01424 0.13032 -0.01302 0.16805 -0.04635 0.16805 C -0.07986 0.16805 -0.10677 0.13032 -0.10677 0.08402 C -0.10677 0.0375 -0.07986 4.07407E-6 -0.04635 4.07407E-6 Z " pathEditMode="relative" rAng="0" ptsTypes="fffff">
                                      <p:cBhvr>
                                        <p:cTn id="22" dur="175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0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6 4.07407E-6 C 0.08593 4.07407E-6 0.11319 0.0375 0.11319 0.08402 C 0.11319 0.13032 0.08593 0.16805 0.0526 0.16805 C 0.01909 0.16805 -0.00782 0.13032 -0.00782 0.08402 C -0.00782 0.0375 0.01909 4.07407E-6 0.0526 4.07407E-6 Z " pathEditMode="relative" rAng="0" ptsTypes="fffff">
                                      <p:cBhvr>
                                        <p:cTn id="24" dur="1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2" grpId="0" animBg="1"/>
      <p:bldP spid="43" grpId="0" animBg="1"/>
      <p:bldP spid="5" grpId="0" animBg="1"/>
      <p:bldP spid="47" grpId="0" animBg="1"/>
      <p:bldP spid="48" grpId="0" animBg="1"/>
      <p:bldP spid="8" grpId="0" animBg="1"/>
      <p:bldP spid="49" grpId="0" animBg="1"/>
      <p:bldP spid="50" grpId="0" animBg="1"/>
      <p:bldP spid="5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24744" y="2132856"/>
            <a:ext cx="1872208" cy="1143000"/>
          </a:xfrm>
        </p:spPr>
        <p:txBody>
          <a:bodyPr>
            <a:normAutofit fontScale="90000"/>
          </a:bodyPr>
          <a:lstStyle/>
          <a:p>
            <a:r>
              <a:rPr lang="en-MY" dirty="0" smtClean="0"/>
              <a:t>Ultimate Level</a:t>
            </a:r>
            <a:endParaRPr lang="en-MY" dirty="0"/>
          </a:p>
        </p:txBody>
      </p:sp>
      <p:sp>
        <p:nvSpPr>
          <p:cNvPr id="7" name="Rounded Rectangle 6">
            <a:hlinkClick r:id="" action="ppaction://hlinkshowjump?jump=nextslide"/>
          </p:cNvPr>
          <p:cNvSpPr/>
          <p:nvPr/>
        </p:nvSpPr>
        <p:spPr>
          <a:xfrm>
            <a:off x="7668344" y="6237312"/>
            <a:ext cx="1428104" cy="576064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76200"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Next</a:t>
            </a:r>
            <a:endParaRPr lang="en-MY" sz="24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0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vortex dir="d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24744" y="2132856"/>
            <a:ext cx="1666528" cy="1143000"/>
          </a:xfrm>
        </p:spPr>
        <p:txBody>
          <a:bodyPr>
            <a:normAutofit fontScale="90000"/>
          </a:bodyPr>
          <a:lstStyle/>
          <a:p>
            <a:r>
              <a:rPr lang="en-MY" dirty="0" smtClean="0"/>
              <a:t>Game Ultimate </a:t>
            </a:r>
            <a:r>
              <a:rPr lang="en-MY" dirty="0" err="1" smtClean="0"/>
              <a:t>lvl</a:t>
            </a:r>
            <a:r>
              <a:rPr lang="en-MY" dirty="0" smtClean="0"/>
              <a:t> 2</a:t>
            </a:r>
            <a:endParaRPr lang="en-MY" dirty="0"/>
          </a:p>
        </p:txBody>
      </p:sp>
      <p:sp>
        <p:nvSpPr>
          <p:cNvPr id="22" name="Rectangle 21">
            <a:hlinkHover r:id="rId2" action="ppaction://hlinksldjump"/>
          </p:cNvPr>
          <p:cNvSpPr/>
          <p:nvPr/>
        </p:nvSpPr>
        <p:spPr>
          <a:xfrm>
            <a:off x="8676456" y="0"/>
            <a:ext cx="4675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3" name="Rectangle 22">
            <a:hlinkHover r:id="rId2" action="ppaction://hlinksldjump"/>
          </p:cNvPr>
          <p:cNvSpPr/>
          <p:nvPr/>
        </p:nvSpPr>
        <p:spPr>
          <a:xfrm>
            <a:off x="7164288" y="548680"/>
            <a:ext cx="864096" cy="6309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1" name="Rounded Rectangle 20"/>
          <p:cNvSpPr/>
          <p:nvPr/>
        </p:nvSpPr>
        <p:spPr>
          <a:xfrm>
            <a:off x="7668344" y="6237312"/>
            <a:ext cx="1428104" cy="576064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76200"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Next</a:t>
            </a:r>
            <a:endParaRPr lang="en-MY" sz="24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24" name="Rectangle 23">
            <a:hlinkHover r:id="rId2" action="ppaction://hlinksldjump"/>
          </p:cNvPr>
          <p:cNvSpPr/>
          <p:nvPr/>
        </p:nvSpPr>
        <p:spPr>
          <a:xfrm>
            <a:off x="4067944" y="0"/>
            <a:ext cx="2448272" cy="13407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4" name="Rectangle 33">
            <a:hlinkHover r:id="rId2" action="ppaction://hlinksldjump"/>
          </p:cNvPr>
          <p:cNvSpPr/>
          <p:nvPr/>
        </p:nvSpPr>
        <p:spPr>
          <a:xfrm>
            <a:off x="5004048" y="5517232"/>
            <a:ext cx="2160240" cy="13407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5" name="Rectangle 34">
            <a:hlinkHover r:id="rId2" action="ppaction://hlinksldjump"/>
          </p:cNvPr>
          <p:cNvSpPr/>
          <p:nvPr/>
        </p:nvSpPr>
        <p:spPr>
          <a:xfrm>
            <a:off x="2472580" y="3167198"/>
            <a:ext cx="2099420" cy="17739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6" name="Rectangle 35">
            <a:hlinkHover r:id="rId2" action="ppaction://hlinksldjump"/>
          </p:cNvPr>
          <p:cNvSpPr/>
          <p:nvPr/>
        </p:nvSpPr>
        <p:spPr>
          <a:xfrm>
            <a:off x="2472580" y="4918856"/>
            <a:ext cx="744388" cy="1318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7" name="Rectangle 36">
            <a:hlinkHover r:id="rId2" action="ppaction://hlinksldjump"/>
          </p:cNvPr>
          <p:cNvSpPr/>
          <p:nvPr/>
        </p:nvSpPr>
        <p:spPr>
          <a:xfrm>
            <a:off x="539550" y="5578084"/>
            <a:ext cx="2677417" cy="6592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8" name="Rectangle 37">
            <a:hlinkHover r:id="rId2" action="ppaction://hlinksldjump"/>
          </p:cNvPr>
          <p:cNvSpPr/>
          <p:nvPr/>
        </p:nvSpPr>
        <p:spPr>
          <a:xfrm>
            <a:off x="-1" y="4325766"/>
            <a:ext cx="1878259" cy="6592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9" name="Rectangle 38">
            <a:hlinkHover r:id="rId2" action="ppaction://hlinksldjump"/>
          </p:cNvPr>
          <p:cNvSpPr/>
          <p:nvPr/>
        </p:nvSpPr>
        <p:spPr>
          <a:xfrm>
            <a:off x="594321" y="3167198"/>
            <a:ext cx="1878259" cy="6592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0" name="Rectangle 39">
            <a:hlinkHover r:id="rId2" action="ppaction://hlinksldjump"/>
          </p:cNvPr>
          <p:cNvSpPr/>
          <p:nvPr/>
        </p:nvSpPr>
        <p:spPr>
          <a:xfrm>
            <a:off x="0" y="1988840"/>
            <a:ext cx="3522290" cy="6592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1" name="Rectangle 40">
            <a:hlinkHover r:id="rId2" action="ppaction://hlinksldjump"/>
          </p:cNvPr>
          <p:cNvSpPr/>
          <p:nvPr/>
        </p:nvSpPr>
        <p:spPr>
          <a:xfrm>
            <a:off x="4067944" y="1340768"/>
            <a:ext cx="1404155" cy="18264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2" name="Rectangle 41">
            <a:hlinkHover r:id="rId2" action="ppaction://hlinksldjump"/>
          </p:cNvPr>
          <p:cNvSpPr/>
          <p:nvPr/>
        </p:nvSpPr>
        <p:spPr>
          <a:xfrm>
            <a:off x="539550" y="0"/>
            <a:ext cx="1861024" cy="14239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0" name="Rounded Rectangle 9">
            <a:hlinkClick r:id="rId3" action="ppaction://hlinksldjump"/>
          </p:cNvPr>
          <p:cNvSpPr/>
          <p:nvPr/>
        </p:nvSpPr>
        <p:spPr>
          <a:xfrm>
            <a:off x="0" y="0"/>
            <a:ext cx="1728192" cy="864096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76200"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dirty="0" smtClean="0">
                <a:latin typeface="Britannic Bold" panose="020B0903060703020204" pitchFamily="34" charset="0"/>
              </a:rPr>
              <a:t>End</a:t>
            </a:r>
            <a:endParaRPr lang="en-MY" sz="3200" dirty="0">
              <a:latin typeface="Britannic Bold" panose="020B0903060703020204" pitchFamily="34" charset="0"/>
            </a:endParaRPr>
          </a:p>
        </p:txBody>
      </p:sp>
      <p:sp>
        <p:nvSpPr>
          <p:cNvPr id="43" name="Rectangle 42">
            <a:hlinkHover r:id="rId2" action="ppaction://hlinksldjump"/>
          </p:cNvPr>
          <p:cNvSpPr/>
          <p:nvPr/>
        </p:nvSpPr>
        <p:spPr>
          <a:xfrm>
            <a:off x="2987824" y="432048"/>
            <a:ext cx="534466" cy="15856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4" name="Oval 43">
            <a:hlinkHover r:id="rId2" action="ppaction://hlinksldjump"/>
          </p:cNvPr>
          <p:cNvSpPr/>
          <p:nvPr/>
        </p:nvSpPr>
        <p:spPr>
          <a:xfrm>
            <a:off x="5652120" y="2060848"/>
            <a:ext cx="432048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5" name="Oval 44">
            <a:hlinkHover r:id="rId2" action="ppaction://hlinksldjump"/>
          </p:cNvPr>
          <p:cNvSpPr/>
          <p:nvPr/>
        </p:nvSpPr>
        <p:spPr>
          <a:xfrm>
            <a:off x="6516216" y="1494824"/>
            <a:ext cx="432048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8" name="Oval 47">
            <a:hlinkHover r:id="rId2" action="ppaction://hlinksldjump"/>
          </p:cNvPr>
          <p:cNvSpPr/>
          <p:nvPr/>
        </p:nvSpPr>
        <p:spPr>
          <a:xfrm>
            <a:off x="5652120" y="4941168"/>
            <a:ext cx="432048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9" name="Oval 48">
            <a:hlinkHover r:id="rId2" action="ppaction://hlinksldjump"/>
          </p:cNvPr>
          <p:cNvSpPr/>
          <p:nvPr/>
        </p:nvSpPr>
        <p:spPr>
          <a:xfrm>
            <a:off x="4932040" y="3429000"/>
            <a:ext cx="432048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0" name="Oval 49">
            <a:hlinkHover r:id="rId2" action="ppaction://hlinksldjump"/>
          </p:cNvPr>
          <p:cNvSpPr/>
          <p:nvPr/>
        </p:nvSpPr>
        <p:spPr>
          <a:xfrm>
            <a:off x="6372200" y="3429000"/>
            <a:ext cx="432048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1" name="Oval 50">
            <a:hlinkHover r:id="rId2" action="ppaction://hlinksldjump"/>
          </p:cNvPr>
          <p:cNvSpPr/>
          <p:nvPr/>
        </p:nvSpPr>
        <p:spPr>
          <a:xfrm>
            <a:off x="3491880" y="5229200"/>
            <a:ext cx="432048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3" name="Rectangle 52">
            <a:hlinkHover r:id="rId2" action="ppaction://hlinksldjump"/>
          </p:cNvPr>
          <p:cNvSpPr/>
          <p:nvPr/>
        </p:nvSpPr>
        <p:spPr>
          <a:xfrm>
            <a:off x="107504" y="2210442"/>
            <a:ext cx="2969951" cy="216024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 53">
            <a:hlinkHover r:id="rId2" action="ppaction://hlinksldjump"/>
          </p:cNvPr>
          <p:cNvSpPr/>
          <p:nvPr/>
        </p:nvSpPr>
        <p:spPr>
          <a:xfrm>
            <a:off x="179512" y="3388800"/>
            <a:ext cx="2262990" cy="216024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Rectangle 54">
            <a:hlinkHover r:id="rId2" action="ppaction://hlinksldjump"/>
          </p:cNvPr>
          <p:cNvSpPr/>
          <p:nvPr/>
        </p:nvSpPr>
        <p:spPr>
          <a:xfrm>
            <a:off x="209590" y="4547368"/>
            <a:ext cx="1382889" cy="216024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6" name="Rectangle 55">
            <a:hlinkHover r:id="rId2" action="ppaction://hlinksldjump"/>
          </p:cNvPr>
          <p:cNvSpPr/>
          <p:nvPr/>
        </p:nvSpPr>
        <p:spPr>
          <a:xfrm>
            <a:off x="842005" y="5805264"/>
            <a:ext cx="2002769" cy="216024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7" name="Rectangle 56">
            <a:hlinkHover r:id="rId2" action="ppaction://hlinksldjump"/>
          </p:cNvPr>
          <p:cNvSpPr/>
          <p:nvPr/>
        </p:nvSpPr>
        <p:spPr>
          <a:xfrm>
            <a:off x="726807" y="1038916"/>
            <a:ext cx="2002769" cy="216024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8" name="Rectangle 57">
            <a:hlinkHover r:id="rId2" action="ppaction://hlinksldjump"/>
          </p:cNvPr>
          <p:cNvSpPr/>
          <p:nvPr/>
        </p:nvSpPr>
        <p:spPr>
          <a:xfrm>
            <a:off x="1403648" y="3483221"/>
            <a:ext cx="250087" cy="131393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9" name="Rectangle 58">
            <a:hlinkHover r:id="rId2" action="ppaction://hlinksldjump"/>
          </p:cNvPr>
          <p:cNvSpPr/>
          <p:nvPr/>
        </p:nvSpPr>
        <p:spPr>
          <a:xfrm>
            <a:off x="3130013" y="864097"/>
            <a:ext cx="250087" cy="1628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 59">
            <a:hlinkHover r:id="rId2" action="ppaction://hlinksldjump"/>
          </p:cNvPr>
          <p:cNvSpPr/>
          <p:nvPr/>
        </p:nvSpPr>
        <p:spPr>
          <a:xfrm>
            <a:off x="4753961" y="1538398"/>
            <a:ext cx="250087" cy="1628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2" name="Rectangle 61">
            <a:hlinkHover r:id="rId2" action="ppaction://hlinksldjump"/>
          </p:cNvPr>
          <p:cNvSpPr/>
          <p:nvPr/>
        </p:nvSpPr>
        <p:spPr>
          <a:xfrm>
            <a:off x="7471292" y="249853"/>
            <a:ext cx="250087" cy="131393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8371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6 4.07407E-6 C 0.08593 4.07407E-6 0.11319 0.0375 0.11319 0.08402 C 0.11319 0.13032 0.08593 0.16805 0.0526 0.16805 C 0.01909 0.16805 -0.00782 0.13032 -0.00782 0.08402 C -0.00782 0.0375 0.01909 4.07407E-6 0.0526 4.07407E-6 Z " pathEditMode="relative" rAng="0" ptsTypes="fffff">
                                      <p:cBhvr>
                                        <p:cTn id="6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0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35 4.07407E-6 C -0.01302 4.07407E-6 0.01424 0.0375 0.01424 0.08402 C 0.01424 0.13032 -0.01302 0.16805 -0.04635 0.16805 C -0.07986 0.16805 -0.10677 0.13032 -0.10677 0.08402 C -0.10677 0.0375 -0.07986 4.07407E-6 -0.04635 4.07407E-6 Z " pathEditMode="relative" rAng="0" ptsTypes="fffff">
                                      <p:cBhvr>
                                        <p:cTn id="8" dur="15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0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1324 C 0.02396 -0.1324 0.04479 -0.10393 0.04479 -0.06852 C 0.04479 -0.03333 0.02396 -0.00463 -0.00139 -0.00463 C -0.02691 -0.00463 -0.04723 -0.03333 -0.04723 -0.06852 C -0.04723 -0.10393 -0.02691 -0.1324 -0.00139 -0.1324 Z " pathEditMode="relative" rAng="0" ptsTypes="fffff">
                                      <p:cBhvr>
                                        <p:cTn id="10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638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46 3.7037E-6 C 0.0658 3.7037E-6 0.08664 0.02847 0.08664 0.06389 C 0.08664 0.09907 0.0658 0.12777 0.04046 0.12777 C 0.01494 0.12777 -0.00538 0.09907 -0.00538 0.06389 C -0.00538 0.02847 0.01494 3.7037E-6 0.04046 3.7037E-6 Z " pathEditMode="relative" rAng="0" ptsTypes="fffff">
                                      <p:cBhvr>
                                        <p:cTn id="12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638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46 3.7037E-6 C -0.01111 3.7037E-6 0.00972 0.02847 0.00972 0.06389 C 0.00972 0.09907 -0.01111 0.12777 -0.03646 0.12777 C -0.06198 0.12777 -0.08229 0.09907 -0.08229 0.06389 C -0.08229 0.02847 -0.06198 3.7037E-6 -0.03646 3.7037E-6 Z " pathEditMode="relative" rAng="0" ptsTypes="fffff">
                                      <p:cBhvr>
                                        <p:cTn id="14" dur="15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638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8 -0.01042 C 0.07013 -0.01042 0.09739 0.02708 0.09739 0.07361 C 0.09739 0.1199 0.07013 0.15764 0.0368 0.15764 C 0.00329 0.15764 -0.02362 0.1199 -0.02362 0.07361 C -0.02362 0.02708 0.00329 -0.01042 0.0368 -0.01042 Z " pathEditMode="relative" rAng="0" ptsTypes="fffff">
                                      <p:cBhvr>
                                        <p:cTn id="1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0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 L 0.71181 0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9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 L 0.71181 0 " pathEditMode="relative" rAng="0" ptsTypes="AA">
                                      <p:cBhvr>
                                        <p:cTn id="20" dur="175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9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 L 0.71181 0 " pathEditMode="relative" rAng="0" ptsTypes="AA">
                                      <p:cBhvr>
                                        <p:cTn id="22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9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 L 0.71181 0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9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 L 0.71181 0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9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32939 L 0.00208 0.3963 " pathEditMode="relative" rAng="0" ptsTypes="AA">
                                      <p:cBhvr>
                                        <p:cTn id="28" dur="1500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27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-0.17709 L 0.00243 0.32893 " pathEditMode="relative" rAng="0" ptsTypes="AA">
                                      <p:cBhvr>
                                        <p:cTn id="30" dur="100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30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-0.097 L 0.00243 0.40902 " pathEditMode="relative" rAng="0" ptsTypes="AA">
                                      <p:cBhvr>
                                        <p:cTn id="32" dur="10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30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7732 L 0.00208 0.15787 " pathEditMode="relative" rAng="0" ptsTypes="AA">
                                      <p:cBhvr>
                                        <p:cTn id="34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00808" y="1844824"/>
            <a:ext cx="2170584" cy="1143000"/>
          </a:xfrm>
        </p:spPr>
        <p:txBody>
          <a:bodyPr>
            <a:normAutofit fontScale="90000"/>
          </a:bodyPr>
          <a:lstStyle/>
          <a:p>
            <a:r>
              <a:rPr lang="en-MY" dirty="0" smtClean="0"/>
              <a:t>Fail screen final</a:t>
            </a:r>
            <a:endParaRPr lang="en-MY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1295636" y="1052736"/>
            <a:ext cx="65527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8800" b="1" dirty="0" smtClean="0">
                <a:ln w="57150">
                  <a:solidFill>
                    <a:srgbClr val="FFFF00"/>
                  </a:solidFill>
                </a:ln>
                <a:solidFill>
                  <a:srgbClr val="FF0000"/>
                </a:solidFill>
                <a:latin typeface="AR DARLING" panose="02000000000000000000" pitchFamily="2" charset="0"/>
              </a:rPr>
              <a:t>Loser!</a:t>
            </a:r>
          </a:p>
          <a:p>
            <a:pPr algn="ctr"/>
            <a:r>
              <a:rPr lang="en-MY" sz="8800" b="1" dirty="0" smtClean="0">
                <a:ln w="57150">
                  <a:solidFill>
                    <a:srgbClr val="FFFF00"/>
                  </a:solidFill>
                </a:ln>
                <a:solidFill>
                  <a:srgbClr val="FF0000"/>
                </a:solidFill>
                <a:latin typeface="AR DARLING" panose="02000000000000000000" pitchFamily="2" charset="0"/>
              </a:rPr>
              <a:t>Level Failed</a:t>
            </a:r>
            <a:endParaRPr lang="en-MY" sz="8800" b="1" dirty="0">
              <a:ln w="57150">
                <a:solidFill>
                  <a:srgbClr val="FFFF00"/>
                </a:solidFill>
              </a:ln>
              <a:solidFill>
                <a:srgbClr val="FF0000"/>
              </a:solidFill>
              <a:latin typeface="AR DARLING" panose="02000000000000000000" pitchFamily="2" charset="0"/>
            </a:endParaRPr>
          </a:p>
        </p:txBody>
      </p:sp>
      <p:sp>
        <p:nvSpPr>
          <p:cNvPr id="5" name="Circular Arrow 4">
            <a:hlinkClick r:id="rId2" action="ppaction://hlinksldjump"/>
          </p:cNvPr>
          <p:cNvSpPr/>
          <p:nvPr/>
        </p:nvSpPr>
        <p:spPr>
          <a:xfrm>
            <a:off x="2987824" y="4428341"/>
            <a:ext cx="792088" cy="804795"/>
          </a:xfrm>
          <a:prstGeom prst="circularArrow">
            <a:avLst>
              <a:gd name="adj1" fmla="val 24319"/>
              <a:gd name="adj2" fmla="val 1142319"/>
              <a:gd name="adj3" fmla="val 20457681"/>
              <a:gd name="adj4" fmla="val 1400557"/>
              <a:gd name="adj5" fmla="val 18034"/>
            </a:avLst>
          </a:prstGeom>
          <a:solidFill>
            <a:srgbClr val="FF0000"/>
          </a:solidFill>
          <a:ln w="571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4860032" y="4469947"/>
            <a:ext cx="1440160" cy="720080"/>
          </a:xfrm>
          <a:prstGeom prst="rect">
            <a:avLst/>
          </a:prstGeom>
          <a:solidFill>
            <a:schemeClr val="bg2">
              <a:lumMod val="25000"/>
            </a:schemeClr>
          </a:solidFill>
          <a:ln w="762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>
                <a:latin typeface="Adobe Heiti Std R" pitchFamily="34" charset="-128"/>
                <a:ea typeface="Adobe Heiti Std R" pitchFamily="34" charset="-128"/>
              </a:rPr>
              <a:t>Give up</a:t>
            </a:r>
            <a:endParaRPr lang="en-MY" dirty="0">
              <a:latin typeface="Adobe Heiti Std R" pitchFamily="34" charset="-128"/>
              <a:ea typeface="Adobe Heiti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761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14:flythrough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00808" y="1844824"/>
            <a:ext cx="2170584" cy="1143000"/>
          </a:xfrm>
        </p:spPr>
        <p:txBody>
          <a:bodyPr>
            <a:normAutofit fontScale="90000"/>
          </a:bodyPr>
          <a:lstStyle/>
          <a:p>
            <a:r>
              <a:rPr lang="en-MY" dirty="0" smtClean="0"/>
              <a:t>Success screen final</a:t>
            </a:r>
            <a:endParaRPr lang="en-MY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1041300" y="764704"/>
            <a:ext cx="70762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8800" b="1" dirty="0" smtClean="0">
                <a:ln w="57150">
                  <a:solidFill>
                    <a:srgbClr val="002060"/>
                  </a:solidFill>
                </a:ln>
                <a:solidFill>
                  <a:srgbClr val="00B0F0"/>
                </a:solidFill>
                <a:latin typeface="AR DARLING" panose="02000000000000000000" pitchFamily="2" charset="0"/>
              </a:rPr>
              <a:t>YAYYY</a:t>
            </a:r>
          </a:p>
          <a:p>
            <a:pPr algn="ctr"/>
            <a:r>
              <a:rPr lang="en-MY" sz="8800" b="1" dirty="0" smtClean="0">
                <a:ln w="57150">
                  <a:solidFill>
                    <a:schemeClr val="bg1"/>
                  </a:solidFill>
                </a:ln>
                <a:solidFill>
                  <a:srgbClr val="00B0F0"/>
                </a:solidFill>
                <a:latin typeface="AR DARLING" panose="02000000000000000000" pitchFamily="2" charset="0"/>
              </a:rPr>
              <a:t>ULTIMATE</a:t>
            </a:r>
          </a:p>
          <a:p>
            <a:pPr algn="ctr"/>
            <a:r>
              <a:rPr lang="en-MY" sz="8800" b="1" dirty="0" smtClean="0">
                <a:ln w="57150">
                  <a:solidFill>
                    <a:srgbClr val="002060"/>
                  </a:solidFill>
                </a:ln>
                <a:solidFill>
                  <a:srgbClr val="00B0F0"/>
                </a:solidFill>
                <a:latin typeface="AR DARLING" panose="02000000000000000000" pitchFamily="2" charset="0"/>
              </a:rPr>
              <a:t>Level Passed!</a:t>
            </a:r>
            <a:endParaRPr lang="en-MY" sz="8800" b="1" dirty="0">
              <a:ln w="57150">
                <a:solidFill>
                  <a:srgbClr val="002060"/>
                </a:solidFill>
              </a:ln>
              <a:solidFill>
                <a:srgbClr val="00B0F0"/>
              </a:solidFill>
              <a:latin typeface="AR DARLING" panose="02000000000000000000" pitchFamily="2" charset="0"/>
            </a:endParaRPr>
          </a:p>
        </p:txBody>
      </p:sp>
      <p:sp>
        <p:nvSpPr>
          <p:cNvPr id="5" name="Right Arrow 4">
            <a:hlinkClick r:id="" action="ppaction://hlinkshowjump?jump=nextslide"/>
          </p:cNvPr>
          <p:cNvSpPr/>
          <p:nvPr/>
        </p:nvSpPr>
        <p:spPr>
          <a:xfrm>
            <a:off x="7740352" y="5956176"/>
            <a:ext cx="720080" cy="432048"/>
          </a:xfrm>
          <a:prstGeom prst="rightArrow">
            <a:avLst/>
          </a:prstGeom>
          <a:solidFill>
            <a:srgbClr val="00B050"/>
          </a:solidFill>
          <a:ln w="571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1082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>
        <p14:honeycomb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00808" y="1844824"/>
            <a:ext cx="2170584" cy="1143000"/>
          </a:xfrm>
        </p:spPr>
        <p:txBody>
          <a:bodyPr>
            <a:normAutofit fontScale="90000"/>
          </a:bodyPr>
          <a:lstStyle/>
          <a:p>
            <a:r>
              <a:rPr lang="en-MY" dirty="0" smtClean="0"/>
              <a:t>Pre exit</a:t>
            </a:r>
            <a:r>
              <a:rPr lang="en-MY" dirty="0" smtClean="0"/>
              <a:t> </a:t>
            </a:r>
            <a:r>
              <a:rPr lang="en-MY" dirty="0" smtClean="0"/>
              <a:t>screen final</a:t>
            </a:r>
            <a:endParaRPr lang="en-MY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1041300" y="764704"/>
            <a:ext cx="70762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7200" b="1" dirty="0" smtClean="0">
                <a:ln w="57150">
                  <a:solidFill>
                    <a:srgbClr val="002060"/>
                  </a:solidFill>
                </a:ln>
                <a:solidFill>
                  <a:srgbClr val="00B0F0"/>
                </a:solidFill>
                <a:latin typeface="AR DARLING" panose="02000000000000000000" pitchFamily="2" charset="0"/>
              </a:rPr>
              <a:t>You are not as bad as I thought! Good job!</a:t>
            </a:r>
            <a:endParaRPr lang="en-MY" sz="7200" b="1" dirty="0">
              <a:ln w="57150">
                <a:solidFill>
                  <a:srgbClr val="002060"/>
                </a:solidFill>
              </a:ln>
              <a:solidFill>
                <a:srgbClr val="00B0F0"/>
              </a:solidFill>
              <a:latin typeface="AR DARLING" panose="02000000000000000000" pitchFamily="2" charset="0"/>
            </a:endParaRPr>
          </a:p>
        </p:txBody>
      </p:sp>
      <p:sp>
        <p:nvSpPr>
          <p:cNvPr id="7" name="Circular Arrow 6">
            <a:hlinkClick r:id="rId2" action="ppaction://hlinksldjump"/>
          </p:cNvPr>
          <p:cNvSpPr/>
          <p:nvPr/>
        </p:nvSpPr>
        <p:spPr>
          <a:xfrm>
            <a:off x="3203848" y="4365104"/>
            <a:ext cx="792088" cy="804795"/>
          </a:xfrm>
          <a:prstGeom prst="circularArrow">
            <a:avLst>
              <a:gd name="adj1" fmla="val 24319"/>
              <a:gd name="adj2" fmla="val 1142319"/>
              <a:gd name="adj3" fmla="val 20457681"/>
              <a:gd name="adj4" fmla="val 1400557"/>
              <a:gd name="adj5" fmla="val 18034"/>
            </a:avLst>
          </a:prstGeom>
          <a:solidFill>
            <a:srgbClr val="00B050"/>
          </a:solidFill>
          <a:ln w="571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  <p:sp>
        <p:nvSpPr>
          <p:cNvPr id="8" name="Rectangle 7">
            <a:hlinkClick r:id="" action="ppaction://hlinkshowjump?jump=endshow"/>
          </p:cNvPr>
          <p:cNvSpPr/>
          <p:nvPr/>
        </p:nvSpPr>
        <p:spPr>
          <a:xfrm>
            <a:off x="4614862" y="4437112"/>
            <a:ext cx="1440160" cy="720080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Adobe Heiti Std R" pitchFamily="34" charset="-128"/>
                <a:cs typeface="Times New Roman" panose="02020603050405020304" pitchFamily="18" charset="0"/>
              </a:rPr>
              <a:t>EXIT</a:t>
            </a:r>
            <a:endParaRPr lang="en-MY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Adobe Heiti Std R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>
        <p14:honeycomb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" action="ppaction://hlinkshowjump?jump=nextslide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24744" y="2132856"/>
            <a:ext cx="1872208" cy="1143000"/>
          </a:xfrm>
        </p:spPr>
        <p:txBody>
          <a:bodyPr>
            <a:normAutofit fontScale="90000"/>
          </a:bodyPr>
          <a:lstStyle/>
          <a:p>
            <a:r>
              <a:rPr lang="en-MY" dirty="0" smtClean="0"/>
              <a:t>Give up</a:t>
            </a:r>
            <a:endParaRPr lang="en-MY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764704"/>
            <a:ext cx="7704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8000" b="1" dirty="0" smtClean="0">
                <a:ln w="57150">
                  <a:solidFill>
                    <a:srgbClr val="FFFF00"/>
                  </a:solidFill>
                </a:ln>
                <a:latin typeface="AR DARLING" panose="02000000000000000000" pitchFamily="2" charset="0"/>
              </a:rPr>
              <a:t>Really? You are </a:t>
            </a:r>
            <a:r>
              <a:rPr lang="en-MY" sz="8000" b="1" dirty="0" err="1" smtClean="0">
                <a:ln w="57150">
                  <a:solidFill>
                    <a:srgbClr val="FFFF00"/>
                  </a:solidFill>
                </a:ln>
                <a:latin typeface="AR DARLING" panose="02000000000000000000" pitchFamily="2" charset="0"/>
              </a:rPr>
              <a:t>gonna</a:t>
            </a:r>
            <a:r>
              <a:rPr lang="en-MY" sz="8000" b="1" dirty="0" smtClean="0">
                <a:ln w="57150">
                  <a:solidFill>
                    <a:srgbClr val="FFFF00"/>
                  </a:solidFill>
                </a:ln>
                <a:latin typeface="AR DARLING" panose="02000000000000000000" pitchFamily="2" charset="0"/>
              </a:rPr>
              <a:t> give up just like that?</a:t>
            </a:r>
            <a:endParaRPr lang="en-MY" sz="8000" b="1" dirty="0">
              <a:ln w="57150">
                <a:solidFill>
                  <a:srgbClr val="FFFF00"/>
                </a:solidFill>
              </a:ln>
              <a:latin typeface="AR DARLING" panose="02000000000000000000" pitchFamily="2" charset="0"/>
            </a:endParaRPr>
          </a:p>
        </p:txBody>
      </p:sp>
      <p:sp>
        <p:nvSpPr>
          <p:cNvPr id="7" name="Rectangle 6">
            <a:hlinkClick r:id="" action="ppaction://hlinkshowjump?jump=lastslideviewed"/>
          </p:cNvPr>
          <p:cNvSpPr/>
          <p:nvPr/>
        </p:nvSpPr>
        <p:spPr>
          <a:xfrm>
            <a:off x="3059832" y="4878420"/>
            <a:ext cx="864096" cy="720080"/>
          </a:xfrm>
          <a:prstGeom prst="rect">
            <a:avLst/>
          </a:prstGeom>
          <a:solidFill>
            <a:srgbClr val="00B050"/>
          </a:solidFill>
          <a:ln w="762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Adobe Heiti Std R" pitchFamily="34" charset="-128"/>
                <a:cs typeface="Times New Roman" panose="02020603050405020304" pitchFamily="18" charset="0"/>
              </a:rPr>
              <a:t>Nah</a:t>
            </a:r>
            <a:endParaRPr lang="en-MY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Adobe Heiti Std R" pitchFamily="34" charset="-128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hlinkClick r:id="" action="ppaction://hlinkshowjump?jump=nextslide"/>
          </p:cNvPr>
          <p:cNvSpPr/>
          <p:nvPr/>
        </p:nvSpPr>
        <p:spPr>
          <a:xfrm>
            <a:off x="5220072" y="4878420"/>
            <a:ext cx="864096" cy="720080"/>
          </a:xfrm>
          <a:prstGeom prst="rect">
            <a:avLst/>
          </a:prstGeom>
          <a:solidFill>
            <a:srgbClr val="FF0000"/>
          </a:solidFill>
          <a:ln w="762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Adobe Heiti Std R" pitchFamily="34" charset="-128"/>
                <a:cs typeface="Times New Roman" panose="02020603050405020304" pitchFamily="18" charset="0"/>
              </a:rPr>
              <a:t>Yes</a:t>
            </a:r>
            <a:endParaRPr lang="en-MY" b="1" dirty="0">
              <a:solidFill>
                <a:schemeClr val="bg1"/>
              </a:solidFill>
              <a:latin typeface="Times New Roman" panose="02020603050405020304" pitchFamily="18" charset="0"/>
              <a:ea typeface="Adobe Heiti Std R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715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flash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" action="ppaction://hlinkshowjump?jump=nextslide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24744" y="2132856"/>
            <a:ext cx="1872208" cy="1143000"/>
          </a:xfrm>
        </p:spPr>
        <p:txBody>
          <a:bodyPr>
            <a:normAutofit fontScale="90000"/>
          </a:bodyPr>
          <a:lstStyle/>
          <a:p>
            <a:r>
              <a:rPr lang="en-MY" dirty="0" smtClean="0"/>
              <a:t>Give up 2</a:t>
            </a:r>
            <a:endParaRPr lang="en-MY" dirty="0"/>
          </a:p>
        </p:txBody>
      </p:sp>
      <p:sp>
        <p:nvSpPr>
          <p:cNvPr id="3" name="TextBox 2"/>
          <p:cNvSpPr txBox="1"/>
          <p:nvPr/>
        </p:nvSpPr>
        <p:spPr>
          <a:xfrm>
            <a:off x="1633320" y="1092768"/>
            <a:ext cx="59046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8800" b="1" dirty="0" smtClean="0">
                <a:ln w="57150">
                  <a:solidFill>
                    <a:srgbClr val="FFFF00"/>
                  </a:solidFill>
                </a:ln>
                <a:latin typeface="AR DARLING" panose="02000000000000000000" pitchFamily="2" charset="0"/>
              </a:rPr>
              <a:t>What a coward. </a:t>
            </a:r>
            <a:r>
              <a:rPr lang="en-MY" sz="8800" b="1" dirty="0" err="1" smtClean="0">
                <a:ln w="57150">
                  <a:solidFill>
                    <a:srgbClr val="FFFF00"/>
                  </a:solidFill>
                </a:ln>
                <a:latin typeface="AR DARLING" panose="02000000000000000000" pitchFamily="2" charset="0"/>
              </a:rPr>
              <a:t>Pfttt</a:t>
            </a:r>
            <a:endParaRPr lang="en-MY" sz="8800" b="1" dirty="0">
              <a:ln w="57150">
                <a:solidFill>
                  <a:srgbClr val="FFFF00"/>
                </a:solidFill>
              </a:ln>
              <a:latin typeface="AR DARLING" panose="02000000000000000000" pitchFamily="2" charset="0"/>
            </a:endParaRPr>
          </a:p>
        </p:txBody>
      </p:sp>
      <p:sp>
        <p:nvSpPr>
          <p:cNvPr id="7" name="Rectangle 6">
            <a:hlinkClick r:id="" action="ppaction://hlinkshowjump?jump=endshow"/>
          </p:cNvPr>
          <p:cNvSpPr/>
          <p:nvPr/>
        </p:nvSpPr>
        <p:spPr>
          <a:xfrm>
            <a:off x="7092280" y="5661248"/>
            <a:ext cx="1008112" cy="720080"/>
          </a:xfrm>
          <a:prstGeom prst="rect">
            <a:avLst/>
          </a:prstGeom>
          <a:solidFill>
            <a:srgbClr val="FF0000"/>
          </a:solidFill>
          <a:ln w="762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Adobe Heiti Std R" pitchFamily="34" charset="-128"/>
                <a:cs typeface="Times New Roman" panose="02020603050405020304" pitchFamily="18" charset="0"/>
              </a:rPr>
              <a:t>EXIT</a:t>
            </a:r>
            <a:endParaRPr lang="en-MY" b="1" dirty="0">
              <a:solidFill>
                <a:schemeClr val="bg1"/>
              </a:solidFill>
              <a:latin typeface="Times New Roman" panose="02020603050405020304" pitchFamily="18" charset="0"/>
              <a:ea typeface="Adobe Heiti Std R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185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>
        <p14:pan dir="d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24744" y="2132856"/>
            <a:ext cx="1666528" cy="1143000"/>
          </a:xfrm>
        </p:spPr>
        <p:txBody>
          <a:bodyPr>
            <a:normAutofit fontScale="90000"/>
          </a:bodyPr>
          <a:lstStyle/>
          <a:p>
            <a:r>
              <a:rPr lang="en-MY" dirty="0" smtClean="0"/>
              <a:t>Game </a:t>
            </a:r>
            <a:r>
              <a:rPr lang="en-MY" dirty="0" err="1" smtClean="0"/>
              <a:t>Lvl</a:t>
            </a:r>
            <a:r>
              <a:rPr lang="en-MY" dirty="0" smtClean="0"/>
              <a:t> 1</a:t>
            </a:r>
            <a:endParaRPr lang="en-MY" dirty="0"/>
          </a:p>
        </p:txBody>
      </p:sp>
      <p:sp>
        <p:nvSpPr>
          <p:cNvPr id="7" name="Rectangle 6">
            <a:hlinkHover r:id="rId2" action="ppaction://hlinksldjump"/>
          </p:cNvPr>
          <p:cNvSpPr/>
          <p:nvPr/>
        </p:nvSpPr>
        <p:spPr>
          <a:xfrm>
            <a:off x="0" y="0"/>
            <a:ext cx="399593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9" name="Rectangle 8">
            <a:hlinkHover r:id="rId2" action="ppaction://hlinksldjump"/>
          </p:cNvPr>
          <p:cNvSpPr/>
          <p:nvPr/>
        </p:nvSpPr>
        <p:spPr>
          <a:xfrm>
            <a:off x="5148064" y="0"/>
            <a:ext cx="399593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Rounded Rectangle 9">
            <a:hlinkClick r:id="rId3" action="ppaction://hlinksldjump"/>
          </p:cNvPr>
          <p:cNvSpPr/>
          <p:nvPr/>
        </p:nvSpPr>
        <p:spPr>
          <a:xfrm>
            <a:off x="3707904" y="44624"/>
            <a:ext cx="1728192" cy="864096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76200"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dirty="0" smtClean="0">
                <a:latin typeface="Britannic Bold" panose="020B0903060703020204" pitchFamily="34" charset="0"/>
              </a:rPr>
              <a:t>End</a:t>
            </a:r>
            <a:endParaRPr lang="en-MY" sz="3200" dirty="0">
              <a:latin typeface="Britannic Bold" panose="020B0903060703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707904" y="5973003"/>
            <a:ext cx="1728192" cy="864096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7620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dirty="0" smtClean="0">
                <a:latin typeface="Britannic Bold" panose="020B0903060703020204" pitchFamily="34" charset="0"/>
              </a:rPr>
              <a:t>Start</a:t>
            </a:r>
            <a:endParaRPr lang="en-MY" sz="32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68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00808" y="1844824"/>
            <a:ext cx="2170584" cy="1143000"/>
          </a:xfrm>
        </p:spPr>
        <p:txBody>
          <a:bodyPr>
            <a:normAutofit fontScale="90000"/>
          </a:bodyPr>
          <a:lstStyle/>
          <a:p>
            <a:r>
              <a:rPr lang="en-MY" dirty="0" smtClean="0"/>
              <a:t>Fail screen 1</a:t>
            </a:r>
            <a:endParaRPr lang="en-MY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1295636" y="1052736"/>
            <a:ext cx="65527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8800" b="1" dirty="0" smtClean="0">
                <a:ln w="57150">
                  <a:solidFill>
                    <a:srgbClr val="FFFF00"/>
                  </a:solidFill>
                </a:ln>
                <a:solidFill>
                  <a:srgbClr val="FF0000"/>
                </a:solidFill>
                <a:latin typeface="AR DARLING" panose="02000000000000000000" pitchFamily="2" charset="0"/>
              </a:rPr>
              <a:t>Loser!</a:t>
            </a:r>
          </a:p>
          <a:p>
            <a:pPr algn="ctr"/>
            <a:r>
              <a:rPr lang="en-MY" sz="8800" b="1" dirty="0" smtClean="0">
                <a:ln w="57150">
                  <a:solidFill>
                    <a:srgbClr val="FFFF00"/>
                  </a:solidFill>
                </a:ln>
                <a:solidFill>
                  <a:srgbClr val="FF0000"/>
                </a:solidFill>
                <a:latin typeface="AR DARLING" panose="02000000000000000000" pitchFamily="2" charset="0"/>
              </a:rPr>
              <a:t>Level Failed</a:t>
            </a:r>
            <a:endParaRPr lang="en-MY" sz="8800" b="1" dirty="0">
              <a:ln w="57150">
                <a:solidFill>
                  <a:srgbClr val="FFFF00"/>
                </a:solidFill>
              </a:ln>
              <a:solidFill>
                <a:srgbClr val="FF0000"/>
              </a:solidFill>
              <a:latin typeface="AR DARLING" panose="02000000000000000000" pitchFamily="2" charset="0"/>
            </a:endParaRPr>
          </a:p>
        </p:txBody>
      </p:sp>
      <p:sp>
        <p:nvSpPr>
          <p:cNvPr id="5" name="Circular Arrow 4">
            <a:hlinkClick r:id="rId2" action="ppaction://hlinksldjump"/>
          </p:cNvPr>
          <p:cNvSpPr/>
          <p:nvPr/>
        </p:nvSpPr>
        <p:spPr>
          <a:xfrm>
            <a:off x="2987824" y="4428341"/>
            <a:ext cx="792088" cy="804795"/>
          </a:xfrm>
          <a:prstGeom prst="circularArrow">
            <a:avLst>
              <a:gd name="adj1" fmla="val 24319"/>
              <a:gd name="adj2" fmla="val 1142319"/>
              <a:gd name="adj3" fmla="val 20457681"/>
              <a:gd name="adj4" fmla="val 1400557"/>
              <a:gd name="adj5" fmla="val 18034"/>
            </a:avLst>
          </a:prstGeom>
          <a:solidFill>
            <a:srgbClr val="FF0000"/>
          </a:solidFill>
          <a:ln w="571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4860032" y="4469947"/>
            <a:ext cx="1440160" cy="720080"/>
          </a:xfrm>
          <a:prstGeom prst="rect">
            <a:avLst/>
          </a:prstGeom>
          <a:solidFill>
            <a:schemeClr val="bg2">
              <a:lumMod val="25000"/>
            </a:schemeClr>
          </a:solidFill>
          <a:ln w="762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>
                <a:latin typeface="Adobe Heiti Std R" pitchFamily="34" charset="-128"/>
                <a:ea typeface="Adobe Heiti Std R" pitchFamily="34" charset="-128"/>
              </a:rPr>
              <a:t>Give up</a:t>
            </a:r>
            <a:endParaRPr lang="en-MY" dirty="0">
              <a:latin typeface="Adobe Heiti Std R" pitchFamily="34" charset="-128"/>
              <a:ea typeface="Adobe Heiti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06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14:flythrough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00808" y="1844824"/>
            <a:ext cx="2170584" cy="1143000"/>
          </a:xfrm>
        </p:spPr>
        <p:txBody>
          <a:bodyPr>
            <a:normAutofit fontScale="90000"/>
          </a:bodyPr>
          <a:lstStyle/>
          <a:p>
            <a:r>
              <a:rPr lang="en-MY" dirty="0" smtClean="0"/>
              <a:t>Success screen 1</a:t>
            </a:r>
            <a:endParaRPr lang="en-MY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1033859" y="2267366"/>
            <a:ext cx="70762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8800" b="1" dirty="0" smtClean="0">
                <a:ln w="57150">
                  <a:solidFill>
                    <a:srgbClr val="002060"/>
                  </a:solidFill>
                </a:ln>
                <a:solidFill>
                  <a:srgbClr val="00B0F0"/>
                </a:solidFill>
                <a:latin typeface="AR DARLING" panose="02000000000000000000" pitchFamily="2" charset="0"/>
              </a:rPr>
              <a:t>Level Passed!</a:t>
            </a:r>
            <a:endParaRPr lang="en-MY" sz="8800" b="1" dirty="0">
              <a:ln w="57150">
                <a:solidFill>
                  <a:srgbClr val="002060"/>
                </a:solidFill>
              </a:ln>
              <a:solidFill>
                <a:srgbClr val="00B0F0"/>
              </a:solidFill>
              <a:latin typeface="AR DARLING" panose="02000000000000000000" pitchFamily="2" charset="0"/>
            </a:endParaRPr>
          </a:p>
        </p:txBody>
      </p:sp>
      <p:sp>
        <p:nvSpPr>
          <p:cNvPr id="5" name="Right Arrow 4">
            <a:hlinkClick r:id="" action="ppaction://hlinkshowjump?jump=nextslide"/>
          </p:cNvPr>
          <p:cNvSpPr/>
          <p:nvPr/>
        </p:nvSpPr>
        <p:spPr>
          <a:xfrm>
            <a:off x="4860032" y="4047421"/>
            <a:ext cx="720080" cy="432048"/>
          </a:xfrm>
          <a:prstGeom prst="rightArrow">
            <a:avLst/>
          </a:prstGeom>
          <a:solidFill>
            <a:srgbClr val="FFFF00"/>
          </a:solidFill>
          <a:ln w="571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Circular Arrow 6">
            <a:hlinkClick r:id="rId2" action="ppaction://hlinksldjump"/>
          </p:cNvPr>
          <p:cNvSpPr/>
          <p:nvPr/>
        </p:nvSpPr>
        <p:spPr>
          <a:xfrm>
            <a:off x="3203848" y="3861048"/>
            <a:ext cx="792088" cy="804795"/>
          </a:xfrm>
          <a:prstGeom prst="circularArrow">
            <a:avLst>
              <a:gd name="adj1" fmla="val 24319"/>
              <a:gd name="adj2" fmla="val 1142319"/>
              <a:gd name="adj3" fmla="val 20457681"/>
              <a:gd name="adj4" fmla="val 1400557"/>
              <a:gd name="adj5" fmla="val 18034"/>
            </a:avLst>
          </a:prstGeom>
          <a:solidFill>
            <a:srgbClr val="00B050"/>
          </a:solidFill>
          <a:ln w="571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8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14:flythrough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24744" y="2132856"/>
            <a:ext cx="1666528" cy="1143000"/>
          </a:xfrm>
        </p:spPr>
        <p:txBody>
          <a:bodyPr>
            <a:normAutofit fontScale="90000"/>
          </a:bodyPr>
          <a:lstStyle/>
          <a:p>
            <a:r>
              <a:rPr lang="en-MY" dirty="0" smtClean="0"/>
              <a:t>Level slide 2</a:t>
            </a:r>
            <a:endParaRPr lang="en-MY" dirty="0"/>
          </a:p>
        </p:txBody>
      </p:sp>
      <p:sp>
        <p:nvSpPr>
          <p:cNvPr id="3" name="TextBox 2"/>
          <p:cNvSpPr txBox="1"/>
          <p:nvPr/>
        </p:nvSpPr>
        <p:spPr>
          <a:xfrm>
            <a:off x="1619672" y="2492896"/>
            <a:ext cx="59046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8800" b="1" dirty="0" smtClean="0">
                <a:ln w="57150">
                  <a:solidFill>
                    <a:srgbClr val="FFFF00"/>
                  </a:solidFill>
                </a:ln>
                <a:solidFill>
                  <a:srgbClr val="1B9C06"/>
                </a:solidFill>
                <a:latin typeface="AR DARLING" panose="02000000000000000000" pitchFamily="2" charset="0"/>
              </a:rPr>
              <a:t>Level 2</a:t>
            </a:r>
            <a:endParaRPr lang="en-MY" sz="8800" b="1" dirty="0">
              <a:ln w="57150">
                <a:solidFill>
                  <a:srgbClr val="FFFF00"/>
                </a:solidFill>
              </a:ln>
              <a:solidFill>
                <a:srgbClr val="1B9C06"/>
              </a:solidFill>
              <a:latin typeface="AR DARLING" panose="02000000000000000000" pitchFamily="2" charset="0"/>
            </a:endParaRPr>
          </a:p>
        </p:txBody>
      </p:sp>
      <p:sp>
        <p:nvSpPr>
          <p:cNvPr id="5" name="Rounded Rectangle 4">
            <a:hlinkClick r:id="rId2" action="ppaction://hlinksldjump"/>
          </p:cNvPr>
          <p:cNvSpPr/>
          <p:nvPr/>
        </p:nvSpPr>
        <p:spPr>
          <a:xfrm>
            <a:off x="3707904" y="5973003"/>
            <a:ext cx="1728192" cy="864096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7620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dirty="0" smtClean="0">
                <a:latin typeface="Britannic Bold" panose="020B0903060703020204" pitchFamily="34" charset="0"/>
              </a:rPr>
              <a:t>Start</a:t>
            </a:r>
            <a:endParaRPr lang="en-MY" sz="32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68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vortex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24744" y="2132856"/>
            <a:ext cx="1666528" cy="1143000"/>
          </a:xfrm>
        </p:spPr>
        <p:txBody>
          <a:bodyPr>
            <a:normAutofit fontScale="90000"/>
          </a:bodyPr>
          <a:lstStyle/>
          <a:p>
            <a:r>
              <a:rPr lang="en-MY" dirty="0" smtClean="0"/>
              <a:t>Game </a:t>
            </a:r>
            <a:r>
              <a:rPr lang="en-MY" dirty="0" err="1" smtClean="0"/>
              <a:t>Lvl</a:t>
            </a:r>
            <a:r>
              <a:rPr lang="en-MY" dirty="0" smtClean="0"/>
              <a:t> 2</a:t>
            </a:r>
            <a:endParaRPr lang="en-MY" dirty="0"/>
          </a:p>
        </p:txBody>
      </p:sp>
      <p:sp>
        <p:nvSpPr>
          <p:cNvPr id="7" name="Rectangle 6">
            <a:hlinkHover r:id="rId2" action="ppaction://hlinksldjump"/>
          </p:cNvPr>
          <p:cNvSpPr/>
          <p:nvPr/>
        </p:nvSpPr>
        <p:spPr>
          <a:xfrm>
            <a:off x="0" y="0"/>
            <a:ext cx="428396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9" name="Rectangle 8">
            <a:hlinkHover r:id="rId2" action="ppaction://hlinksldjump"/>
          </p:cNvPr>
          <p:cNvSpPr/>
          <p:nvPr/>
        </p:nvSpPr>
        <p:spPr>
          <a:xfrm>
            <a:off x="4860032" y="4869160"/>
            <a:ext cx="4283968" cy="1988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ounded Rectangle 5"/>
          <p:cNvSpPr/>
          <p:nvPr/>
        </p:nvSpPr>
        <p:spPr>
          <a:xfrm>
            <a:off x="3707904" y="5973003"/>
            <a:ext cx="1728192" cy="864096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7620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dirty="0" smtClean="0">
                <a:latin typeface="Britannic Bold" panose="020B0903060703020204" pitchFamily="34" charset="0"/>
              </a:rPr>
              <a:t>Start</a:t>
            </a:r>
            <a:endParaRPr lang="en-MY" sz="3200" dirty="0">
              <a:latin typeface="Britannic Bold" panose="020B0903060703020204" pitchFamily="34" charset="0"/>
            </a:endParaRPr>
          </a:p>
        </p:txBody>
      </p:sp>
      <p:sp>
        <p:nvSpPr>
          <p:cNvPr id="8" name="Rectangle 7">
            <a:hlinkHover r:id="rId2" action="ppaction://hlinksldjump"/>
          </p:cNvPr>
          <p:cNvSpPr/>
          <p:nvPr/>
        </p:nvSpPr>
        <p:spPr>
          <a:xfrm>
            <a:off x="2915816" y="2852936"/>
            <a:ext cx="5040560" cy="1440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 10">
            <a:hlinkHover r:id="rId2" action="ppaction://hlinksldjump"/>
          </p:cNvPr>
          <p:cNvSpPr/>
          <p:nvPr/>
        </p:nvSpPr>
        <p:spPr>
          <a:xfrm>
            <a:off x="8532440" y="0"/>
            <a:ext cx="611560" cy="50668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2" name="Rectangle 11">
            <a:hlinkHover r:id="rId2" action="ppaction://hlinksldjump"/>
          </p:cNvPr>
          <p:cNvSpPr/>
          <p:nvPr/>
        </p:nvSpPr>
        <p:spPr>
          <a:xfrm>
            <a:off x="4860032" y="0"/>
            <a:ext cx="3672408" cy="2303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0" name="Rounded Rectangle 9">
            <a:hlinkClick r:id="rId3" action="ppaction://hlinksldjump"/>
          </p:cNvPr>
          <p:cNvSpPr/>
          <p:nvPr/>
        </p:nvSpPr>
        <p:spPr>
          <a:xfrm>
            <a:off x="3707904" y="44624"/>
            <a:ext cx="1728192" cy="864096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76200"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dirty="0" smtClean="0">
                <a:latin typeface="Britannic Bold" panose="020B0903060703020204" pitchFamily="34" charset="0"/>
              </a:rPr>
              <a:t>End</a:t>
            </a:r>
            <a:endParaRPr lang="en-MY" sz="32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6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00808" y="1844824"/>
            <a:ext cx="2170584" cy="1143000"/>
          </a:xfrm>
        </p:spPr>
        <p:txBody>
          <a:bodyPr>
            <a:normAutofit fontScale="90000"/>
          </a:bodyPr>
          <a:lstStyle/>
          <a:p>
            <a:r>
              <a:rPr lang="en-MY" dirty="0" smtClean="0"/>
              <a:t>Fail screen 2</a:t>
            </a:r>
            <a:endParaRPr lang="en-MY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1295636" y="1052736"/>
            <a:ext cx="65527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8800" b="1" dirty="0" smtClean="0">
                <a:ln w="57150">
                  <a:solidFill>
                    <a:srgbClr val="FFFF00"/>
                  </a:solidFill>
                </a:ln>
                <a:solidFill>
                  <a:srgbClr val="FF0000"/>
                </a:solidFill>
                <a:latin typeface="AR DARLING" panose="02000000000000000000" pitchFamily="2" charset="0"/>
              </a:rPr>
              <a:t>Loser!</a:t>
            </a:r>
          </a:p>
          <a:p>
            <a:pPr algn="ctr"/>
            <a:r>
              <a:rPr lang="en-MY" sz="8800" b="1" dirty="0" smtClean="0">
                <a:ln w="57150">
                  <a:solidFill>
                    <a:srgbClr val="FFFF00"/>
                  </a:solidFill>
                </a:ln>
                <a:solidFill>
                  <a:srgbClr val="FF0000"/>
                </a:solidFill>
                <a:latin typeface="AR DARLING" panose="02000000000000000000" pitchFamily="2" charset="0"/>
              </a:rPr>
              <a:t>Level Failed</a:t>
            </a:r>
            <a:endParaRPr lang="en-MY" sz="8800" b="1" dirty="0">
              <a:ln w="57150">
                <a:solidFill>
                  <a:srgbClr val="FFFF00"/>
                </a:solidFill>
              </a:ln>
              <a:solidFill>
                <a:srgbClr val="FF0000"/>
              </a:solidFill>
              <a:latin typeface="AR DARLING" panose="02000000000000000000" pitchFamily="2" charset="0"/>
            </a:endParaRPr>
          </a:p>
        </p:txBody>
      </p:sp>
      <p:sp>
        <p:nvSpPr>
          <p:cNvPr id="5" name="Circular Arrow 4">
            <a:hlinkClick r:id="rId2" action="ppaction://hlinksldjump"/>
          </p:cNvPr>
          <p:cNvSpPr/>
          <p:nvPr/>
        </p:nvSpPr>
        <p:spPr>
          <a:xfrm>
            <a:off x="2987824" y="4428341"/>
            <a:ext cx="792088" cy="804795"/>
          </a:xfrm>
          <a:prstGeom prst="circularArrow">
            <a:avLst>
              <a:gd name="adj1" fmla="val 24319"/>
              <a:gd name="adj2" fmla="val 1142319"/>
              <a:gd name="adj3" fmla="val 20457681"/>
              <a:gd name="adj4" fmla="val 1400557"/>
              <a:gd name="adj5" fmla="val 18034"/>
            </a:avLst>
          </a:prstGeom>
          <a:solidFill>
            <a:srgbClr val="FF0000"/>
          </a:solidFill>
          <a:ln w="571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4860032" y="4469947"/>
            <a:ext cx="1440160" cy="720080"/>
          </a:xfrm>
          <a:prstGeom prst="rect">
            <a:avLst/>
          </a:prstGeom>
          <a:solidFill>
            <a:schemeClr val="bg2">
              <a:lumMod val="25000"/>
            </a:schemeClr>
          </a:solidFill>
          <a:ln w="762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>
                <a:latin typeface="Adobe Heiti Std R" pitchFamily="34" charset="-128"/>
                <a:ea typeface="Adobe Heiti Std R" pitchFamily="34" charset="-128"/>
              </a:rPr>
              <a:t>Give up</a:t>
            </a:r>
            <a:endParaRPr lang="en-MY" dirty="0">
              <a:latin typeface="Adobe Heiti Std R" pitchFamily="34" charset="-128"/>
              <a:ea typeface="Adobe Heiti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255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14:flythrough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356</Words>
  <Application>Microsoft Office PowerPoint</Application>
  <PresentationFormat>On-screen Show (4:3)</PresentationFormat>
  <Paragraphs>117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Main screen</vt:lpstr>
      <vt:lpstr>Instruction Slide</vt:lpstr>
      <vt:lpstr>Level slide 1</vt:lpstr>
      <vt:lpstr>Game Lvl 1</vt:lpstr>
      <vt:lpstr>Fail screen 1</vt:lpstr>
      <vt:lpstr>Success screen 1</vt:lpstr>
      <vt:lpstr>Level slide 2</vt:lpstr>
      <vt:lpstr>Game Lvl 2</vt:lpstr>
      <vt:lpstr>Fail screen 2</vt:lpstr>
      <vt:lpstr>Success screen 2</vt:lpstr>
      <vt:lpstr>Level slide 3</vt:lpstr>
      <vt:lpstr>Game Lvl 3</vt:lpstr>
      <vt:lpstr>Fail screen 3</vt:lpstr>
      <vt:lpstr>Success screen 3</vt:lpstr>
      <vt:lpstr>Level slide 4</vt:lpstr>
      <vt:lpstr>Game Lvl 4</vt:lpstr>
      <vt:lpstr>Fail screen 4</vt:lpstr>
      <vt:lpstr>Success screen 4</vt:lpstr>
      <vt:lpstr>Level slide 5</vt:lpstr>
      <vt:lpstr>Game Lvl 5</vt:lpstr>
      <vt:lpstr>Fail screen 5</vt:lpstr>
      <vt:lpstr>Success screen 5</vt:lpstr>
      <vt:lpstr>Level slide 6</vt:lpstr>
      <vt:lpstr>Game Lvl 6</vt:lpstr>
      <vt:lpstr>Fail screen 6</vt:lpstr>
      <vt:lpstr>Success screen 6</vt:lpstr>
      <vt:lpstr>Ultimate Level</vt:lpstr>
      <vt:lpstr>Ultimate Level</vt:lpstr>
      <vt:lpstr>Ultimate Level</vt:lpstr>
      <vt:lpstr>Ultimate Level</vt:lpstr>
      <vt:lpstr>Game ultimate Lvl</vt:lpstr>
      <vt:lpstr>Ultimate Level</vt:lpstr>
      <vt:lpstr>Game Ultimate lvl 2</vt:lpstr>
      <vt:lpstr>Fail screen final</vt:lpstr>
      <vt:lpstr>Success screen final</vt:lpstr>
      <vt:lpstr>Pre exit screen final</vt:lpstr>
      <vt:lpstr>Give up</vt:lpstr>
      <vt:lpstr>Give up 2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 Peng Peng</dc:creator>
  <cp:lastModifiedBy>Lim Peng Peng</cp:lastModifiedBy>
  <cp:revision>30</cp:revision>
  <dcterms:created xsi:type="dcterms:W3CDTF">2020-05-04T12:16:06Z</dcterms:created>
  <dcterms:modified xsi:type="dcterms:W3CDTF">2020-05-05T17:38:31Z</dcterms:modified>
</cp:coreProperties>
</file>