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9" r:id="rId4"/>
    <p:sldId id="264" r:id="rId5"/>
    <p:sldId id="265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456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14/05/13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14/05/13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14/05/13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14/05/13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14/05/13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14/05/13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14/05/13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14/05/13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14/05/13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14/05/13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14/05/13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52A9-68D9-4543-8162-757077D7D8AE}" type="datetimeFigureOut">
              <a:rPr lang="en-US" smtClean="0"/>
              <a:pPr/>
              <a:t>14/05/13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123708" y="2139941"/>
            <a:ext cx="8560516" cy="2317759"/>
          </a:xfrm>
          <a:custGeom>
            <a:avLst/>
            <a:gdLst>
              <a:gd name="connsiteX0" fmla="*/ 0 w 8379079"/>
              <a:gd name="connsiteY0" fmla="*/ 0 h 1868298"/>
              <a:gd name="connsiteX1" fmla="*/ 8379079 w 8379079"/>
              <a:gd name="connsiteY1" fmla="*/ 0 h 1868298"/>
              <a:gd name="connsiteX2" fmla="*/ 8379079 w 8379079"/>
              <a:gd name="connsiteY2" fmla="*/ 1868298 h 1868298"/>
              <a:gd name="connsiteX3" fmla="*/ 0 w 8379079"/>
              <a:gd name="connsiteY3" fmla="*/ 1868298 h 1868298"/>
              <a:gd name="connsiteX4" fmla="*/ 0 w 8379079"/>
              <a:gd name="connsiteY4" fmla="*/ 0 h 186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79079" h="1868298">
                <a:moveTo>
                  <a:pt x="0" y="0"/>
                </a:moveTo>
                <a:lnTo>
                  <a:pt x="8379079" y="0"/>
                </a:lnTo>
                <a:lnTo>
                  <a:pt x="8379079" y="1868298"/>
                </a:lnTo>
                <a:lnTo>
                  <a:pt x="0" y="18682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123707" y="1981201"/>
            <a:ext cx="8232893" cy="3027362"/>
          </a:xfrm>
          <a:custGeom>
            <a:avLst/>
            <a:gdLst>
              <a:gd name="connsiteX0" fmla="*/ 0 w 4346693"/>
              <a:gd name="connsiteY0" fmla="*/ 2024981 h 2024981"/>
              <a:gd name="connsiteX1" fmla="*/ 0 w 4346693"/>
              <a:gd name="connsiteY1" fmla="*/ 0 h 2024981"/>
              <a:gd name="connsiteX2" fmla="*/ 4346693 w 4346693"/>
              <a:gd name="connsiteY2" fmla="*/ 2024981 h 2024981"/>
              <a:gd name="connsiteX3" fmla="*/ 0 w 4346693"/>
              <a:gd name="connsiteY3" fmla="*/ 2024981 h 2024981"/>
              <a:gd name="connsiteX0" fmla="*/ 0 w 4346693"/>
              <a:gd name="connsiteY0" fmla="*/ 2024981 h 2024981"/>
              <a:gd name="connsiteX1" fmla="*/ 0 w 4346693"/>
              <a:gd name="connsiteY1" fmla="*/ 0 h 2024981"/>
              <a:gd name="connsiteX2" fmla="*/ 1971793 w 4346693"/>
              <a:gd name="connsiteY2" fmla="*/ 920081 h 2024981"/>
              <a:gd name="connsiteX3" fmla="*/ 4346693 w 4346693"/>
              <a:gd name="connsiteY3" fmla="*/ 2024981 h 2024981"/>
              <a:gd name="connsiteX4" fmla="*/ 0 w 4346693"/>
              <a:gd name="connsiteY4" fmla="*/ 2024981 h 2024981"/>
              <a:gd name="connsiteX0" fmla="*/ 0 w 4346693"/>
              <a:gd name="connsiteY0" fmla="*/ 2024981 h 2024981"/>
              <a:gd name="connsiteX1" fmla="*/ 0 w 4346693"/>
              <a:gd name="connsiteY1" fmla="*/ 0 h 2024981"/>
              <a:gd name="connsiteX2" fmla="*/ 2276937 w 4346693"/>
              <a:gd name="connsiteY2" fmla="*/ 558131 h 2024981"/>
              <a:gd name="connsiteX3" fmla="*/ 4346693 w 4346693"/>
              <a:gd name="connsiteY3" fmla="*/ 2024981 h 2024981"/>
              <a:gd name="connsiteX4" fmla="*/ 0 w 4346693"/>
              <a:gd name="connsiteY4" fmla="*/ 2024981 h 2024981"/>
              <a:gd name="connsiteX0" fmla="*/ 0 w 4346693"/>
              <a:gd name="connsiteY0" fmla="*/ 2024981 h 2550443"/>
              <a:gd name="connsiteX1" fmla="*/ 0 w 4346693"/>
              <a:gd name="connsiteY1" fmla="*/ 0 h 2550443"/>
              <a:gd name="connsiteX2" fmla="*/ 2276937 w 4346693"/>
              <a:gd name="connsiteY2" fmla="*/ 558131 h 2550443"/>
              <a:gd name="connsiteX3" fmla="*/ 4346693 w 4346693"/>
              <a:gd name="connsiteY3" fmla="*/ 2024981 h 2550443"/>
              <a:gd name="connsiteX4" fmla="*/ 0 w 4346693"/>
              <a:gd name="connsiteY4" fmla="*/ 2024981 h 2550443"/>
              <a:gd name="connsiteX0" fmla="*/ 0 w 8232893"/>
              <a:gd name="connsiteY0" fmla="*/ 2024981 h 2550443"/>
              <a:gd name="connsiteX1" fmla="*/ 0 w 8232893"/>
              <a:gd name="connsiteY1" fmla="*/ 0 h 2550443"/>
              <a:gd name="connsiteX2" fmla="*/ 2276937 w 8232893"/>
              <a:gd name="connsiteY2" fmla="*/ 558131 h 2550443"/>
              <a:gd name="connsiteX3" fmla="*/ 8232893 w 8232893"/>
              <a:gd name="connsiteY3" fmla="*/ 2024981 h 2550443"/>
              <a:gd name="connsiteX4" fmla="*/ 0 w 8232893"/>
              <a:gd name="connsiteY4" fmla="*/ 2024981 h 2550443"/>
              <a:gd name="connsiteX0" fmla="*/ 0 w 8232893"/>
              <a:gd name="connsiteY0" fmla="*/ 2024981 h 2550443"/>
              <a:gd name="connsiteX1" fmla="*/ 0 w 8232893"/>
              <a:gd name="connsiteY1" fmla="*/ 0 h 2550443"/>
              <a:gd name="connsiteX2" fmla="*/ 2276937 w 8232893"/>
              <a:gd name="connsiteY2" fmla="*/ 558131 h 2550443"/>
              <a:gd name="connsiteX3" fmla="*/ 8232893 w 8232893"/>
              <a:gd name="connsiteY3" fmla="*/ 2024981 h 2550443"/>
              <a:gd name="connsiteX4" fmla="*/ 0 w 8232893"/>
              <a:gd name="connsiteY4" fmla="*/ 2024981 h 2550443"/>
              <a:gd name="connsiteX0" fmla="*/ 0 w 8232893"/>
              <a:gd name="connsiteY0" fmla="*/ 2024981 h 2550443"/>
              <a:gd name="connsiteX1" fmla="*/ 0 w 8232893"/>
              <a:gd name="connsiteY1" fmla="*/ 0 h 2550443"/>
              <a:gd name="connsiteX2" fmla="*/ 2276937 w 8232893"/>
              <a:gd name="connsiteY2" fmla="*/ 558131 h 2550443"/>
              <a:gd name="connsiteX3" fmla="*/ 8232893 w 8232893"/>
              <a:gd name="connsiteY3" fmla="*/ 2024981 h 2550443"/>
              <a:gd name="connsiteX4" fmla="*/ 0 w 8232893"/>
              <a:gd name="connsiteY4" fmla="*/ 2024981 h 2550443"/>
              <a:gd name="connsiteX0" fmla="*/ 0 w 8232893"/>
              <a:gd name="connsiteY0" fmla="*/ 2024981 h 2550443"/>
              <a:gd name="connsiteX1" fmla="*/ 0 w 8232893"/>
              <a:gd name="connsiteY1" fmla="*/ 0 h 2550443"/>
              <a:gd name="connsiteX2" fmla="*/ 2276937 w 8232893"/>
              <a:gd name="connsiteY2" fmla="*/ 558131 h 2550443"/>
              <a:gd name="connsiteX3" fmla="*/ 8232893 w 8232893"/>
              <a:gd name="connsiteY3" fmla="*/ 2024981 h 2550443"/>
              <a:gd name="connsiteX4" fmla="*/ 0 w 8232893"/>
              <a:gd name="connsiteY4" fmla="*/ 2024981 h 2550443"/>
              <a:gd name="connsiteX0" fmla="*/ 0 w 8232893"/>
              <a:gd name="connsiteY0" fmla="*/ 2024981 h 2550443"/>
              <a:gd name="connsiteX1" fmla="*/ 0 w 8232893"/>
              <a:gd name="connsiteY1" fmla="*/ 0 h 2550443"/>
              <a:gd name="connsiteX2" fmla="*/ 2276937 w 8232893"/>
              <a:gd name="connsiteY2" fmla="*/ 558131 h 2550443"/>
              <a:gd name="connsiteX3" fmla="*/ 8232893 w 8232893"/>
              <a:gd name="connsiteY3" fmla="*/ 2024981 h 2550443"/>
              <a:gd name="connsiteX4" fmla="*/ 0 w 8232893"/>
              <a:gd name="connsiteY4" fmla="*/ 2024981 h 2550443"/>
              <a:gd name="connsiteX0" fmla="*/ 71052 w 8303945"/>
              <a:gd name="connsiteY0" fmla="*/ 2487641 h 3013103"/>
              <a:gd name="connsiteX1" fmla="*/ 71052 w 8303945"/>
              <a:gd name="connsiteY1" fmla="*/ 462660 h 3013103"/>
              <a:gd name="connsiteX2" fmla="*/ 379489 w 8303945"/>
              <a:gd name="connsiteY2" fmla="*/ 93022 h 3013103"/>
              <a:gd name="connsiteX3" fmla="*/ 2347989 w 8303945"/>
              <a:gd name="connsiteY3" fmla="*/ 1020791 h 3013103"/>
              <a:gd name="connsiteX4" fmla="*/ 8303945 w 8303945"/>
              <a:gd name="connsiteY4" fmla="*/ 2487641 h 3013103"/>
              <a:gd name="connsiteX5" fmla="*/ 71052 w 8303945"/>
              <a:gd name="connsiteY5" fmla="*/ 2487641 h 3013103"/>
              <a:gd name="connsiteX0" fmla="*/ 0 w 8232893"/>
              <a:gd name="connsiteY0" fmla="*/ 2269456 h 2794918"/>
              <a:gd name="connsiteX1" fmla="*/ 0 w 8232893"/>
              <a:gd name="connsiteY1" fmla="*/ 244475 h 2794918"/>
              <a:gd name="connsiteX2" fmla="*/ 2276937 w 8232893"/>
              <a:gd name="connsiteY2" fmla="*/ 802606 h 2794918"/>
              <a:gd name="connsiteX3" fmla="*/ 8232893 w 8232893"/>
              <a:gd name="connsiteY3" fmla="*/ 2269456 h 2794918"/>
              <a:gd name="connsiteX4" fmla="*/ 0 w 8232893"/>
              <a:gd name="connsiteY4" fmla="*/ 2269456 h 2794918"/>
              <a:gd name="connsiteX0" fmla="*/ 0 w 8232893"/>
              <a:gd name="connsiteY0" fmla="*/ 2746375 h 3271837"/>
              <a:gd name="connsiteX1" fmla="*/ 0 w 8232893"/>
              <a:gd name="connsiteY1" fmla="*/ 244475 h 3271837"/>
              <a:gd name="connsiteX2" fmla="*/ 2276937 w 8232893"/>
              <a:gd name="connsiteY2" fmla="*/ 1279525 h 3271837"/>
              <a:gd name="connsiteX3" fmla="*/ 8232893 w 8232893"/>
              <a:gd name="connsiteY3" fmla="*/ 2746375 h 3271837"/>
              <a:gd name="connsiteX4" fmla="*/ 0 w 8232893"/>
              <a:gd name="connsiteY4" fmla="*/ 2746375 h 3271837"/>
              <a:gd name="connsiteX0" fmla="*/ 0 w 8232893"/>
              <a:gd name="connsiteY0" fmla="*/ 2501900 h 3027362"/>
              <a:gd name="connsiteX1" fmla="*/ 0 w 8232893"/>
              <a:gd name="connsiteY1" fmla="*/ 0 h 3027362"/>
              <a:gd name="connsiteX2" fmla="*/ 2276937 w 8232893"/>
              <a:gd name="connsiteY2" fmla="*/ 1035050 h 3027362"/>
              <a:gd name="connsiteX3" fmla="*/ 8232893 w 8232893"/>
              <a:gd name="connsiteY3" fmla="*/ 2501900 h 3027362"/>
              <a:gd name="connsiteX4" fmla="*/ 0 w 8232893"/>
              <a:gd name="connsiteY4" fmla="*/ 2501900 h 3027362"/>
              <a:gd name="connsiteX0" fmla="*/ 0 w 8232893"/>
              <a:gd name="connsiteY0" fmla="*/ 2501900 h 3027362"/>
              <a:gd name="connsiteX1" fmla="*/ 0 w 8232893"/>
              <a:gd name="connsiteY1" fmla="*/ 0 h 3027362"/>
              <a:gd name="connsiteX2" fmla="*/ 2276937 w 8232893"/>
              <a:gd name="connsiteY2" fmla="*/ 1035050 h 3027362"/>
              <a:gd name="connsiteX3" fmla="*/ 8232893 w 8232893"/>
              <a:gd name="connsiteY3" fmla="*/ 2501900 h 3027362"/>
              <a:gd name="connsiteX4" fmla="*/ 0 w 8232893"/>
              <a:gd name="connsiteY4" fmla="*/ 2501900 h 3027362"/>
              <a:gd name="connsiteX0" fmla="*/ 252490 w 8485383"/>
              <a:gd name="connsiteY0" fmla="*/ 2918883 h 3444345"/>
              <a:gd name="connsiteX1" fmla="*/ 252490 w 8485383"/>
              <a:gd name="connsiteY1" fmla="*/ 416983 h 3444345"/>
              <a:gd name="connsiteX2" fmla="*/ 379490 w 8485383"/>
              <a:gd name="connsiteY2" fmla="*/ 416982 h 3444345"/>
              <a:gd name="connsiteX3" fmla="*/ 2529427 w 8485383"/>
              <a:gd name="connsiteY3" fmla="*/ 1452033 h 3444345"/>
              <a:gd name="connsiteX4" fmla="*/ 8485383 w 8485383"/>
              <a:gd name="connsiteY4" fmla="*/ 2918883 h 3444345"/>
              <a:gd name="connsiteX5" fmla="*/ 252490 w 8485383"/>
              <a:gd name="connsiteY5" fmla="*/ 2918883 h 3444345"/>
              <a:gd name="connsiteX0" fmla="*/ 252490 w 8485383"/>
              <a:gd name="connsiteY0" fmla="*/ 2918883 h 3444345"/>
              <a:gd name="connsiteX1" fmla="*/ 252490 w 8485383"/>
              <a:gd name="connsiteY1" fmla="*/ 416983 h 3444345"/>
              <a:gd name="connsiteX2" fmla="*/ 379490 w 8485383"/>
              <a:gd name="connsiteY2" fmla="*/ 416982 h 3444345"/>
              <a:gd name="connsiteX3" fmla="*/ 2529427 w 8485383"/>
              <a:gd name="connsiteY3" fmla="*/ 1452033 h 3444345"/>
              <a:gd name="connsiteX4" fmla="*/ 8485383 w 8485383"/>
              <a:gd name="connsiteY4" fmla="*/ 2918883 h 3444345"/>
              <a:gd name="connsiteX5" fmla="*/ 252490 w 8485383"/>
              <a:gd name="connsiteY5" fmla="*/ 2918883 h 3444345"/>
              <a:gd name="connsiteX0" fmla="*/ 0 w 8232893"/>
              <a:gd name="connsiteY0" fmla="*/ 2953809 h 3479271"/>
              <a:gd name="connsiteX1" fmla="*/ 0 w 8232893"/>
              <a:gd name="connsiteY1" fmla="*/ 451909 h 3479271"/>
              <a:gd name="connsiteX2" fmla="*/ 127000 w 8232893"/>
              <a:gd name="connsiteY2" fmla="*/ 451908 h 3479271"/>
              <a:gd name="connsiteX3" fmla="*/ 2276937 w 8232893"/>
              <a:gd name="connsiteY3" fmla="*/ 1486959 h 3479271"/>
              <a:gd name="connsiteX4" fmla="*/ 8232893 w 8232893"/>
              <a:gd name="connsiteY4" fmla="*/ 2953809 h 3479271"/>
              <a:gd name="connsiteX5" fmla="*/ 0 w 8232893"/>
              <a:gd name="connsiteY5" fmla="*/ 2953809 h 3479271"/>
              <a:gd name="connsiteX0" fmla="*/ 0 w 8232893"/>
              <a:gd name="connsiteY0" fmla="*/ 2953809 h 3479271"/>
              <a:gd name="connsiteX1" fmla="*/ 0 w 8232893"/>
              <a:gd name="connsiteY1" fmla="*/ 451909 h 3479271"/>
              <a:gd name="connsiteX2" fmla="*/ 127000 w 8232893"/>
              <a:gd name="connsiteY2" fmla="*/ 451908 h 3479271"/>
              <a:gd name="connsiteX3" fmla="*/ 2276937 w 8232893"/>
              <a:gd name="connsiteY3" fmla="*/ 1486959 h 3479271"/>
              <a:gd name="connsiteX4" fmla="*/ 8232893 w 8232893"/>
              <a:gd name="connsiteY4" fmla="*/ 2953809 h 3479271"/>
              <a:gd name="connsiteX5" fmla="*/ 0 w 8232893"/>
              <a:gd name="connsiteY5" fmla="*/ 2953809 h 3479271"/>
              <a:gd name="connsiteX0" fmla="*/ 0 w 8232893"/>
              <a:gd name="connsiteY0" fmla="*/ 2746375 h 3271837"/>
              <a:gd name="connsiteX1" fmla="*/ 0 w 8232893"/>
              <a:gd name="connsiteY1" fmla="*/ 244475 h 3271837"/>
              <a:gd name="connsiteX2" fmla="*/ 2276937 w 8232893"/>
              <a:gd name="connsiteY2" fmla="*/ 1279525 h 3271837"/>
              <a:gd name="connsiteX3" fmla="*/ 8232893 w 8232893"/>
              <a:gd name="connsiteY3" fmla="*/ 2746375 h 3271837"/>
              <a:gd name="connsiteX4" fmla="*/ 0 w 8232893"/>
              <a:gd name="connsiteY4" fmla="*/ 2746375 h 3271837"/>
              <a:gd name="connsiteX0" fmla="*/ 0 w 8232893"/>
              <a:gd name="connsiteY0" fmla="*/ 2501900 h 3027362"/>
              <a:gd name="connsiteX1" fmla="*/ 0 w 8232893"/>
              <a:gd name="connsiteY1" fmla="*/ 0 h 3027362"/>
              <a:gd name="connsiteX2" fmla="*/ 2276937 w 8232893"/>
              <a:gd name="connsiteY2" fmla="*/ 1035050 h 3027362"/>
              <a:gd name="connsiteX3" fmla="*/ 8232893 w 8232893"/>
              <a:gd name="connsiteY3" fmla="*/ 2501900 h 3027362"/>
              <a:gd name="connsiteX4" fmla="*/ 0 w 8232893"/>
              <a:gd name="connsiteY4" fmla="*/ 2501900 h 3027362"/>
              <a:gd name="connsiteX0" fmla="*/ 0 w 8232893"/>
              <a:gd name="connsiteY0" fmla="*/ 2501900 h 3027362"/>
              <a:gd name="connsiteX1" fmla="*/ 0 w 8232893"/>
              <a:gd name="connsiteY1" fmla="*/ 0 h 3027362"/>
              <a:gd name="connsiteX2" fmla="*/ 2276937 w 8232893"/>
              <a:gd name="connsiteY2" fmla="*/ 1035050 h 3027362"/>
              <a:gd name="connsiteX3" fmla="*/ 8232893 w 8232893"/>
              <a:gd name="connsiteY3" fmla="*/ 2501900 h 3027362"/>
              <a:gd name="connsiteX4" fmla="*/ 0 w 8232893"/>
              <a:gd name="connsiteY4" fmla="*/ 2501900 h 302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2893" h="3027362">
                <a:moveTo>
                  <a:pt x="0" y="2501900"/>
                </a:moveTo>
                <a:lnTo>
                  <a:pt x="0" y="0"/>
                </a:lnTo>
                <a:cubicBezTo>
                  <a:pt x="337599" y="1096962"/>
                  <a:pt x="904788" y="618067"/>
                  <a:pt x="2276937" y="1035050"/>
                </a:cubicBezTo>
                <a:cubicBezTo>
                  <a:pt x="2822920" y="3027362"/>
                  <a:pt x="6090646" y="2233083"/>
                  <a:pt x="8232893" y="2501900"/>
                </a:cubicBezTo>
                <a:lnTo>
                  <a:pt x="0" y="250190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305144" y="5400267"/>
            <a:ext cx="8382000" cy="387773"/>
          </a:xfrm>
          <a:custGeom>
            <a:avLst/>
            <a:gdLst>
              <a:gd name="connsiteX0" fmla="*/ 0 w 14653751"/>
              <a:gd name="connsiteY0" fmla="*/ 1867834 h 3735667"/>
              <a:gd name="connsiteX1" fmla="*/ 7326876 w 14653751"/>
              <a:gd name="connsiteY1" fmla="*/ 0 h 3735667"/>
              <a:gd name="connsiteX2" fmla="*/ 14653752 w 14653751"/>
              <a:gd name="connsiteY2" fmla="*/ 1867834 h 3735667"/>
              <a:gd name="connsiteX3" fmla="*/ 7326876 w 14653751"/>
              <a:gd name="connsiteY3" fmla="*/ 3735668 h 3735667"/>
              <a:gd name="connsiteX4" fmla="*/ 0 w 14653751"/>
              <a:gd name="connsiteY4" fmla="*/ 1867834 h 3735667"/>
              <a:gd name="connsiteX0" fmla="*/ 14653752 w 14745192"/>
              <a:gd name="connsiteY0" fmla="*/ 1867834 h 3735668"/>
              <a:gd name="connsiteX1" fmla="*/ 7326876 w 14745192"/>
              <a:gd name="connsiteY1" fmla="*/ 3735668 h 3735668"/>
              <a:gd name="connsiteX2" fmla="*/ 0 w 14745192"/>
              <a:gd name="connsiteY2" fmla="*/ 1867834 h 3735668"/>
              <a:gd name="connsiteX3" fmla="*/ 7326876 w 14745192"/>
              <a:gd name="connsiteY3" fmla="*/ 0 h 3735668"/>
              <a:gd name="connsiteX4" fmla="*/ 14745192 w 14745192"/>
              <a:gd name="connsiteY4" fmla="*/ 1959274 h 3735668"/>
              <a:gd name="connsiteX0" fmla="*/ 14653752 w 15377054"/>
              <a:gd name="connsiteY0" fmla="*/ 1867834 h 3935572"/>
              <a:gd name="connsiteX1" fmla="*/ 14155908 w 15377054"/>
              <a:gd name="connsiteY1" fmla="*/ 3067257 h 3935572"/>
              <a:gd name="connsiteX2" fmla="*/ 7326876 w 15377054"/>
              <a:gd name="connsiteY2" fmla="*/ 3735668 h 3935572"/>
              <a:gd name="connsiteX3" fmla="*/ 0 w 15377054"/>
              <a:gd name="connsiteY3" fmla="*/ 1867834 h 3935572"/>
              <a:gd name="connsiteX4" fmla="*/ 7326876 w 15377054"/>
              <a:gd name="connsiteY4" fmla="*/ 0 h 3935572"/>
              <a:gd name="connsiteX5" fmla="*/ 14745192 w 15377054"/>
              <a:gd name="connsiteY5" fmla="*/ 1959274 h 3935572"/>
              <a:gd name="connsiteX0" fmla="*/ 14155908 w 14745192"/>
              <a:gd name="connsiteY0" fmla="*/ 3067257 h 3935572"/>
              <a:gd name="connsiteX1" fmla="*/ 7326876 w 14745192"/>
              <a:gd name="connsiteY1" fmla="*/ 3735668 h 3935572"/>
              <a:gd name="connsiteX2" fmla="*/ 0 w 14745192"/>
              <a:gd name="connsiteY2" fmla="*/ 1867834 h 3935572"/>
              <a:gd name="connsiteX3" fmla="*/ 7326876 w 14745192"/>
              <a:gd name="connsiteY3" fmla="*/ 0 h 3935572"/>
              <a:gd name="connsiteX4" fmla="*/ 14745192 w 14745192"/>
              <a:gd name="connsiteY4" fmla="*/ 1959274 h 3935572"/>
              <a:gd name="connsiteX0" fmla="*/ 15294080 w 15883364"/>
              <a:gd name="connsiteY0" fmla="*/ 3067257 h 3067257"/>
              <a:gd name="connsiteX1" fmla="*/ 1138172 w 15883364"/>
              <a:gd name="connsiteY1" fmla="*/ 1867834 h 3067257"/>
              <a:gd name="connsiteX2" fmla="*/ 8465048 w 15883364"/>
              <a:gd name="connsiteY2" fmla="*/ 0 h 3067257"/>
              <a:gd name="connsiteX3" fmla="*/ 15883364 w 15883364"/>
              <a:gd name="connsiteY3" fmla="*/ 1959274 h 3067257"/>
              <a:gd name="connsiteX0" fmla="*/ 1138172 w 15883364"/>
              <a:gd name="connsiteY0" fmla="*/ 1867834 h 1959274"/>
              <a:gd name="connsiteX1" fmla="*/ 8465048 w 15883364"/>
              <a:gd name="connsiteY1" fmla="*/ 0 h 1959274"/>
              <a:gd name="connsiteX2" fmla="*/ 15883364 w 15883364"/>
              <a:gd name="connsiteY2" fmla="*/ 1959274 h 1959274"/>
              <a:gd name="connsiteX0" fmla="*/ 0 w 14745192"/>
              <a:gd name="connsiteY0" fmla="*/ 1867834 h 1959274"/>
              <a:gd name="connsiteX1" fmla="*/ 7326876 w 14745192"/>
              <a:gd name="connsiteY1" fmla="*/ 0 h 1959274"/>
              <a:gd name="connsiteX2" fmla="*/ 14745192 w 14745192"/>
              <a:gd name="connsiteY2" fmla="*/ 1959274 h 1959274"/>
              <a:gd name="connsiteX0" fmla="*/ 0 w 12207242"/>
              <a:gd name="connsiteY0" fmla="*/ 1654209 h 3203074"/>
              <a:gd name="connsiteX1" fmla="*/ 4788926 w 12207242"/>
              <a:gd name="connsiteY1" fmla="*/ 1243800 h 3203074"/>
              <a:gd name="connsiteX2" fmla="*/ 12207242 w 12207242"/>
              <a:gd name="connsiteY2" fmla="*/ 3203074 h 3203074"/>
              <a:gd name="connsiteX0" fmla="*/ 0 w 12207242"/>
              <a:gd name="connsiteY0" fmla="*/ 668553 h 2217418"/>
              <a:gd name="connsiteX1" fmla="*/ 4788926 w 12207242"/>
              <a:gd name="connsiteY1" fmla="*/ 258144 h 2217418"/>
              <a:gd name="connsiteX2" fmla="*/ 12207242 w 12207242"/>
              <a:gd name="connsiteY2" fmla="*/ 2217418 h 2217418"/>
              <a:gd name="connsiteX0" fmla="*/ 0 w 12207242"/>
              <a:gd name="connsiteY0" fmla="*/ 0 h 1548865"/>
              <a:gd name="connsiteX1" fmla="*/ 12207242 w 12207242"/>
              <a:gd name="connsiteY1" fmla="*/ 1548865 h 1548865"/>
              <a:gd name="connsiteX0" fmla="*/ 0 w 8382000"/>
              <a:gd name="connsiteY0" fmla="*/ 162560 h 162560"/>
              <a:gd name="connsiteX1" fmla="*/ 8382000 w 8382000"/>
              <a:gd name="connsiteY1" fmla="*/ 0 h 162560"/>
              <a:gd name="connsiteX0" fmla="*/ 0 w 8382000"/>
              <a:gd name="connsiteY0" fmla="*/ 387773 h 387773"/>
              <a:gd name="connsiteX1" fmla="*/ 8382000 w 8382000"/>
              <a:gd name="connsiteY1" fmla="*/ 225213 h 387773"/>
              <a:gd name="connsiteX0" fmla="*/ 0 w 8382000"/>
              <a:gd name="connsiteY0" fmla="*/ 387773 h 387773"/>
              <a:gd name="connsiteX1" fmla="*/ 8382000 w 8382000"/>
              <a:gd name="connsiteY1" fmla="*/ 225213 h 38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0" h="387773">
                <a:moveTo>
                  <a:pt x="0" y="387773"/>
                </a:moveTo>
                <a:cubicBezTo>
                  <a:pt x="3107264" y="171027"/>
                  <a:pt x="3517900" y="0"/>
                  <a:pt x="8382000" y="225213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7161218" y="206166"/>
            <a:ext cx="581246" cy="280381"/>
            <a:chOff x="3571005" y="239149"/>
            <a:chExt cx="581246" cy="280381"/>
          </a:xfrm>
        </p:grpSpPr>
        <p:sp>
          <p:nvSpPr>
            <p:cNvPr id="36" name="Round Single Corner Rectangle 35"/>
            <p:cNvSpPr/>
            <p:nvPr/>
          </p:nvSpPr>
          <p:spPr>
            <a:xfrm>
              <a:off x="3571005" y="288631"/>
              <a:ext cx="181436" cy="115451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 Single Corner Rectangle 36"/>
            <p:cNvSpPr/>
            <p:nvPr/>
          </p:nvSpPr>
          <p:spPr>
            <a:xfrm>
              <a:off x="3970815" y="292585"/>
              <a:ext cx="181436" cy="115451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Elbow Connector 38"/>
            <p:cNvCxnSpPr>
              <a:stCxn id="36" idx="3"/>
              <a:endCxn id="37" idx="1"/>
            </p:cNvCxnSpPr>
            <p:nvPr/>
          </p:nvCxnSpPr>
          <p:spPr>
            <a:xfrm>
              <a:off x="3752441" y="346357"/>
              <a:ext cx="218374" cy="3954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3801925" y="239149"/>
              <a:ext cx="107212" cy="2803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537190" y="1949441"/>
            <a:ext cx="45719" cy="69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578014" y="4025900"/>
            <a:ext cx="121919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355600" y="2647941"/>
            <a:ext cx="4486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55250" y="4178300"/>
            <a:ext cx="3513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5400000">
            <a:off x="6657544" y="1312847"/>
            <a:ext cx="1652601" cy="158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Elbow Connector 52"/>
          <p:cNvCxnSpPr/>
          <p:nvPr/>
        </p:nvCxnSpPr>
        <p:spPr>
          <a:xfrm rot="16200000" flipH="1">
            <a:off x="4938543" y="2922738"/>
            <a:ext cx="4888992" cy="1819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2"/>
          <p:cNvCxnSpPr>
            <a:endCxn id="44" idx="0"/>
          </p:cNvCxnSpPr>
          <p:nvPr/>
        </p:nvCxnSpPr>
        <p:spPr>
          <a:xfrm rot="16200000" flipH="1">
            <a:off x="2692108" y="3079033"/>
            <a:ext cx="1885957" cy="7776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Elbow Connector 52"/>
          <p:cNvCxnSpPr/>
          <p:nvPr/>
        </p:nvCxnSpPr>
        <p:spPr>
          <a:xfrm rot="5400000">
            <a:off x="495286" y="2393940"/>
            <a:ext cx="508001" cy="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Line Callout 2 (No Border) 67"/>
          <p:cNvSpPr/>
          <p:nvPr/>
        </p:nvSpPr>
        <p:spPr>
          <a:xfrm>
            <a:off x="537190" y="381009"/>
            <a:ext cx="1065509" cy="800100"/>
          </a:xfrm>
          <a:prstGeom prst="callout2">
            <a:avLst>
              <a:gd name="adj1" fmla="val 106250"/>
              <a:gd name="adj2" fmla="val 47687"/>
              <a:gd name="adj3" fmla="val 109655"/>
              <a:gd name="adj4" fmla="val 46107"/>
              <a:gd name="adj5" fmla="val 194179"/>
              <a:gd name="adj6" fmla="val 856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tide gauge</a:t>
            </a:r>
            <a:endParaRPr lang="en-US" sz="2400" dirty="0"/>
          </a:p>
        </p:txBody>
      </p:sp>
      <p:sp>
        <p:nvSpPr>
          <p:cNvPr id="71" name="Line Callout 2 (No Border) 70"/>
          <p:cNvSpPr/>
          <p:nvPr/>
        </p:nvSpPr>
        <p:spPr>
          <a:xfrm>
            <a:off x="3539920" y="3018072"/>
            <a:ext cx="2011036" cy="800100"/>
          </a:xfrm>
          <a:prstGeom prst="callout2">
            <a:avLst>
              <a:gd name="adj1" fmla="val 113657"/>
              <a:gd name="adj2" fmla="val 27898"/>
              <a:gd name="adj3" fmla="val 113889"/>
              <a:gd name="adj4" fmla="val 27475"/>
              <a:gd name="adj5" fmla="val 126985"/>
              <a:gd name="adj6" fmla="val 1322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bottom pressure sensor</a:t>
            </a:r>
            <a:endParaRPr lang="en-US" sz="2400" dirty="0"/>
          </a:p>
        </p:txBody>
      </p:sp>
      <p:sp>
        <p:nvSpPr>
          <p:cNvPr id="72" name="Line Callout 2 (No Border) 71"/>
          <p:cNvSpPr/>
          <p:nvPr/>
        </p:nvSpPr>
        <p:spPr>
          <a:xfrm>
            <a:off x="4860508" y="371099"/>
            <a:ext cx="1371600" cy="800100"/>
          </a:xfrm>
          <a:prstGeom prst="callout2">
            <a:avLst>
              <a:gd name="adj1" fmla="val 55985"/>
              <a:gd name="adj2" fmla="val 97378"/>
              <a:gd name="adj3" fmla="val 41931"/>
              <a:gd name="adj4" fmla="val 136999"/>
              <a:gd name="adj5" fmla="val 30159"/>
              <a:gd name="adj6" fmla="val 161692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satellite</a:t>
            </a:r>
          </a:p>
          <a:p>
            <a:pPr algn="ctr"/>
            <a:r>
              <a:rPr lang="en-US" sz="2400" dirty="0" smtClean="0"/>
              <a:t>altimeter</a:t>
            </a:r>
            <a:endParaRPr lang="en-US" sz="2400" dirty="0"/>
          </a:p>
        </p:txBody>
      </p:sp>
      <p:sp>
        <p:nvSpPr>
          <p:cNvPr id="73" name="Line Callout 2 (No Border) 72"/>
          <p:cNvSpPr/>
          <p:nvPr/>
        </p:nvSpPr>
        <p:spPr>
          <a:xfrm>
            <a:off x="4666028" y="4951305"/>
            <a:ext cx="2495190" cy="313490"/>
          </a:xfrm>
          <a:prstGeom prst="callout2">
            <a:avLst>
              <a:gd name="adj1" fmla="val 106250"/>
              <a:gd name="adj2" fmla="val 47687"/>
              <a:gd name="adj3" fmla="val 150396"/>
              <a:gd name="adj4" fmla="val 61999"/>
              <a:gd name="adj5" fmla="val 200000"/>
              <a:gd name="adj6" fmla="val 82061"/>
            </a:avLst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geodetic reference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729704" y="3873494"/>
            <a:ext cx="2104702" cy="1238895"/>
            <a:chOff x="1526496" y="3873494"/>
            <a:chExt cx="2104702" cy="1238895"/>
          </a:xfrm>
        </p:grpSpPr>
        <p:cxnSp>
          <p:nvCxnSpPr>
            <p:cNvPr id="22" name="Elbow Connector 52"/>
            <p:cNvCxnSpPr/>
            <p:nvPr/>
          </p:nvCxnSpPr>
          <p:spPr>
            <a:xfrm>
              <a:off x="1526496" y="3873494"/>
              <a:ext cx="7777" cy="1238895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  <a:effectLst>
              <a:glow rad="101600">
                <a:schemeClr val="bg1">
                  <a:alpha val="39000"/>
                </a:schemeClr>
              </a:glo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1712120" y="4581471"/>
              <a:ext cx="1919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6"/>
                  </a:solidFill>
                </a:rPr>
                <a:t>land movement</a:t>
              </a:r>
              <a:endParaRPr lang="en-US" sz="2000" b="1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28" name="Elbow Connector 52"/>
          <p:cNvCxnSpPr/>
          <p:nvPr/>
        </p:nvCxnSpPr>
        <p:spPr>
          <a:xfrm>
            <a:off x="1670435" y="1596697"/>
            <a:ext cx="7777" cy="934839"/>
          </a:xfrm>
          <a:prstGeom prst="straightConnector1">
            <a:avLst/>
          </a:prstGeom>
          <a:ln w="76200">
            <a:solidFill>
              <a:schemeClr val="accent1"/>
            </a:solidFill>
            <a:headEnd type="arrow"/>
            <a:tailEnd type="arrow"/>
          </a:ln>
          <a:effectLst>
            <a:glow rad="101600">
              <a:schemeClr val="bg1">
                <a:alpha val="39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65525" y="1749386"/>
            <a:ext cx="1919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sea level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33" name="Elbow Connector 52"/>
          <p:cNvCxnSpPr/>
          <p:nvPr/>
        </p:nvCxnSpPr>
        <p:spPr>
          <a:xfrm>
            <a:off x="414405" y="2649529"/>
            <a:ext cx="0" cy="3065471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cean_scale_ax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78415" cy="6858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436533" y="2959099"/>
            <a:ext cx="2641600" cy="2374900"/>
          </a:xfrm>
          <a:prstGeom prst="ellipse">
            <a:avLst/>
          </a:prstGeom>
          <a:noFill/>
          <a:ln w="76200" cmpd="sng">
            <a:solidFill>
              <a:srgbClr val="FFFF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84400" y="787400"/>
            <a:ext cx="4013200" cy="1007534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bathymetry/geology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55732" y="719667"/>
            <a:ext cx="2048935" cy="1312332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climate change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66067" y="3191932"/>
            <a:ext cx="2285999" cy="1244600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eddies &amp;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fronts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05400" y="4726516"/>
            <a:ext cx="2260600" cy="607483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[</a:t>
            </a:r>
            <a:r>
              <a:rPr lang="en-US" sz="1400" dirty="0" smtClean="0">
                <a:solidFill>
                  <a:srgbClr val="000000"/>
                </a:solidFill>
              </a:rPr>
              <a:t>semi] diurnal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surface tides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30600" y="4775194"/>
            <a:ext cx="1896533" cy="533401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internal tides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52066" y="2311398"/>
            <a:ext cx="1227667" cy="1113365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ENSO, PDO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40201" y="2959099"/>
            <a:ext cx="3183466" cy="465665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seasonal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80068" y="4876794"/>
            <a:ext cx="3056465" cy="1134539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internal waves &amp; inertial motions</a:t>
            </a:r>
          </a:p>
        </p:txBody>
      </p:sp>
      <p:sp>
        <p:nvSpPr>
          <p:cNvPr id="13" name="Oval 12"/>
          <p:cNvSpPr/>
          <p:nvPr/>
        </p:nvSpPr>
        <p:spPr>
          <a:xfrm>
            <a:off x="3953933" y="4171949"/>
            <a:ext cx="1896534" cy="764118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coastally trapped waves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97600" y="2959099"/>
            <a:ext cx="1507068" cy="1553633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long period tides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17600" y="5850467"/>
            <a:ext cx="2548466" cy="338661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surface waves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6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ength_ax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30423" cy="36579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36622" y="336588"/>
            <a:ext cx="1692508" cy="660400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1D balance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73592" y="1371599"/>
            <a:ext cx="3039541" cy="575742"/>
          </a:xfrm>
          <a:prstGeom prst="ellipse">
            <a:avLst/>
          </a:prstGeom>
          <a:gradFill flip="none" rotWithShape="0">
            <a:gsLst>
              <a:gs pos="0">
                <a:srgbClr val="FF6600">
                  <a:alpha val="52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alpha val="10000"/>
              </a:schemeClr>
            </a:solidFill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eddy </a:t>
            </a:r>
            <a:r>
              <a:rPr lang="en-US" sz="1400" dirty="0" smtClean="0">
                <a:solidFill>
                  <a:srgbClr val="000000"/>
                </a:solidFill>
              </a:rPr>
              <a:t>resolving</a:t>
            </a:r>
          </a:p>
        </p:txBody>
      </p:sp>
      <p:sp>
        <p:nvSpPr>
          <p:cNvPr id="20" name="Oval 19"/>
          <p:cNvSpPr/>
          <p:nvPr/>
        </p:nvSpPr>
        <p:spPr>
          <a:xfrm>
            <a:off x="1041400" y="2802472"/>
            <a:ext cx="2514599" cy="660400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DNS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54867" y="2480744"/>
            <a:ext cx="2294465" cy="660400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LES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884331" y="905933"/>
            <a:ext cx="1828802" cy="660400"/>
          </a:xfrm>
          <a:prstGeom prst="ellipse">
            <a:avLst/>
          </a:prstGeom>
          <a:gradFill flip="none" rotWithShape="0">
            <a:gsLst>
              <a:gs pos="0">
                <a:srgbClr val="FF6600">
                  <a:alpha val="52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alpha val="10000"/>
              </a:schemeClr>
            </a:solidFill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eddy averaging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73137" y="980057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OGCMs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01636" y="1727197"/>
            <a:ext cx="3039541" cy="575742"/>
          </a:xfrm>
          <a:prstGeom prst="ellipse">
            <a:avLst/>
          </a:prstGeom>
          <a:gradFill flip="none" rotWithShape="0">
            <a:gsLst>
              <a:gs pos="0">
                <a:srgbClr val="FF6600">
                  <a:alpha val="52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alpha val="10000"/>
              </a:schemeClr>
            </a:solidFill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tide </a:t>
            </a:r>
            <a:r>
              <a:rPr lang="en-US" sz="1400" dirty="0" smtClean="0">
                <a:solidFill>
                  <a:srgbClr val="000000"/>
                </a:solidFill>
              </a:rPr>
              <a:t>resolving?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41400" y="4089400"/>
            <a:ext cx="6366933" cy="1693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91934" y="4089400"/>
            <a:ext cx="339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increasing aggregation</a:t>
            </a:r>
            <a:endParaRPr lang="en-US" sz="1600" i="1" dirty="0"/>
          </a:p>
        </p:txBody>
      </p:sp>
      <p:sp>
        <p:nvSpPr>
          <p:cNvPr id="33" name="Oval 32"/>
          <p:cNvSpPr/>
          <p:nvPr/>
        </p:nvSpPr>
        <p:spPr>
          <a:xfrm>
            <a:off x="4601635" y="812799"/>
            <a:ext cx="3314697" cy="1490139"/>
          </a:xfrm>
          <a:prstGeom prst="ellipse">
            <a:avLst/>
          </a:prstGeom>
          <a:noFill/>
          <a:ln w="38100" cmpd="sng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1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6019822" y="279400"/>
            <a:ext cx="2306406" cy="1800000"/>
            <a:chOff x="6366969" y="279400"/>
            <a:chExt cx="2306406" cy="1800000"/>
          </a:xfrm>
        </p:grpSpPr>
        <p:pic>
          <p:nvPicPr>
            <p:cNvPr id="62" name="Picture 61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6366969" y="279400"/>
              <a:ext cx="2306406" cy="1800000"/>
            </a:xfrm>
            <a:prstGeom prst="rect">
              <a:avLst/>
            </a:prstGeom>
          </p:spPr>
        </p:pic>
        <p:sp>
          <p:nvSpPr>
            <p:cNvPr id="13" name="Freeform 12"/>
            <p:cNvSpPr/>
            <p:nvPr/>
          </p:nvSpPr>
          <p:spPr>
            <a:xfrm>
              <a:off x="6575616" y="419099"/>
              <a:ext cx="2015067" cy="1564838"/>
            </a:xfrm>
            <a:custGeom>
              <a:avLst/>
              <a:gdLst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32467 w 3048000"/>
                <a:gd name="connsiteY4" fmla="*/ 12784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40467 w 3048000"/>
                <a:gd name="connsiteY5" fmla="*/ 14562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1720 h 2516320"/>
                <a:gd name="connsiteX1" fmla="*/ 592667 w 3048000"/>
                <a:gd name="connsiteY1" fmla="*/ 365788 h 2516320"/>
                <a:gd name="connsiteX2" fmla="*/ 1049867 w 3048000"/>
                <a:gd name="connsiteY2" fmla="*/ 695987 h 2516320"/>
                <a:gd name="connsiteX3" fmla="*/ 1549400 w 3048000"/>
                <a:gd name="connsiteY3" fmla="*/ 1034653 h 2516320"/>
                <a:gd name="connsiteX4" fmla="*/ 1845734 w 3048000"/>
                <a:gd name="connsiteY4" fmla="*/ 1364853 h 2516320"/>
                <a:gd name="connsiteX5" fmla="*/ 2032000 w 3048000"/>
                <a:gd name="connsiteY5" fmla="*/ 1508787 h 2516320"/>
                <a:gd name="connsiteX6" fmla="*/ 2201334 w 3048000"/>
                <a:gd name="connsiteY6" fmla="*/ 1669653 h 2516320"/>
                <a:gd name="connsiteX7" fmla="*/ 2709334 w 3048000"/>
                <a:gd name="connsiteY7" fmla="*/ 2101453 h 2516320"/>
                <a:gd name="connsiteX8" fmla="*/ 3048000 w 3048000"/>
                <a:gd name="connsiteY8" fmla="*/ 2516320 h 2516320"/>
                <a:gd name="connsiteX9" fmla="*/ 3048000 w 3048000"/>
                <a:gd name="connsiteY9" fmla="*/ 2516320 h 2516320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1364574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71395 w 3048000"/>
                <a:gd name="connsiteY6" fmla="*/ 1767220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83491 h 2598091"/>
                <a:gd name="connsiteX1" fmla="*/ 804333 w 3048000"/>
                <a:gd name="connsiteY1" fmla="*/ 515292 h 2598091"/>
                <a:gd name="connsiteX2" fmla="*/ 1049867 w 3048000"/>
                <a:gd name="connsiteY2" fmla="*/ 777758 h 2598091"/>
                <a:gd name="connsiteX3" fmla="*/ 1549400 w 3048000"/>
                <a:gd name="connsiteY3" fmla="*/ 1116424 h 2598091"/>
                <a:gd name="connsiteX4" fmla="*/ 1845734 w 3048000"/>
                <a:gd name="connsiteY4" fmla="*/ 384297 h 2598091"/>
                <a:gd name="connsiteX5" fmla="*/ 2032000 w 3048000"/>
                <a:gd name="connsiteY5" fmla="*/ 1590558 h 2598091"/>
                <a:gd name="connsiteX6" fmla="*/ 2358313 w 3048000"/>
                <a:gd name="connsiteY6" fmla="*/ 4173 h 2598091"/>
                <a:gd name="connsiteX7" fmla="*/ 2709334 w 3048000"/>
                <a:gd name="connsiteY7" fmla="*/ 2183224 h 2598091"/>
                <a:gd name="connsiteX8" fmla="*/ 3048000 w 3048000"/>
                <a:gd name="connsiteY8" fmla="*/ 2598091 h 2598091"/>
                <a:gd name="connsiteX9" fmla="*/ 3048000 w 3048000"/>
                <a:gd name="connsiteY9" fmla="*/ 2598091 h 2598091"/>
                <a:gd name="connsiteX0" fmla="*/ 0 w 3048000"/>
                <a:gd name="connsiteY0" fmla="*/ 79317 h 2593917"/>
                <a:gd name="connsiteX1" fmla="*/ 804333 w 3048000"/>
                <a:gd name="connsiteY1" fmla="*/ 511118 h 2593917"/>
                <a:gd name="connsiteX2" fmla="*/ 1049867 w 3048000"/>
                <a:gd name="connsiteY2" fmla="*/ 773584 h 2593917"/>
                <a:gd name="connsiteX3" fmla="*/ 1549400 w 3048000"/>
                <a:gd name="connsiteY3" fmla="*/ 1112250 h 2593917"/>
                <a:gd name="connsiteX4" fmla="*/ 1845734 w 3048000"/>
                <a:gd name="connsiteY4" fmla="*/ 380123 h 2593917"/>
                <a:gd name="connsiteX5" fmla="*/ 2032000 w 3048000"/>
                <a:gd name="connsiteY5" fmla="*/ 1586384 h 2593917"/>
                <a:gd name="connsiteX6" fmla="*/ 2358313 w 3048000"/>
                <a:gd name="connsiteY6" fmla="*/ -1 h 2593917"/>
                <a:gd name="connsiteX7" fmla="*/ 2709334 w 3048000"/>
                <a:gd name="connsiteY7" fmla="*/ 2179050 h 2593917"/>
                <a:gd name="connsiteX8" fmla="*/ 3048000 w 3048000"/>
                <a:gd name="connsiteY8" fmla="*/ 2593917 h 2593917"/>
                <a:gd name="connsiteX9" fmla="*/ 3048000 w 3048000"/>
                <a:gd name="connsiteY9" fmla="*/ 2593917 h 2593917"/>
                <a:gd name="connsiteX0" fmla="*/ 0 w 3048000"/>
                <a:gd name="connsiteY0" fmla="*/ 79319 h 2593919"/>
                <a:gd name="connsiteX1" fmla="*/ 804333 w 3048000"/>
                <a:gd name="connsiteY1" fmla="*/ 511120 h 2593919"/>
                <a:gd name="connsiteX2" fmla="*/ 1049867 w 3048000"/>
                <a:gd name="connsiteY2" fmla="*/ 773586 h 2593919"/>
                <a:gd name="connsiteX3" fmla="*/ 1549400 w 3048000"/>
                <a:gd name="connsiteY3" fmla="*/ 1112252 h 2593919"/>
                <a:gd name="connsiteX4" fmla="*/ 1845734 w 3048000"/>
                <a:gd name="connsiteY4" fmla="*/ 380125 h 2593919"/>
                <a:gd name="connsiteX5" fmla="*/ 2032000 w 3048000"/>
                <a:gd name="connsiteY5" fmla="*/ 1586386 h 2593919"/>
                <a:gd name="connsiteX6" fmla="*/ 2358313 w 3048000"/>
                <a:gd name="connsiteY6" fmla="*/ 1 h 2593919"/>
                <a:gd name="connsiteX7" fmla="*/ 2709334 w 3048000"/>
                <a:gd name="connsiteY7" fmla="*/ 2179052 h 2593919"/>
                <a:gd name="connsiteX8" fmla="*/ 3048000 w 3048000"/>
                <a:gd name="connsiteY8" fmla="*/ 2593919 h 2593919"/>
                <a:gd name="connsiteX9" fmla="*/ 3048000 w 3048000"/>
                <a:gd name="connsiteY9" fmla="*/ 2593919 h 2593919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42622 w 3048000"/>
                <a:gd name="connsiteY8" fmla="*/ 2357763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34193 w 3048000"/>
                <a:gd name="connsiteY8" fmla="*/ 160295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48000 w 3113409"/>
                <a:gd name="connsiteY9" fmla="*/ 2516041 h 2588854"/>
                <a:gd name="connsiteX10" fmla="*/ 3113409 w 3113409"/>
                <a:gd name="connsiteY10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4076"/>
                <a:gd name="connsiteY0" fmla="*/ 1441 h 2516041"/>
                <a:gd name="connsiteX1" fmla="*/ 804333 w 3114076"/>
                <a:gd name="connsiteY1" fmla="*/ 433242 h 2516041"/>
                <a:gd name="connsiteX2" fmla="*/ 1049867 w 3114076"/>
                <a:gd name="connsiteY2" fmla="*/ 695708 h 2516041"/>
                <a:gd name="connsiteX3" fmla="*/ 1549400 w 3114076"/>
                <a:gd name="connsiteY3" fmla="*/ 1034374 h 2516041"/>
                <a:gd name="connsiteX4" fmla="*/ 1845734 w 3114076"/>
                <a:gd name="connsiteY4" fmla="*/ 302247 h 2516041"/>
                <a:gd name="connsiteX5" fmla="*/ 2032000 w 3114076"/>
                <a:gd name="connsiteY5" fmla="*/ 1508508 h 2516041"/>
                <a:gd name="connsiteX6" fmla="*/ 2332150 w 3114076"/>
                <a:gd name="connsiteY6" fmla="*/ 47924 h 2516041"/>
                <a:gd name="connsiteX7" fmla="*/ 2722416 w 3114076"/>
                <a:gd name="connsiteY7" fmla="*/ 1178625 h 2516041"/>
                <a:gd name="connsiteX8" fmla="*/ 3027652 w 3114076"/>
                <a:gd name="connsiteY8" fmla="*/ 1561019 h 2516041"/>
                <a:gd name="connsiteX9" fmla="*/ 3060356 w 3114076"/>
                <a:gd name="connsiteY9" fmla="*/ 2238950 h 2516041"/>
                <a:gd name="connsiteX10" fmla="*/ 3113407 w 3114076"/>
                <a:gd name="connsiteY10" fmla="*/ 2362283 h 2516041"/>
                <a:gd name="connsiteX11" fmla="*/ 3113409 w 3114076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31186 h 2545786"/>
                <a:gd name="connsiteX1" fmla="*/ 273986 w 3113409"/>
                <a:gd name="connsiteY1" fmla="*/ 32215 h 2545786"/>
                <a:gd name="connsiteX2" fmla="*/ 804333 w 3113409"/>
                <a:gd name="connsiteY2" fmla="*/ 462987 h 2545786"/>
                <a:gd name="connsiteX3" fmla="*/ 1049867 w 3113409"/>
                <a:gd name="connsiteY3" fmla="*/ 725453 h 2545786"/>
                <a:gd name="connsiteX4" fmla="*/ 1549400 w 3113409"/>
                <a:gd name="connsiteY4" fmla="*/ 1064119 h 2545786"/>
                <a:gd name="connsiteX5" fmla="*/ 1845734 w 3113409"/>
                <a:gd name="connsiteY5" fmla="*/ 331992 h 2545786"/>
                <a:gd name="connsiteX6" fmla="*/ 2032000 w 3113409"/>
                <a:gd name="connsiteY6" fmla="*/ 1538253 h 2545786"/>
                <a:gd name="connsiteX7" fmla="*/ 2332150 w 3113409"/>
                <a:gd name="connsiteY7" fmla="*/ 77669 h 2545786"/>
                <a:gd name="connsiteX8" fmla="*/ 2722416 w 3113409"/>
                <a:gd name="connsiteY8" fmla="*/ 1208370 h 2545786"/>
                <a:gd name="connsiteX9" fmla="*/ 3027652 w 3113409"/>
                <a:gd name="connsiteY9" fmla="*/ 1590764 h 2545786"/>
                <a:gd name="connsiteX10" fmla="*/ 3060356 w 3113409"/>
                <a:gd name="connsiteY10" fmla="*/ 2268695 h 2545786"/>
                <a:gd name="connsiteX11" fmla="*/ 3113409 w 3113409"/>
                <a:gd name="connsiteY11" fmla="*/ 2545786 h 2545786"/>
                <a:gd name="connsiteX0" fmla="*/ 0 w 3113409"/>
                <a:gd name="connsiteY0" fmla="*/ 89322 h 2603922"/>
                <a:gd name="connsiteX1" fmla="*/ 287068 w 3113409"/>
                <a:gd name="connsiteY1" fmla="*/ 20461 h 2603922"/>
                <a:gd name="connsiteX2" fmla="*/ 804333 w 3113409"/>
                <a:gd name="connsiteY2" fmla="*/ 521123 h 2603922"/>
                <a:gd name="connsiteX3" fmla="*/ 1049867 w 3113409"/>
                <a:gd name="connsiteY3" fmla="*/ 783589 h 2603922"/>
                <a:gd name="connsiteX4" fmla="*/ 1549400 w 3113409"/>
                <a:gd name="connsiteY4" fmla="*/ 1122255 h 2603922"/>
                <a:gd name="connsiteX5" fmla="*/ 1845734 w 3113409"/>
                <a:gd name="connsiteY5" fmla="*/ 390128 h 2603922"/>
                <a:gd name="connsiteX6" fmla="*/ 2032000 w 3113409"/>
                <a:gd name="connsiteY6" fmla="*/ 1596389 h 2603922"/>
                <a:gd name="connsiteX7" fmla="*/ 2332150 w 3113409"/>
                <a:gd name="connsiteY7" fmla="*/ 135805 h 2603922"/>
                <a:gd name="connsiteX8" fmla="*/ 2722416 w 3113409"/>
                <a:gd name="connsiteY8" fmla="*/ 1266506 h 2603922"/>
                <a:gd name="connsiteX9" fmla="*/ 3027652 w 3113409"/>
                <a:gd name="connsiteY9" fmla="*/ 1648900 h 2603922"/>
                <a:gd name="connsiteX10" fmla="*/ 3060356 w 3113409"/>
                <a:gd name="connsiteY10" fmla="*/ 2326831 h 2603922"/>
                <a:gd name="connsiteX11" fmla="*/ 3113409 w 3113409"/>
                <a:gd name="connsiteY11" fmla="*/ 2603922 h 260392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027652 w 3113409"/>
                <a:gd name="connsiteY9" fmla="*/ 1628438 h 2583460"/>
                <a:gd name="connsiteX10" fmla="*/ 3060356 w 3113409"/>
                <a:gd name="connsiteY10" fmla="*/ 2306369 h 2583460"/>
                <a:gd name="connsiteX11" fmla="*/ 3113409 w 3113409"/>
                <a:gd name="connsiteY11" fmla="*/ 2583460 h 2583460"/>
                <a:gd name="connsiteX0" fmla="*/ 0 w 3113409"/>
                <a:gd name="connsiteY0" fmla="*/ 68862 h 2583462"/>
                <a:gd name="connsiteX1" fmla="*/ 287068 w 3113409"/>
                <a:gd name="connsiteY1" fmla="*/ 1 h 2583462"/>
                <a:gd name="connsiteX2" fmla="*/ 804333 w 3113409"/>
                <a:gd name="connsiteY2" fmla="*/ 500663 h 2583462"/>
                <a:gd name="connsiteX3" fmla="*/ 1049867 w 3113409"/>
                <a:gd name="connsiteY3" fmla="*/ 763129 h 2583462"/>
                <a:gd name="connsiteX4" fmla="*/ 1549400 w 3113409"/>
                <a:gd name="connsiteY4" fmla="*/ 1101795 h 2583462"/>
                <a:gd name="connsiteX5" fmla="*/ 1845734 w 3113409"/>
                <a:gd name="connsiteY5" fmla="*/ 369668 h 2583462"/>
                <a:gd name="connsiteX6" fmla="*/ 2032000 w 3113409"/>
                <a:gd name="connsiteY6" fmla="*/ 1575929 h 2583462"/>
                <a:gd name="connsiteX7" fmla="*/ 2332150 w 3113409"/>
                <a:gd name="connsiteY7" fmla="*/ 115345 h 2583462"/>
                <a:gd name="connsiteX8" fmla="*/ 2722416 w 3113409"/>
                <a:gd name="connsiteY8" fmla="*/ 1246046 h 2583462"/>
                <a:gd name="connsiteX9" fmla="*/ 3027652 w 3113409"/>
                <a:gd name="connsiteY9" fmla="*/ 1628440 h 2583462"/>
                <a:gd name="connsiteX10" fmla="*/ 3060356 w 3113409"/>
                <a:gd name="connsiteY10" fmla="*/ 2306371 h 2583462"/>
                <a:gd name="connsiteX11" fmla="*/ 3113409 w 3113409"/>
                <a:gd name="connsiteY11" fmla="*/ 2583462 h 258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13409" h="2583462">
                  <a:moveTo>
                    <a:pt x="0" y="68862"/>
                  </a:moveTo>
                  <a:cubicBezTo>
                    <a:pt x="45664" y="69034"/>
                    <a:pt x="192257" y="60826"/>
                    <a:pt x="287068" y="1"/>
                  </a:cubicBezTo>
                  <a:cubicBezTo>
                    <a:pt x="362256" y="134869"/>
                    <a:pt x="675020" y="385123"/>
                    <a:pt x="804333" y="500663"/>
                  </a:cubicBezTo>
                  <a:cubicBezTo>
                    <a:pt x="920044" y="613552"/>
                    <a:pt x="824089" y="548640"/>
                    <a:pt x="1049867" y="763129"/>
                  </a:cubicBezTo>
                  <a:cubicBezTo>
                    <a:pt x="1349023" y="923995"/>
                    <a:pt x="1343378" y="966329"/>
                    <a:pt x="1549400" y="1101795"/>
                  </a:cubicBezTo>
                  <a:cubicBezTo>
                    <a:pt x="1648178" y="857753"/>
                    <a:pt x="1799283" y="1452391"/>
                    <a:pt x="1845734" y="369668"/>
                  </a:cubicBezTo>
                  <a:cubicBezTo>
                    <a:pt x="1935663" y="1972427"/>
                    <a:pt x="1972733" y="1525129"/>
                    <a:pt x="2032000" y="1575929"/>
                  </a:cubicBezTo>
                  <a:cubicBezTo>
                    <a:pt x="2091267" y="1626729"/>
                    <a:pt x="2238369" y="2852691"/>
                    <a:pt x="2332150" y="115345"/>
                  </a:cubicBezTo>
                  <a:cubicBezTo>
                    <a:pt x="2326771" y="2976122"/>
                    <a:pt x="2537713" y="2104777"/>
                    <a:pt x="2722416" y="1246046"/>
                  </a:cubicBezTo>
                  <a:cubicBezTo>
                    <a:pt x="2760935" y="2318271"/>
                    <a:pt x="2748820" y="2607647"/>
                    <a:pt x="3027652" y="1628440"/>
                  </a:cubicBezTo>
                  <a:cubicBezTo>
                    <a:pt x="3070894" y="1890194"/>
                    <a:pt x="3040612" y="2156518"/>
                    <a:pt x="3060356" y="2306371"/>
                  </a:cubicBezTo>
                  <a:cubicBezTo>
                    <a:pt x="3074649" y="2465541"/>
                    <a:pt x="3102356" y="2525735"/>
                    <a:pt x="3113409" y="2583462"/>
                  </a:cubicBezTo>
                </a:path>
              </a:pathLst>
            </a:custGeom>
            <a:ln w="76200">
              <a:solidFill>
                <a:srgbClr val="FF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197968" y="279400"/>
            <a:ext cx="2306407" cy="1800000"/>
            <a:chOff x="2978558" y="279400"/>
            <a:chExt cx="2306407" cy="1800000"/>
          </a:xfrm>
        </p:grpSpPr>
        <p:pic>
          <p:nvPicPr>
            <p:cNvPr id="7" name="Picture 6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2978558" y="279400"/>
              <a:ext cx="2306407" cy="1800000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3235271" y="474135"/>
              <a:ext cx="1859952" cy="1534221"/>
              <a:chOff x="5113860" y="482607"/>
              <a:chExt cx="3158099" cy="269238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5113860" y="2412994"/>
                <a:ext cx="0" cy="762001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291657" y="2226728"/>
                <a:ext cx="0" cy="948267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629383" y="2480728"/>
                <a:ext cx="8467" cy="694267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739450" y="1430862"/>
                <a:ext cx="0" cy="1744133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281336" y="1811861"/>
                <a:ext cx="8467" cy="1363134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408337" y="2150533"/>
                <a:ext cx="8467" cy="1024462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484538" y="482607"/>
                <a:ext cx="8467" cy="2692388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594605" y="2082800"/>
                <a:ext cx="0" cy="1092195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75856" y="2480728"/>
                <a:ext cx="0" cy="694267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815651" y="2091261"/>
                <a:ext cx="8467" cy="1083734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942652" y="931328"/>
                <a:ext cx="0" cy="2243667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882487" y="1794921"/>
                <a:ext cx="8467" cy="1363134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967153" y="2336800"/>
                <a:ext cx="8467" cy="821255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187293" y="2412994"/>
                <a:ext cx="0" cy="745061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271959" y="2065860"/>
                <a:ext cx="0" cy="1092195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/>
          <p:cNvGrpSpPr/>
          <p:nvPr/>
        </p:nvGrpSpPr>
        <p:grpSpPr>
          <a:xfrm>
            <a:off x="245524" y="279400"/>
            <a:ext cx="2306406" cy="1800000"/>
            <a:chOff x="516468" y="279400"/>
            <a:chExt cx="2306406" cy="1800000"/>
          </a:xfrm>
        </p:grpSpPr>
        <p:pic>
          <p:nvPicPr>
            <p:cNvPr id="5" name="Picture 4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516468" y="279400"/>
              <a:ext cx="2306406" cy="1800000"/>
            </a:xfrm>
            <a:prstGeom prst="rect">
              <a:avLst/>
            </a:prstGeom>
          </p:spPr>
        </p:pic>
        <p:sp>
          <p:nvSpPr>
            <p:cNvPr id="79" name="Freeform 78"/>
            <p:cNvSpPr/>
            <p:nvPr/>
          </p:nvSpPr>
          <p:spPr>
            <a:xfrm>
              <a:off x="745064" y="474129"/>
              <a:ext cx="1972733" cy="1524000"/>
            </a:xfrm>
            <a:custGeom>
              <a:avLst/>
              <a:gdLst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32467 w 3048000"/>
                <a:gd name="connsiteY4" fmla="*/ 12784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40467 w 3048000"/>
                <a:gd name="connsiteY5" fmla="*/ 14562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1720 h 2516320"/>
                <a:gd name="connsiteX1" fmla="*/ 592667 w 3048000"/>
                <a:gd name="connsiteY1" fmla="*/ 365788 h 2516320"/>
                <a:gd name="connsiteX2" fmla="*/ 1049867 w 3048000"/>
                <a:gd name="connsiteY2" fmla="*/ 695987 h 2516320"/>
                <a:gd name="connsiteX3" fmla="*/ 1549400 w 3048000"/>
                <a:gd name="connsiteY3" fmla="*/ 1034653 h 2516320"/>
                <a:gd name="connsiteX4" fmla="*/ 1845734 w 3048000"/>
                <a:gd name="connsiteY4" fmla="*/ 1364853 h 2516320"/>
                <a:gd name="connsiteX5" fmla="*/ 2032000 w 3048000"/>
                <a:gd name="connsiteY5" fmla="*/ 1508787 h 2516320"/>
                <a:gd name="connsiteX6" fmla="*/ 2201334 w 3048000"/>
                <a:gd name="connsiteY6" fmla="*/ 1669653 h 2516320"/>
                <a:gd name="connsiteX7" fmla="*/ 2709334 w 3048000"/>
                <a:gd name="connsiteY7" fmla="*/ 2101453 h 2516320"/>
                <a:gd name="connsiteX8" fmla="*/ 3048000 w 3048000"/>
                <a:gd name="connsiteY8" fmla="*/ 2516320 h 2516320"/>
                <a:gd name="connsiteX9" fmla="*/ 3048000 w 3048000"/>
                <a:gd name="connsiteY9" fmla="*/ 2516320 h 2516320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1364574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8000" h="2516041">
                  <a:moveTo>
                    <a:pt x="0" y="1441"/>
                  </a:moveTo>
                  <a:cubicBezTo>
                    <a:pt x="651934" y="-26782"/>
                    <a:pt x="668866" y="368331"/>
                    <a:pt x="804333" y="433242"/>
                  </a:cubicBezTo>
                  <a:cubicBezTo>
                    <a:pt x="920044" y="546131"/>
                    <a:pt x="824089" y="481219"/>
                    <a:pt x="1049867" y="695708"/>
                  </a:cubicBezTo>
                  <a:cubicBezTo>
                    <a:pt x="1349023" y="856574"/>
                    <a:pt x="1343378" y="898908"/>
                    <a:pt x="1549400" y="1034374"/>
                  </a:cubicBezTo>
                  <a:lnTo>
                    <a:pt x="1845734" y="1364574"/>
                  </a:lnTo>
                  <a:cubicBezTo>
                    <a:pt x="1948745" y="1457708"/>
                    <a:pt x="1972733" y="1457708"/>
                    <a:pt x="2032000" y="1508508"/>
                  </a:cubicBezTo>
                  <a:cubicBezTo>
                    <a:pt x="2091267" y="1559308"/>
                    <a:pt x="2081390" y="1569185"/>
                    <a:pt x="2201334" y="1669374"/>
                  </a:cubicBezTo>
                  <a:cubicBezTo>
                    <a:pt x="2235200" y="1762507"/>
                    <a:pt x="2616201" y="1855642"/>
                    <a:pt x="2709334" y="2101174"/>
                  </a:cubicBezTo>
                  <a:cubicBezTo>
                    <a:pt x="2898424" y="2239464"/>
                    <a:pt x="2935111" y="2377752"/>
                    <a:pt x="3048000" y="2516041"/>
                  </a:cubicBezTo>
                  <a:lnTo>
                    <a:pt x="3048000" y="2516041"/>
                  </a:lnTo>
                </a:path>
              </a:pathLst>
            </a:custGeom>
            <a:ln w="76200">
              <a:solidFill>
                <a:srgbClr val="FF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Plus 79"/>
          <p:cNvSpPr/>
          <p:nvPr/>
        </p:nvSpPr>
        <p:spPr>
          <a:xfrm>
            <a:off x="2571886" y="878833"/>
            <a:ext cx="606126" cy="601134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ight Arrow 83"/>
          <p:cNvSpPr/>
          <p:nvPr/>
        </p:nvSpPr>
        <p:spPr>
          <a:xfrm>
            <a:off x="5524331" y="980434"/>
            <a:ext cx="475534" cy="397933"/>
          </a:xfrm>
          <a:prstGeom prst="rightArrow">
            <a:avLst>
              <a:gd name="adj1" fmla="val 37234"/>
              <a:gd name="adj2" fmla="val 52128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6019822" y="2480733"/>
            <a:ext cx="2306406" cy="1800000"/>
            <a:chOff x="6366969" y="279400"/>
            <a:chExt cx="2306406" cy="1800000"/>
          </a:xfrm>
        </p:grpSpPr>
        <p:pic>
          <p:nvPicPr>
            <p:cNvPr id="87" name="Picture 86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6366969" y="279400"/>
              <a:ext cx="2306406" cy="1800000"/>
            </a:xfrm>
            <a:prstGeom prst="rect">
              <a:avLst/>
            </a:prstGeom>
          </p:spPr>
        </p:pic>
        <p:sp>
          <p:nvSpPr>
            <p:cNvPr id="88" name="Freeform 87"/>
            <p:cNvSpPr/>
            <p:nvPr/>
          </p:nvSpPr>
          <p:spPr>
            <a:xfrm>
              <a:off x="6575616" y="419099"/>
              <a:ext cx="2015067" cy="1564838"/>
            </a:xfrm>
            <a:custGeom>
              <a:avLst/>
              <a:gdLst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32467 w 3048000"/>
                <a:gd name="connsiteY4" fmla="*/ 12784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40467 w 3048000"/>
                <a:gd name="connsiteY5" fmla="*/ 14562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1720 h 2516320"/>
                <a:gd name="connsiteX1" fmla="*/ 592667 w 3048000"/>
                <a:gd name="connsiteY1" fmla="*/ 365788 h 2516320"/>
                <a:gd name="connsiteX2" fmla="*/ 1049867 w 3048000"/>
                <a:gd name="connsiteY2" fmla="*/ 695987 h 2516320"/>
                <a:gd name="connsiteX3" fmla="*/ 1549400 w 3048000"/>
                <a:gd name="connsiteY3" fmla="*/ 1034653 h 2516320"/>
                <a:gd name="connsiteX4" fmla="*/ 1845734 w 3048000"/>
                <a:gd name="connsiteY4" fmla="*/ 1364853 h 2516320"/>
                <a:gd name="connsiteX5" fmla="*/ 2032000 w 3048000"/>
                <a:gd name="connsiteY5" fmla="*/ 1508787 h 2516320"/>
                <a:gd name="connsiteX6" fmla="*/ 2201334 w 3048000"/>
                <a:gd name="connsiteY6" fmla="*/ 1669653 h 2516320"/>
                <a:gd name="connsiteX7" fmla="*/ 2709334 w 3048000"/>
                <a:gd name="connsiteY7" fmla="*/ 2101453 h 2516320"/>
                <a:gd name="connsiteX8" fmla="*/ 3048000 w 3048000"/>
                <a:gd name="connsiteY8" fmla="*/ 2516320 h 2516320"/>
                <a:gd name="connsiteX9" fmla="*/ 3048000 w 3048000"/>
                <a:gd name="connsiteY9" fmla="*/ 2516320 h 2516320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1364574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71395 w 3048000"/>
                <a:gd name="connsiteY6" fmla="*/ 1767220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83491 h 2598091"/>
                <a:gd name="connsiteX1" fmla="*/ 804333 w 3048000"/>
                <a:gd name="connsiteY1" fmla="*/ 515292 h 2598091"/>
                <a:gd name="connsiteX2" fmla="*/ 1049867 w 3048000"/>
                <a:gd name="connsiteY2" fmla="*/ 777758 h 2598091"/>
                <a:gd name="connsiteX3" fmla="*/ 1549400 w 3048000"/>
                <a:gd name="connsiteY3" fmla="*/ 1116424 h 2598091"/>
                <a:gd name="connsiteX4" fmla="*/ 1845734 w 3048000"/>
                <a:gd name="connsiteY4" fmla="*/ 384297 h 2598091"/>
                <a:gd name="connsiteX5" fmla="*/ 2032000 w 3048000"/>
                <a:gd name="connsiteY5" fmla="*/ 1590558 h 2598091"/>
                <a:gd name="connsiteX6" fmla="*/ 2358313 w 3048000"/>
                <a:gd name="connsiteY6" fmla="*/ 4173 h 2598091"/>
                <a:gd name="connsiteX7" fmla="*/ 2709334 w 3048000"/>
                <a:gd name="connsiteY7" fmla="*/ 2183224 h 2598091"/>
                <a:gd name="connsiteX8" fmla="*/ 3048000 w 3048000"/>
                <a:gd name="connsiteY8" fmla="*/ 2598091 h 2598091"/>
                <a:gd name="connsiteX9" fmla="*/ 3048000 w 3048000"/>
                <a:gd name="connsiteY9" fmla="*/ 2598091 h 2598091"/>
                <a:gd name="connsiteX0" fmla="*/ 0 w 3048000"/>
                <a:gd name="connsiteY0" fmla="*/ 79317 h 2593917"/>
                <a:gd name="connsiteX1" fmla="*/ 804333 w 3048000"/>
                <a:gd name="connsiteY1" fmla="*/ 511118 h 2593917"/>
                <a:gd name="connsiteX2" fmla="*/ 1049867 w 3048000"/>
                <a:gd name="connsiteY2" fmla="*/ 773584 h 2593917"/>
                <a:gd name="connsiteX3" fmla="*/ 1549400 w 3048000"/>
                <a:gd name="connsiteY3" fmla="*/ 1112250 h 2593917"/>
                <a:gd name="connsiteX4" fmla="*/ 1845734 w 3048000"/>
                <a:gd name="connsiteY4" fmla="*/ 380123 h 2593917"/>
                <a:gd name="connsiteX5" fmla="*/ 2032000 w 3048000"/>
                <a:gd name="connsiteY5" fmla="*/ 1586384 h 2593917"/>
                <a:gd name="connsiteX6" fmla="*/ 2358313 w 3048000"/>
                <a:gd name="connsiteY6" fmla="*/ -1 h 2593917"/>
                <a:gd name="connsiteX7" fmla="*/ 2709334 w 3048000"/>
                <a:gd name="connsiteY7" fmla="*/ 2179050 h 2593917"/>
                <a:gd name="connsiteX8" fmla="*/ 3048000 w 3048000"/>
                <a:gd name="connsiteY8" fmla="*/ 2593917 h 2593917"/>
                <a:gd name="connsiteX9" fmla="*/ 3048000 w 3048000"/>
                <a:gd name="connsiteY9" fmla="*/ 2593917 h 2593917"/>
                <a:gd name="connsiteX0" fmla="*/ 0 w 3048000"/>
                <a:gd name="connsiteY0" fmla="*/ 79319 h 2593919"/>
                <a:gd name="connsiteX1" fmla="*/ 804333 w 3048000"/>
                <a:gd name="connsiteY1" fmla="*/ 511120 h 2593919"/>
                <a:gd name="connsiteX2" fmla="*/ 1049867 w 3048000"/>
                <a:gd name="connsiteY2" fmla="*/ 773586 h 2593919"/>
                <a:gd name="connsiteX3" fmla="*/ 1549400 w 3048000"/>
                <a:gd name="connsiteY3" fmla="*/ 1112252 h 2593919"/>
                <a:gd name="connsiteX4" fmla="*/ 1845734 w 3048000"/>
                <a:gd name="connsiteY4" fmla="*/ 380125 h 2593919"/>
                <a:gd name="connsiteX5" fmla="*/ 2032000 w 3048000"/>
                <a:gd name="connsiteY5" fmla="*/ 1586386 h 2593919"/>
                <a:gd name="connsiteX6" fmla="*/ 2358313 w 3048000"/>
                <a:gd name="connsiteY6" fmla="*/ 1 h 2593919"/>
                <a:gd name="connsiteX7" fmla="*/ 2709334 w 3048000"/>
                <a:gd name="connsiteY7" fmla="*/ 2179052 h 2593919"/>
                <a:gd name="connsiteX8" fmla="*/ 3048000 w 3048000"/>
                <a:gd name="connsiteY8" fmla="*/ 2593919 h 2593919"/>
                <a:gd name="connsiteX9" fmla="*/ 3048000 w 3048000"/>
                <a:gd name="connsiteY9" fmla="*/ 2593919 h 2593919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42622 w 3048000"/>
                <a:gd name="connsiteY8" fmla="*/ 2357763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34193 w 3048000"/>
                <a:gd name="connsiteY8" fmla="*/ 160295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48000 w 3113409"/>
                <a:gd name="connsiteY9" fmla="*/ 2516041 h 2588854"/>
                <a:gd name="connsiteX10" fmla="*/ 3113409 w 3113409"/>
                <a:gd name="connsiteY10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4076"/>
                <a:gd name="connsiteY0" fmla="*/ 1441 h 2516041"/>
                <a:gd name="connsiteX1" fmla="*/ 804333 w 3114076"/>
                <a:gd name="connsiteY1" fmla="*/ 433242 h 2516041"/>
                <a:gd name="connsiteX2" fmla="*/ 1049867 w 3114076"/>
                <a:gd name="connsiteY2" fmla="*/ 695708 h 2516041"/>
                <a:gd name="connsiteX3" fmla="*/ 1549400 w 3114076"/>
                <a:gd name="connsiteY3" fmla="*/ 1034374 h 2516041"/>
                <a:gd name="connsiteX4" fmla="*/ 1845734 w 3114076"/>
                <a:gd name="connsiteY4" fmla="*/ 302247 h 2516041"/>
                <a:gd name="connsiteX5" fmla="*/ 2032000 w 3114076"/>
                <a:gd name="connsiteY5" fmla="*/ 1508508 h 2516041"/>
                <a:gd name="connsiteX6" fmla="*/ 2332150 w 3114076"/>
                <a:gd name="connsiteY6" fmla="*/ 47924 h 2516041"/>
                <a:gd name="connsiteX7" fmla="*/ 2722416 w 3114076"/>
                <a:gd name="connsiteY7" fmla="*/ 1178625 h 2516041"/>
                <a:gd name="connsiteX8" fmla="*/ 3027652 w 3114076"/>
                <a:gd name="connsiteY8" fmla="*/ 1561019 h 2516041"/>
                <a:gd name="connsiteX9" fmla="*/ 3060356 w 3114076"/>
                <a:gd name="connsiteY9" fmla="*/ 2238950 h 2516041"/>
                <a:gd name="connsiteX10" fmla="*/ 3113407 w 3114076"/>
                <a:gd name="connsiteY10" fmla="*/ 2362283 h 2516041"/>
                <a:gd name="connsiteX11" fmla="*/ 3113409 w 3114076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31186 h 2545786"/>
                <a:gd name="connsiteX1" fmla="*/ 273986 w 3113409"/>
                <a:gd name="connsiteY1" fmla="*/ 32215 h 2545786"/>
                <a:gd name="connsiteX2" fmla="*/ 804333 w 3113409"/>
                <a:gd name="connsiteY2" fmla="*/ 462987 h 2545786"/>
                <a:gd name="connsiteX3" fmla="*/ 1049867 w 3113409"/>
                <a:gd name="connsiteY3" fmla="*/ 725453 h 2545786"/>
                <a:gd name="connsiteX4" fmla="*/ 1549400 w 3113409"/>
                <a:gd name="connsiteY4" fmla="*/ 1064119 h 2545786"/>
                <a:gd name="connsiteX5" fmla="*/ 1845734 w 3113409"/>
                <a:gd name="connsiteY5" fmla="*/ 331992 h 2545786"/>
                <a:gd name="connsiteX6" fmla="*/ 2032000 w 3113409"/>
                <a:gd name="connsiteY6" fmla="*/ 1538253 h 2545786"/>
                <a:gd name="connsiteX7" fmla="*/ 2332150 w 3113409"/>
                <a:gd name="connsiteY7" fmla="*/ 77669 h 2545786"/>
                <a:gd name="connsiteX8" fmla="*/ 2722416 w 3113409"/>
                <a:gd name="connsiteY8" fmla="*/ 1208370 h 2545786"/>
                <a:gd name="connsiteX9" fmla="*/ 3027652 w 3113409"/>
                <a:gd name="connsiteY9" fmla="*/ 1590764 h 2545786"/>
                <a:gd name="connsiteX10" fmla="*/ 3060356 w 3113409"/>
                <a:gd name="connsiteY10" fmla="*/ 2268695 h 2545786"/>
                <a:gd name="connsiteX11" fmla="*/ 3113409 w 3113409"/>
                <a:gd name="connsiteY11" fmla="*/ 2545786 h 2545786"/>
                <a:gd name="connsiteX0" fmla="*/ 0 w 3113409"/>
                <a:gd name="connsiteY0" fmla="*/ 89322 h 2603922"/>
                <a:gd name="connsiteX1" fmla="*/ 287068 w 3113409"/>
                <a:gd name="connsiteY1" fmla="*/ 20461 h 2603922"/>
                <a:gd name="connsiteX2" fmla="*/ 804333 w 3113409"/>
                <a:gd name="connsiteY2" fmla="*/ 521123 h 2603922"/>
                <a:gd name="connsiteX3" fmla="*/ 1049867 w 3113409"/>
                <a:gd name="connsiteY3" fmla="*/ 783589 h 2603922"/>
                <a:gd name="connsiteX4" fmla="*/ 1549400 w 3113409"/>
                <a:gd name="connsiteY4" fmla="*/ 1122255 h 2603922"/>
                <a:gd name="connsiteX5" fmla="*/ 1845734 w 3113409"/>
                <a:gd name="connsiteY5" fmla="*/ 390128 h 2603922"/>
                <a:gd name="connsiteX6" fmla="*/ 2032000 w 3113409"/>
                <a:gd name="connsiteY6" fmla="*/ 1596389 h 2603922"/>
                <a:gd name="connsiteX7" fmla="*/ 2332150 w 3113409"/>
                <a:gd name="connsiteY7" fmla="*/ 135805 h 2603922"/>
                <a:gd name="connsiteX8" fmla="*/ 2722416 w 3113409"/>
                <a:gd name="connsiteY8" fmla="*/ 1266506 h 2603922"/>
                <a:gd name="connsiteX9" fmla="*/ 3027652 w 3113409"/>
                <a:gd name="connsiteY9" fmla="*/ 1648900 h 2603922"/>
                <a:gd name="connsiteX10" fmla="*/ 3060356 w 3113409"/>
                <a:gd name="connsiteY10" fmla="*/ 2326831 h 2603922"/>
                <a:gd name="connsiteX11" fmla="*/ 3113409 w 3113409"/>
                <a:gd name="connsiteY11" fmla="*/ 2603922 h 260392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027652 w 3113409"/>
                <a:gd name="connsiteY9" fmla="*/ 1628438 h 2583460"/>
                <a:gd name="connsiteX10" fmla="*/ 3060356 w 3113409"/>
                <a:gd name="connsiteY10" fmla="*/ 2306369 h 2583460"/>
                <a:gd name="connsiteX11" fmla="*/ 3113409 w 3113409"/>
                <a:gd name="connsiteY11" fmla="*/ 2583460 h 2583460"/>
                <a:gd name="connsiteX0" fmla="*/ 0 w 3113409"/>
                <a:gd name="connsiteY0" fmla="*/ 68862 h 2583462"/>
                <a:gd name="connsiteX1" fmla="*/ 287068 w 3113409"/>
                <a:gd name="connsiteY1" fmla="*/ 1 h 2583462"/>
                <a:gd name="connsiteX2" fmla="*/ 804333 w 3113409"/>
                <a:gd name="connsiteY2" fmla="*/ 500663 h 2583462"/>
                <a:gd name="connsiteX3" fmla="*/ 1049867 w 3113409"/>
                <a:gd name="connsiteY3" fmla="*/ 763129 h 2583462"/>
                <a:gd name="connsiteX4" fmla="*/ 1549400 w 3113409"/>
                <a:gd name="connsiteY4" fmla="*/ 1101795 h 2583462"/>
                <a:gd name="connsiteX5" fmla="*/ 1845734 w 3113409"/>
                <a:gd name="connsiteY5" fmla="*/ 369668 h 2583462"/>
                <a:gd name="connsiteX6" fmla="*/ 2032000 w 3113409"/>
                <a:gd name="connsiteY6" fmla="*/ 1575929 h 2583462"/>
                <a:gd name="connsiteX7" fmla="*/ 2332150 w 3113409"/>
                <a:gd name="connsiteY7" fmla="*/ 115345 h 2583462"/>
                <a:gd name="connsiteX8" fmla="*/ 2722416 w 3113409"/>
                <a:gd name="connsiteY8" fmla="*/ 1246046 h 2583462"/>
                <a:gd name="connsiteX9" fmla="*/ 3027652 w 3113409"/>
                <a:gd name="connsiteY9" fmla="*/ 1628440 h 2583462"/>
                <a:gd name="connsiteX10" fmla="*/ 3060356 w 3113409"/>
                <a:gd name="connsiteY10" fmla="*/ 2306371 h 2583462"/>
                <a:gd name="connsiteX11" fmla="*/ 3113409 w 3113409"/>
                <a:gd name="connsiteY11" fmla="*/ 2583462 h 258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13409" h="2583462">
                  <a:moveTo>
                    <a:pt x="0" y="68862"/>
                  </a:moveTo>
                  <a:cubicBezTo>
                    <a:pt x="45664" y="69034"/>
                    <a:pt x="192257" y="60826"/>
                    <a:pt x="287068" y="1"/>
                  </a:cubicBezTo>
                  <a:cubicBezTo>
                    <a:pt x="362256" y="134869"/>
                    <a:pt x="675020" y="385123"/>
                    <a:pt x="804333" y="500663"/>
                  </a:cubicBezTo>
                  <a:cubicBezTo>
                    <a:pt x="920044" y="613552"/>
                    <a:pt x="824089" y="548640"/>
                    <a:pt x="1049867" y="763129"/>
                  </a:cubicBezTo>
                  <a:cubicBezTo>
                    <a:pt x="1349023" y="923995"/>
                    <a:pt x="1343378" y="966329"/>
                    <a:pt x="1549400" y="1101795"/>
                  </a:cubicBezTo>
                  <a:cubicBezTo>
                    <a:pt x="1648178" y="857753"/>
                    <a:pt x="1799283" y="1452391"/>
                    <a:pt x="1845734" y="369668"/>
                  </a:cubicBezTo>
                  <a:cubicBezTo>
                    <a:pt x="1935663" y="1972427"/>
                    <a:pt x="1972733" y="1525129"/>
                    <a:pt x="2032000" y="1575929"/>
                  </a:cubicBezTo>
                  <a:cubicBezTo>
                    <a:pt x="2091267" y="1626729"/>
                    <a:pt x="2238369" y="2852691"/>
                    <a:pt x="2332150" y="115345"/>
                  </a:cubicBezTo>
                  <a:cubicBezTo>
                    <a:pt x="2326771" y="2976122"/>
                    <a:pt x="2537713" y="2104777"/>
                    <a:pt x="2722416" y="1246046"/>
                  </a:cubicBezTo>
                  <a:cubicBezTo>
                    <a:pt x="2760935" y="2318271"/>
                    <a:pt x="2748820" y="2607647"/>
                    <a:pt x="3027652" y="1628440"/>
                  </a:cubicBezTo>
                  <a:cubicBezTo>
                    <a:pt x="3070894" y="1890194"/>
                    <a:pt x="3040612" y="2156518"/>
                    <a:pt x="3060356" y="2306371"/>
                  </a:cubicBezTo>
                  <a:cubicBezTo>
                    <a:pt x="3074649" y="2465541"/>
                    <a:pt x="3102356" y="2525735"/>
                    <a:pt x="3113409" y="2583462"/>
                  </a:cubicBezTo>
                </a:path>
              </a:pathLst>
            </a:custGeom>
            <a:ln w="76200">
              <a:solidFill>
                <a:srgbClr val="FF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0" name="Picture 89" descr="spectra_ax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7761" r="8439" b="7807"/>
          <a:stretch/>
        </p:blipFill>
        <p:spPr>
          <a:xfrm>
            <a:off x="3197968" y="2480733"/>
            <a:ext cx="2306407" cy="1800000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>
            <a:off x="4347243" y="3814070"/>
            <a:ext cx="4987" cy="395619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412067" y="3215818"/>
            <a:ext cx="0" cy="99387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731209" y="3432925"/>
            <a:ext cx="4987" cy="77676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806006" y="3625913"/>
            <a:ext cx="4987" cy="583776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850884" y="2675468"/>
            <a:ext cx="4987" cy="153422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15708" y="3587316"/>
            <a:ext cx="0" cy="622373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456945" y="3592138"/>
            <a:ext cx="4987" cy="61755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31742" y="2931166"/>
            <a:ext cx="0" cy="1278523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ight Arrow 110"/>
          <p:cNvSpPr/>
          <p:nvPr/>
        </p:nvSpPr>
        <p:spPr>
          <a:xfrm>
            <a:off x="5524331" y="3181767"/>
            <a:ext cx="475534" cy="397933"/>
          </a:xfrm>
          <a:prstGeom prst="rightArrow">
            <a:avLst>
              <a:gd name="adj1" fmla="val 37234"/>
              <a:gd name="adj2" fmla="val 52128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2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265480" y="270941"/>
            <a:ext cx="2306406" cy="1800000"/>
            <a:chOff x="6366969" y="279400"/>
            <a:chExt cx="2306406" cy="1800000"/>
          </a:xfrm>
        </p:grpSpPr>
        <p:pic>
          <p:nvPicPr>
            <p:cNvPr id="62" name="Picture 61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6366969" y="279400"/>
              <a:ext cx="2306406" cy="1800000"/>
            </a:xfrm>
            <a:prstGeom prst="rect">
              <a:avLst/>
            </a:prstGeom>
          </p:spPr>
        </p:pic>
        <p:sp>
          <p:nvSpPr>
            <p:cNvPr id="13" name="Freeform 12"/>
            <p:cNvSpPr/>
            <p:nvPr/>
          </p:nvSpPr>
          <p:spPr>
            <a:xfrm>
              <a:off x="6575616" y="419099"/>
              <a:ext cx="2015067" cy="1564838"/>
            </a:xfrm>
            <a:custGeom>
              <a:avLst/>
              <a:gdLst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32467 w 3048000"/>
                <a:gd name="connsiteY4" fmla="*/ 12784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40467 w 3048000"/>
                <a:gd name="connsiteY5" fmla="*/ 14562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1720 h 2516320"/>
                <a:gd name="connsiteX1" fmla="*/ 592667 w 3048000"/>
                <a:gd name="connsiteY1" fmla="*/ 365788 h 2516320"/>
                <a:gd name="connsiteX2" fmla="*/ 1049867 w 3048000"/>
                <a:gd name="connsiteY2" fmla="*/ 695987 h 2516320"/>
                <a:gd name="connsiteX3" fmla="*/ 1549400 w 3048000"/>
                <a:gd name="connsiteY3" fmla="*/ 1034653 h 2516320"/>
                <a:gd name="connsiteX4" fmla="*/ 1845734 w 3048000"/>
                <a:gd name="connsiteY4" fmla="*/ 1364853 h 2516320"/>
                <a:gd name="connsiteX5" fmla="*/ 2032000 w 3048000"/>
                <a:gd name="connsiteY5" fmla="*/ 1508787 h 2516320"/>
                <a:gd name="connsiteX6" fmla="*/ 2201334 w 3048000"/>
                <a:gd name="connsiteY6" fmla="*/ 1669653 h 2516320"/>
                <a:gd name="connsiteX7" fmla="*/ 2709334 w 3048000"/>
                <a:gd name="connsiteY7" fmla="*/ 2101453 h 2516320"/>
                <a:gd name="connsiteX8" fmla="*/ 3048000 w 3048000"/>
                <a:gd name="connsiteY8" fmla="*/ 2516320 h 2516320"/>
                <a:gd name="connsiteX9" fmla="*/ 3048000 w 3048000"/>
                <a:gd name="connsiteY9" fmla="*/ 2516320 h 2516320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1364574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71395 w 3048000"/>
                <a:gd name="connsiteY6" fmla="*/ 1767220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83491 h 2598091"/>
                <a:gd name="connsiteX1" fmla="*/ 804333 w 3048000"/>
                <a:gd name="connsiteY1" fmla="*/ 515292 h 2598091"/>
                <a:gd name="connsiteX2" fmla="*/ 1049867 w 3048000"/>
                <a:gd name="connsiteY2" fmla="*/ 777758 h 2598091"/>
                <a:gd name="connsiteX3" fmla="*/ 1549400 w 3048000"/>
                <a:gd name="connsiteY3" fmla="*/ 1116424 h 2598091"/>
                <a:gd name="connsiteX4" fmla="*/ 1845734 w 3048000"/>
                <a:gd name="connsiteY4" fmla="*/ 384297 h 2598091"/>
                <a:gd name="connsiteX5" fmla="*/ 2032000 w 3048000"/>
                <a:gd name="connsiteY5" fmla="*/ 1590558 h 2598091"/>
                <a:gd name="connsiteX6" fmla="*/ 2358313 w 3048000"/>
                <a:gd name="connsiteY6" fmla="*/ 4173 h 2598091"/>
                <a:gd name="connsiteX7" fmla="*/ 2709334 w 3048000"/>
                <a:gd name="connsiteY7" fmla="*/ 2183224 h 2598091"/>
                <a:gd name="connsiteX8" fmla="*/ 3048000 w 3048000"/>
                <a:gd name="connsiteY8" fmla="*/ 2598091 h 2598091"/>
                <a:gd name="connsiteX9" fmla="*/ 3048000 w 3048000"/>
                <a:gd name="connsiteY9" fmla="*/ 2598091 h 2598091"/>
                <a:gd name="connsiteX0" fmla="*/ 0 w 3048000"/>
                <a:gd name="connsiteY0" fmla="*/ 79317 h 2593917"/>
                <a:gd name="connsiteX1" fmla="*/ 804333 w 3048000"/>
                <a:gd name="connsiteY1" fmla="*/ 511118 h 2593917"/>
                <a:gd name="connsiteX2" fmla="*/ 1049867 w 3048000"/>
                <a:gd name="connsiteY2" fmla="*/ 773584 h 2593917"/>
                <a:gd name="connsiteX3" fmla="*/ 1549400 w 3048000"/>
                <a:gd name="connsiteY3" fmla="*/ 1112250 h 2593917"/>
                <a:gd name="connsiteX4" fmla="*/ 1845734 w 3048000"/>
                <a:gd name="connsiteY4" fmla="*/ 380123 h 2593917"/>
                <a:gd name="connsiteX5" fmla="*/ 2032000 w 3048000"/>
                <a:gd name="connsiteY5" fmla="*/ 1586384 h 2593917"/>
                <a:gd name="connsiteX6" fmla="*/ 2358313 w 3048000"/>
                <a:gd name="connsiteY6" fmla="*/ -1 h 2593917"/>
                <a:gd name="connsiteX7" fmla="*/ 2709334 w 3048000"/>
                <a:gd name="connsiteY7" fmla="*/ 2179050 h 2593917"/>
                <a:gd name="connsiteX8" fmla="*/ 3048000 w 3048000"/>
                <a:gd name="connsiteY8" fmla="*/ 2593917 h 2593917"/>
                <a:gd name="connsiteX9" fmla="*/ 3048000 w 3048000"/>
                <a:gd name="connsiteY9" fmla="*/ 2593917 h 2593917"/>
                <a:gd name="connsiteX0" fmla="*/ 0 w 3048000"/>
                <a:gd name="connsiteY0" fmla="*/ 79319 h 2593919"/>
                <a:gd name="connsiteX1" fmla="*/ 804333 w 3048000"/>
                <a:gd name="connsiteY1" fmla="*/ 511120 h 2593919"/>
                <a:gd name="connsiteX2" fmla="*/ 1049867 w 3048000"/>
                <a:gd name="connsiteY2" fmla="*/ 773586 h 2593919"/>
                <a:gd name="connsiteX3" fmla="*/ 1549400 w 3048000"/>
                <a:gd name="connsiteY3" fmla="*/ 1112252 h 2593919"/>
                <a:gd name="connsiteX4" fmla="*/ 1845734 w 3048000"/>
                <a:gd name="connsiteY4" fmla="*/ 380125 h 2593919"/>
                <a:gd name="connsiteX5" fmla="*/ 2032000 w 3048000"/>
                <a:gd name="connsiteY5" fmla="*/ 1586386 h 2593919"/>
                <a:gd name="connsiteX6" fmla="*/ 2358313 w 3048000"/>
                <a:gd name="connsiteY6" fmla="*/ 1 h 2593919"/>
                <a:gd name="connsiteX7" fmla="*/ 2709334 w 3048000"/>
                <a:gd name="connsiteY7" fmla="*/ 2179052 h 2593919"/>
                <a:gd name="connsiteX8" fmla="*/ 3048000 w 3048000"/>
                <a:gd name="connsiteY8" fmla="*/ 2593919 h 2593919"/>
                <a:gd name="connsiteX9" fmla="*/ 3048000 w 3048000"/>
                <a:gd name="connsiteY9" fmla="*/ 2593919 h 2593919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42622 w 3048000"/>
                <a:gd name="connsiteY8" fmla="*/ 2357763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34193 w 3048000"/>
                <a:gd name="connsiteY8" fmla="*/ 160295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48000 w 3113409"/>
                <a:gd name="connsiteY9" fmla="*/ 2516041 h 2588854"/>
                <a:gd name="connsiteX10" fmla="*/ 3113409 w 3113409"/>
                <a:gd name="connsiteY10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4076"/>
                <a:gd name="connsiteY0" fmla="*/ 1441 h 2516041"/>
                <a:gd name="connsiteX1" fmla="*/ 804333 w 3114076"/>
                <a:gd name="connsiteY1" fmla="*/ 433242 h 2516041"/>
                <a:gd name="connsiteX2" fmla="*/ 1049867 w 3114076"/>
                <a:gd name="connsiteY2" fmla="*/ 695708 h 2516041"/>
                <a:gd name="connsiteX3" fmla="*/ 1549400 w 3114076"/>
                <a:gd name="connsiteY3" fmla="*/ 1034374 h 2516041"/>
                <a:gd name="connsiteX4" fmla="*/ 1845734 w 3114076"/>
                <a:gd name="connsiteY4" fmla="*/ 302247 h 2516041"/>
                <a:gd name="connsiteX5" fmla="*/ 2032000 w 3114076"/>
                <a:gd name="connsiteY5" fmla="*/ 1508508 h 2516041"/>
                <a:gd name="connsiteX6" fmla="*/ 2332150 w 3114076"/>
                <a:gd name="connsiteY6" fmla="*/ 47924 h 2516041"/>
                <a:gd name="connsiteX7" fmla="*/ 2722416 w 3114076"/>
                <a:gd name="connsiteY7" fmla="*/ 1178625 h 2516041"/>
                <a:gd name="connsiteX8" fmla="*/ 3027652 w 3114076"/>
                <a:gd name="connsiteY8" fmla="*/ 1561019 h 2516041"/>
                <a:gd name="connsiteX9" fmla="*/ 3060356 w 3114076"/>
                <a:gd name="connsiteY9" fmla="*/ 2238950 h 2516041"/>
                <a:gd name="connsiteX10" fmla="*/ 3113407 w 3114076"/>
                <a:gd name="connsiteY10" fmla="*/ 2362283 h 2516041"/>
                <a:gd name="connsiteX11" fmla="*/ 3113409 w 3114076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31186 h 2545786"/>
                <a:gd name="connsiteX1" fmla="*/ 273986 w 3113409"/>
                <a:gd name="connsiteY1" fmla="*/ 32215 h 2545786"/>
                <a:gd name="connsiteX2" fmla="*/ 804333 w 3113409"/>
                <a:gd name="connsiteY2" fmla="*/ 462987 h 2545786"/>
                <a:gd name="connsiteX3" fmla="*/ 1049867 w 3113409"/>
                <a:gd name="connsiteY3" fmla="*/ 725453 h 2545786"/>
                <a:gd name="connsiteX4" fmla="*/ 1549400 w 3113409"/>
                <a:gd name="connsiteY4" fmla="*/ 1064119 h 2545786"/>
                <a:gd name="connsiteX5" fmla="*/ 1845734 w 3113409"/>
                <a:gd name="connsiteY5" fmla="*/ 331992 h 2545786"/>
                <a:gd name="connsiteX6" fmla="*/ 2032000 w 3113409"/>
                <a:gd name="connsiteY6" fmla="*/ 1538253 h 2545786"/>
                <a:gd name="connsiteX7" fmla="*/ 2332150 w 3113409"/>
                <a:gd name="connsiteY7" fmla="*/ 77669 h 2545786"/>
                <a:gd name="connsiteX8" fmla="*/ 2722416 w 3113409"/>
                <a:gd name="connsiteY8" fmla="*/ 1208370 h 2545786"/>
                <a:gd name="connsiteX9" fmla="*/ 3027652 w 3113409"/>
                <a:gd name="connsiteY9" fmla="*/ 1590764 h 2545786"/>
                <a:gd name="connsiteX10" fmla="*/ 3060356 w 3113409"/>
                <a:gd name="connsiteY10" fmla="*/ 2268695 h 2545786"/>
                <a:gd name="connsiteX11" fmla="*/ 3113409 w 3113409"/>
                <a:gd name="connsiteY11" fmla="*/ 2545786 h 2545786"/>
                <a:gd name="connsiteX0" fmla="*/ 0 w 3113409"/>
                <a:gd name="connsiteY0" fmla="*/ 89322 h 2603922"/>
                <a:gd name="connsiteX1" fmla="*/ 287068 w 3113409"/>
                <a:gd name="connsiteY1" fmla="*/ 20461 h 2603922"/>
                <a:gd name="connsiteX2" fmla="*/ 804333 w 3113409"/>
                <a:gd name="connsiteY2" fmla="*/ 521123 h 2603922"/>
                <a:gd name="connsiteX3" fmla="*/ 1049867 w 3113409"/>
                <a:gd name="connsiteY3" fmla="*/ 783589 h 2603922"/>
                <a:gd name="connsiteX4" fmla="*/ 1549400 w 3113409"/>
                <a:gd name="connsiteY4" fmla="*/ 1122255 h 2603922"/>
                <a:gd name="connsiteX5" fmla="*/ 1845734 w 3113409"/>
                <a:gd name="connsiteY5" fmla="*/ 390128 h 2603922"/>
                <a:gd name="connsiteX6" fmla="*/ 2032000 w 3113409"/>
                <a:gd name="connsiteY6" fmla="*/ 1596389 h 2603922"/>
                <a:gd name="connsiteX7" fmla="*/ 2332150 w 3113409"/>
                <a:gd name="connsiteY7" fmla="*/ 135805 h 2603922"/>
                <a:gd name="connsiteX8" fmla="*/ 2722416 w 3113409"/>
                <a:gd name="connsiteY8" fmla="*/ 1266506 h 2603922"/>
                <a:gd name="connsiteX9" fmla="*/ 3027652 w 3113409"/>
                <a:gd name="connsiteY9" fmla="*/ 1648900 h 2603922"/>
                <a:gd name="connsiteX10" fmla="*/ 3060356 w 3113409"/>
                <a:gd name="connsiteY10" fmla="*/ 2326831 h 2603922"/>
                <a:gd name="connsiteX11" fmla="*/ 3113409 w 3113409"/>
                <a:gd name="connsiteY11" fmla="*/ 2603922 h 260392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027652 w 3113409"/>
                <a:gd name="connsiteY9" fmla="*/ 1628438 h 2583460"/>
                <a:gd name="connsiteX10" fmla="*/ 3060356 w 3113409"/>
                <a:gd name="connsiteY10" fmla="*/ 2306369 h 2583460"/>
                <a:gd name="connsiteX11" fmla="*/ 3113409 w 3113409"/>
                <a:gd name="connsiteY11" fmla="*/ 2583460 h 2583460"/>
                <a:gd name="connsiteX0" fmla="*/ 0 w 3113409"/>
                <a:gd name="connsiteY0" fmla="*/ 68862 h 2583462"/>
                <a:gd name="connsiteX1" fmla="*/ 287068 w 3113409"/>
                <a:gd name="connsiteY1" fmla="*/ 1 h 2583462"/>
                <a:gd name="connsiteX2" fmla="*/ 804333 w 3113409"/>
                <a:gd name="connsiteY2" fmla="*/ 500663 h 2583462"/>
                <a:gd name="connsiteX3" fmla="*/ 1049867 w 3113409"/>
                <a:gd name="connsiteY3" fmla="*/ 763129 h 2583462"/>
                <a:gd name="connsiteX4" fmla="*/ 1549400 w 3113409"/>
                <a:gd name="connsiteY4" fmla="*/ 1101795 h 2583462"/>
                <a:gd name="connsiteX5" fmla="*/ 1845734 w 3113409"/>
                <a:gd name="connsiteY5" fmla="*/ 369668 h 2583462"/>
                <a:gd name="connsiteX6" fmla="*/ 2032000 w 3113409"/>
                <a:gd name="connsiteY6" fmla="*/ 1575929 h 2583462"/>
                <a:gd name="connsiteX7" fmla="*/ 2332150 w 3113409"/>
                <a:gd name="connsiteY7" fmla="*/ 115345 h 2583462"/>
                <a:gd name="connsiteX8" fmla="*/ 2722416 w 3113409"/>
                <a:gd name="connsiteY8" fmla="*/ 1246046 h 2583462"/>
                <a:gd name="connsiteX9" fmla="*/ 3027652 w 3113409"/>
                <a:gd name="connsiteY9" fmla="*/ 1628440 h 2583462"/>
                <a:gd name="connsiteX10" fmla="*/ 3060356 w 3113409"/>
                <a:gd name="connsiteY10" fmla="*/ 2306371 h 2583462"/>
                <a:gd name="connsiteX11" fmla="*/ 3113409 w 3113409"/>
                <a:gd name="connsiteY11" fmla="*/ 2583462 h 258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13409" h="2583462">
                  <a:moveTo>
                    <a:pt x="0" y="68862"/>
                  </a:moveTo>
                  <a:cubicBezTo>
                    <a:pt x="45664" y="69034"/>
                    <a:pt x="192257" y="60826"/>
                    <a:pt x="287068" y="1"/>
                  </a:cubicBezTo>
                  <a:cubicBezTo>
                    <a:pt x="362256" y="134869"/>
                    <a:pt x="675020" y="385123"/>
                    <a:pt x="804333" y="500663"/>
                  </a:cubicBezTo>
                  <a:cubicBezTo>
                    <a:pt x="920044" y="613552"/>
                    <a:pt x="824089" y="548640"/>
                    <a:pt x="1049867" y="763129"/>
                  </a:cubicBezTo>
                  <a:cubicBezTo>
                    <a:pt x="1349023" y="923995"/>
                    <a:pt x="1343378" y="966329"/>
                    <a:pt x="1549400" y="1101795"/>
                  </a:cubicBezTo>
                  <a:cubicBezTo>
                    <a:pt x="1648178" y="857753"/>
                    <a:pt x="1799283" y="1452391"/>
                    <a:pt x="1845734" y="369668"/>
                  </a:cubicBezTo>
                  <a:cubicBezTo>
                    <a:pt x="1935663" y="1972427"/>
                    <a:pt x="1972733" y="1525129"/>
                    <a:pt x="2032000" y="1575929"/>
                  </a:cubicBezTo>
                  <a:cubicBezTo>
                    <a:pt x="2091267" y="1626729"/>
                    <a:pt x="2238369" y="2852691"/>
                    <a:pt x="2332150" y="115345"/>
                  </a:cubicBezTo>
                  <a:cubicBezTo>
                    <a:pt x="2326771" y="2976122"/>
                    <a:pt x="2537713" y="2104777"/>
                    <a:pt x="2722416" y="1246046"/>
                  </a:cubicBezTo>
                  <a:cubicBezTo>
                    <a:pt x="2760935" y="2318271"/>
                    <a:pt x="2748820" y="2607647"/>
                    <a:pt x="3027652" y="1628440"/>
                  </a:cubicBezTo>
                  <a:cubicBezTo>
                    <a:pt x="3070894" y="1890194"/>
                    <a:pt x="3040612" y="2156518"/>
                    <a:pt x="3060356" y="2306371"/>
                  </a:cubicBezTo>
                  <a:cubicBezTo>
                    <a:pt x="3074649" y="2465541"/>
                    <a:pt x="3102356" y="2525735"/>
                    <a:pt x="3113409" y="2583462"/>
                  </a:cubicBezTo>
                </a:path>
              </a:pathLst>
            </a:custGeom>
            <a:ln w="76200">
              <a:solidFill>
                <a:srgbClr val="FF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937129" y="270941"/>
            <a:ext cx="2306407" cy="1800000"/>
            <a:chOff x="2978558" y="279400"/>
            <a:chExt cx="2306407" cy="1800000"/>
          </a:xfrm>
        </p:grpSpPr>
        <p:pic>
          <p:nvPicPr>
            <p:cNvPr id="7" name="Picture 6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2978558" y="279400"/>
              <a:ext cx="2306407" cy="1800000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3235271" y="474135"/>
              <a:ext cx="1859952" cy="1534221"/>
              <a:chOff x="5113860" y="482607"/>
              <a:chExt cx="3158099" cy="269238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5113860" y="2412994"/>
                <a:ext cx="0" cy="762001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291657" y="2226728"/>
                <a:ext cx="0" cy="948267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629383" y="2480728"/>
                <a:ext cx="8467" cy="694267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739450" y="1430862"/>
                <a:ext cx="0" cy="1744133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281336" y="1811861"/>
                <a:ext cx="8467" cy="1363134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408337" y="2150533"/>
                <a:ext cx="8467" cy="1024462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484538" y="482607"/>
                <a:ext cx="8467" cy="2692388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594605" y="2082800"/>
                <a:ext cx="0" cy="1092195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75856" y="2480728"/>
                <a:ext cx="0" cy="694267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815651" y="2091261"/>
                <a:ext cx="8467" cy="1083734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942652" y="931328"/>
                <a:ext cx="0" cy="2243667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882487" y="1794921"/>
                <a:ext cx="8467" cy="1363134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967153" y="2336800"/>
                <a:ext cx="8467" cy="821255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187293" y="2412994"/>
                <a:ext cx="0" cy="745061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271959" y="2065860"/>
                <a:ext cx="0" cy="1092195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/>
          <p:cNvGrpSpPr/>
          <p:nvPr/>
        </p:nvGrpSpPr>
        <p:grpSpPr>
          <a:xfrm>
            <a:off x="3166600" y="270941"/>
            <a:ext cx="2306406" cy="1800000"/>
            <a:chOff x="516468" y="279400"/>
            <a:chExt cx="2306406" cy="1800000"/>
          </a:xfrm>
        </p:grpSpPr>
        <p:pic>
          <p:nvPicPr>
            <p:cNvPr id="5" name="Picture 4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516468" y="279400"/>
              <a:ext cx="2306406" cy="1800000"/>
            </a:xfrm>
            <a:prstGeom prst="rect">
              <a:avLst/>
            </a:prstGeom>
          </p:spPr>
        </p:pic>
        <p:sp>
          <p:nvSpPr>
            <p:cNvPr id="79" name="Freeform 78"/>
            <p:cNvSpPr/>
            <p:nvPr/>
          </p:nvSpPr>
          <p:spPr>
            <a:xfrm>
              <a:off x="745064" y="474129"/>
              <a:ext cx="1972733" cy="1524000"/>
            </a:xfrm>
            <a:custGeom>
              <a:avLst/>
              <a:gdLst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32467 w 3048000"/>
                <a:gd name="connsiteY4" fmla="*/ 12784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40467 w 3048000"/>
                <a:gd name="connsiteY5" fmla="*/ 14562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1720 h 2516320"/>
                <a:gd name="connsiteX1" fmla="*/ 592667 w 3048000"/>
                <a:gd name="connsiteY1" fmla="*/ 365788 h 2516320"/>
                <a:gd name="connsiteX2" fmla="*/ 1049867 w 3048000"/>
                <a:gd name="connsiteY2" fmla="*/ 695987 h 2516320"/>
                <a:gd name="connsiteX3" fmla="*/ 1549400 w 3048000"/>
                <a:gd name="connsiteY3" fmla="*/ 1034653 h 2516320"/>
                <a:gd name="connsiteX4" fmla="*/ 1845734 w 3048000"/>
                <a:gd name="connsiteY4" fmla="*/ 1364853 h 2516320"/>
                <a:gd name="connsiteX5" fmla="*/ 2032000 w 3048000"/>
                <a:gd name="connsiteY5" fmla="*/ 1508787 h 2516320"/>
                <a:gd name="connsiteX6" fmla="*/ 2201334 w 3048000"/>
                <a:gd name="connsiteY6" fmla="*/ 1669653 h 2516320"/>
                <a:gd name="connsiteX7" fmla="*/ 2709334 w 3048000"/>
                <a:gd name="connsiteY7" fmla="*/ 2101453 h 2516320"/>
                <a:gd name="connsiteX8" fmla="*/ 3048000 w 3048000"/>
                <a:gd name="connsiteY8" fmla="*/ 2516320 h 2516320"/>
                <a:gd name="connsiteX9" fmla="*/ 3048000 w 3048000"/>
                <a:gd name="connsiteY9" fmla="*/ 2516320 h 2516320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1364574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8000" h="2516041">
                  <a:moveTo>
                    <a:pt x="0" y="1441"/>
                  </a:moveTo>
                  <a:cubicBezTo>
                    <a:pt x="651934" y="-26782"/>
                    <a:pt x="668866" y="368331"/>
                    <a:pt x="804333" y="433242"/>
                  </a:cubicBezTo>
                  <a:cubicBezTo>
                    <a:pt x="920044" y="546131"/>
                    <a:pt x="824089" y="481219"/>
                    <a:pt x="1049867" y="695708"/>
                  </a:cubicBezTo>
                  <a:cubicBezTo>
                    <a:pt x="1349023" y="856574"/>
                    <a:pt x="1343378" y="898908"/>
                    <a:pt x="1549400" y="1034374"/>
                  </a:cubicBezTo>
                  <a:lnTo>
                    <a:pt x="1845734" y="1364574"/>
                  </a:lnTo>
                  <a:cubicBezTo>
                    <a:pt x="1948745" y="1457708"/>
                    <a:pt x="1972733" y="1457708"/>
                    <a:pt x="2032000" y="1508508"/>
                  </a:cubicBezTo>
                  <a:cubicBezTo>
                    <a:pt x="2091267" y="1559308"/>
                    <a:pt x="2081390" y="1569185"/>
                    <a:pt x="2201334" y="1669374"/>
                  </a:cubicBezTo>
                  <a:cubicBezTo>
                    <a:pt x="2235200" y="1762507"/>
                    <a:pt x="2616201" y="1855642"/>
                    <a:pt x="2709334" y="2101174"/>
                  </a:cubicBezTo>
                  <a:cubicBezTo>
                    <a:pt x="2898424" y="2239464"/>
                    <a:pt x="2935111" y="2377752"/>
                    <a:pt x="3048000" y="2516041"/>
                  </a:cubicBezTo>
                  <a:lnTo>
                    <a:pt x="3048000" y="2516041"/>
                  </a:lnTo>
                </a:path>
              </a:pathLst>
            </a:custGeom>
            <a:ln w="76200">
              <a:solidFill>
                <a:srgbClr val="FF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Right Arrow 83"/>
          <p:cNvSpPr/>
          <p:nvPr/>
        </p:nvSpPr>
        <p:spPr>
          <a:xfrm>
            <a:off x="5467300" y="971975"/>
            <a:ext cx="475534" cy="397933"/>
          </a:xfrm>
          <a:prstGeom prst="rightArrow">
            <a:avLst>
              <a:gd name="adj1" fmla="val 37234"/>
              <a:gd name="adj2" fmla="val 52128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19822" y="2480733"/>
            <a:ext cx="2306406" cy="1800000"/>
            <a:chOff x="6019822" y="2480733"/>
            <a:chExt cx="2306406" cy="1800000"/>
          </a:xfrm>
        </p:grpSpPr>
        <p:pic>
          <p:nvPicPr>
            <p:cNvPr id="87" name="Picture 86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6019822" y="2480733"/>
              <a:ext cx="2306406" cy="1800000"/>
            </a:xfrm>
            <a:prstGeom prst="rect">
              <a:avLst/>
            </a:prstGeom>
          </p:spPr>
        </p:pic>
        <p:sp>
          <p:nvSpPr>
            <p:cNvPr id="88" name="Freeform 87"/>
            <p:cNvSpPr/>
            <p:nvPr/>
          </p:nvSpPr>
          <p:spPr>
            <a:xfrm>
              <a:off x="6228468" y="2620431"/>
              <a:ext cx="1904999" cy="1258203"/>
            </a:xfrm>
            <a:custGeom>
              <a:avLst/>
              <a:gdLst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32467 w 3048000"/>
                <a:gd name="connsiteY4" fmla="*/ 12784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40467 w 3048000"/>
                <a:gd name="connsiteY5" fmla="*/ 14562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1720 h 2516320"/>
                <a:gd name="connsiteX1" fmla="*/ 592667 w 3048000"/>
                <a:gd name="connsiteY1" fmla="*/ 365788 h 2516320"/>
                <a:gd name="connsiteX2" fmla="*/ 1049867 w 3048000"/>
                <a:gd name="connsiteY2" fmla="*/ 695987 h 2516320"/>
                <a:gd name="connsiteX3" fmla="*/ 1549400 w 3048000"/>
                <a:gd name="connsiteY3" fmla="*/ 1034653 h 2516320"/>
                <a:gd name="connsiteX4" fmla="*/ 1845734 w 3048000"/>
                <a:gd name="connsiteY4" fmla="*/ 1364853 h 2516320"/>
                <a:gd name="connsiteX5" fmla="*/ 2032000 w 3048000"/>
                <a:gd name="connsiteY5" fmla="*/ 1508787 h 2516320"/>
                <a:gd name="connsiteX6" fmla="*/ 2201334 w 3048000"/>
                <a:gd name="connsiteY6" fmla="*/ 1669653 h 2516320"/>
                <a:gd name="connsiteX7" fmla="*/ 2709334 w 3048000"/>
                <a:gd name="connsiteY7" fmla="*/ 2101453 h 2516320"/>
                <a:gd name="connsiteX8" fmla="*/ 3048000 w 3048000"/>
                <a:gd name="connsiteY8" fmla="*/ 2516320 h 2516320"/>
                <a:gd name="connsiteX9" fmla="*/ 3048000 w 3048000"/>
                <a:gd name="connsiteY9" fmla="*/ 2516320 h 2516320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1364574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71395 w 3048000"/>
                <a:gd name="connsiteY6" fmla="*/ 1767220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83491 h 2598091"/>
                <a:gd name="connsiteX1" fmla="*/ 804333 w 3048000"/>
                <a:gd name="connsiteY1" fmla="*/ 515292 h 2598091"/>
                <a:gd name="connsiteX2" fmla="*/ 1049867 w 3048000"/>
                <a:gd name="connsiteY2" fmla="*/ 777758 h 2598091"/>
                <a:gd name="connsiteX3" fmla="*/ 1549400 w 3048000"/>
                <a:gd name="connsiteY3" fmla="*/ 1116424 h 2598091"/>
                <a:gd name="connsiteX4" fmla="*/ 1845734 w 3048000"/>
                <a:gd name="connsiteY4" fmla="*/ 384297 h 2598091"/>
                <a:gd name="connsiteX5" fmla="*/ 2032000 w 3048000"/>
                <a:gd name="connsiteY5" fmla="*/ 1590558 h 2598091"/>
                <a:gd name="connsiteX6" fmla="*/ 2358313 w 3048000"/>
                <a:gd name="connsiteY6" fmla="*/ 4173 h 2598091"/>
                <a:gd name="connsiteX7" fmla="*/ 2709334 w 3048000"/>
                <a:gd name="connsiteY7" fmla="*/ 2183224 h 2598091"/>
                <a:gd name="connsiteX8" fmla="*/ 3048000 w 3048000"/>
                <a:gd name="connsiteY8" fmla="*/ 2598091 h 2598091"/>
                <a:gd name="connsiteX9" fmla="*/ 3048000 w 3048000"/>
                <a:gd name="connsiteY9" fmla="*/ 2598091 h 2598091"/>
                <a:gd name="connsiteX0" fmla="*/ 0 w 3048000"/>
                <a:gd name="connsiteY0" fmla="*/ 79317 h 2593917"/>
                <a:gd name="connsiteX1" fmla="*/ 804333 w 3048000"/>
                <a:gd name="connsiteY1" fmla="*/ 511118 h 2593917"/>
                <a:gd name="connsiteX2" fmla="*/ 1049867 w 3048000"/>
                <a:gd name="connsiteY2" fmla="*/ 773584 h 2593917"/>
                <a:gd name="connsiteX3" fmla="*/ 1549400 w 3048000"/>
                <a:gd name="connsiteY3" fmla="*/ 1112250 h 2593917"/>
                <a:gd name="connsiteX4" fmla="*/ 1845734 w 3048000"/>
                <a:gd name="connsiteY4" fmla="*/ 380123 h 2593917"/>
                <a:gd name="connsiteX5" fmla="*/ 2032000 w 3048000"/>
                <a:gd name="connsiteY5" fmla="*/ 1586384 h 2593917"/>
                <a:gd name="connsiteX6" fmla="*/ 2358313 w 3048000"/>
                <a:gd name="connsiteY6" fmla="*/ -1 h 2593917"/>
                <a:gd name="connsiteX7" fmla="*/ 2709334 w 3048000"/>
                <a:gd name="connsiteY7" fmla="*/ 2179050 h 2593917"/>
                <a:gd name="connsiteX8" fmla="*/ 3048000 w 3048000"/>
                <a:gd name="connsiteY8" fmla="*/ 2593917 h 2593917"/>
                <a:gd name="connsiteX9" fmla="*/ 3048000 w 3048000"/>
                <a:gd name="connsiteY9" fmla="*/ 2593917 h 2593917"/>
                <a:gd name="connsiteX0" fmla="*/ 0 w 3048000"/>
                <a:gd name="connsiteY0" fmla="*/ 79319 h 2593919"/>
                <a:gd name="connsiteX1" fmla="*/ 804333 w 3048000"/>
                <a:gd name="connsiteY1" fmla="*/ 511120 h 2593919"/>
                <a:gd name="connsiteX2" fmla="*/ 1049867 w 3048000"/>
                <a:gd name="connsiteY2" fmla="*/ 773586 h 2593919"/>
                <a:gd name="connsiteX3" fmla="*/ 1549400 w 3048000"/>
                <a:gd name="connsiteY3" fmla="*/ 1112252 h 2593919"/>
                <a:gd name="connsiteX4" fmla="*/ 1845734 w 3048000"/>
                <a:gd name="connsiteY4" fmla="*/ 380125 h 2593919"/>
                <a:gd name="connsiteX5" fmla="*/ 2032000 w 3048000"/>
                <a:gd name="connsiteY5" fmla="*/ 1586386 h 2593919"/>
                <a:gd name="connsiteX6" fmla="*/ 2358313 w 3048000"/>
                <a:gd name="connsiteY6" fmla="*/ 1 h 2593919"/>
                <a:gd name="connsiteX7" fmla="*/ 2709334 w 3048000"/>
                <a:gd name="connsiteY7" fmla="*/ 2179052 h 2593919"/>
                <a:gd name="connsiteX8" fmla="*/ 3048000 w 3048000"/>
                <a:gd name="connsiteY8" fmla="*/ 2593919 h 2593919"/>
                <a:gd name="connsiteX9" fmla="*/ 3048000 w 3048000"/>
                <a:gd name="connsiteY9" fmla="*/ 2593919 h 2593919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42622 w 3048000"/>
                <a:gd name="connsiteY8" fmla="*/ 2357763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34193 w 3048000"/>
                <a:gd name="connsiteY8" fmla="*/ 160295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48000 w 3113409"/>
                <a:gd name="connsiteY9" fmla="*/ 2516041 h 2588854"/>
                <a:gd name="connsiteX10" fmla="*/ 3113409 w 3113409"/>
                <a:gd name="connsiteY10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4076"/>
                <a:gd name="connsiteY0" fmla="*/ 1441 h 2516041"/>
                <a:gd name="connsiteX1" fmla="*/ 804333 w 3114076"/>
                <a:gd name="connsiteY1" fmla="*/ 433242 h 2516041"/>
                <a:gd name="connsiteX2" fmla="*/ 1049867 w 3114076"/>
                <a:gd name="connsiteY2" fmla="*/ 695708 h 2516041"/>
                <a:gd name="connsiteX3" fmla="*/ 1549400 w 3114076"/>
                <a:gd name="connsiteY3" fmla="*/ 1034374 h 2516041"/>
                <a:gd name="connsiteX4" fmla="*/ 1845734 w 3114076"/>
                <a:gd name="connsiteY4" fmla="*/ 302247 h 2516041"/>
                <a:gd name="connsiteX5" fmla="*/ 2032000 w 3114076"/>
                <a:gd name="connsiteY5" fmla="*/ 1508508 h 2516041"/>
                <a:gd name="connsiteX6" fmla="*/ 2332150 w 3114076"/>
                <a:gd name="connsiteY6" fmla="*/ 47924 h 2516041"/>
                <a:gd name="connsiteX7" fmla="*/ 2722416 w 3114076"/>
                <a:gd name="connsiteY7" fmla="*/ 1178625 h 2516041"/>
                <a:gd name="connsiteX8" fmla="*/ 3027652 w 3114076"/>
                <a:gd name="connsiteY8" fmla="*/ 1561019 h 2516041"/>
                <a:gd name="connsiteX9" fmla="*/ 3060356 w 3114076"/>
                <a:gd name="connsiteY9" fmla="*/ 2238950 h 2516041"/>
                <a:gd name="connsiteX10" fmla="*/ 3113407 w 3114076"/>
                <a:gd name="connsiteY10" fmla="*/ 2362283 h 2516041"/>
                <a:gd name="connsiteX11" fmla="*/ 3113409 w 3114076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31186 h 2545786"/>
                <a:gd name="connsiteX1" fmla="*/ 273986 w 3113409"/>
                <a:gd name="connsiteY1" fmla="*/ 32215 h 2545786"/>
                <a:gd name="connsiteX2" fmla="*/ 804333 w 3113409"/>
                <a:gd name="connsiteY2" fmla="*/ 462987 h 2545786"/>
                <a:gd name="connsiteX3" fmla="*/ 1049867 w 3113409"/>
                <a:gd name="connsiteY3" fmla="*/ 725453 h 2545786"/>
                <a:gd name="connsiteX4" fmla="*/ 1549400 w 3113409"/>
                <a:gd name="connsiteY4" fmla="*/ 1064119 h 2545786"/>
                <a:gd name="connsiteX5" fmla="*/ 1845734 w 3113409"/>
                <a:gd name="connsiteY5" fmla="*/ 331992 h 2545786"/>
                <a:gd name="connsiteX6" fmla="*/ 2032000 w 3113409"/>
                <a:gd name="connsiteY6" fmla="*/ 1538253 h 2545786"/>
                <a:gd name="connsiteX7" fmla="*/ 2332150 w 3113409"/>
                <a:gd name="connsiteY7" fmla="*/ 77669 h 2545786"/>
                <a:gd name="connsiteX8" fmla="*/ 2722416 w 3113409"/>
                <a:gd name="connsiteY8" fmla="*/ 1208370 h 2545786"/>
                <a:gd name="connsiteX9" fmla="*/ 3027652 w 3113409"/>
                <a:gd name="connsiteY9" fmla="*/ 1590764 h 2545786"/>
                <a:gd name="connsiteX10" fmla="*/ 3060356 w 3113409"/>
                <a:gd name="connsiteY10" fmla="*/ 2268695 h 2545786"/>
                <a:gd name="connsiteX11" fmla="*/ 3113409 w 3113409"/>
                <a:gd name="connsiteY11" fmla="*/ 2545786 h 2545786"/>
                <a:gd name="connsiteX0" fmla="*/ 0 w 3113409"/>
                <a:gd name="connsiteY0" fmla="*/ 89322 h 2603922"/>
                <a:gd name="connsiteX1" fmla="*/ 287068 w 3113409"/>
                <a:gd name="connsiteY1" fmla="*/ 20461 h 2603922"/>
                <a:gd name="connsiteX2" fmla="*/ 804333 w 3113409"/>
                <a:gd name="connsiteY2" fmla="*/ 521123 h 2603922"/>
                <a:gd name="connsiteX3" fmla="*/ 1049867 w 3113409"/>
                <a:gd name="connsiteY3" fmla="*/ 783589 h 2603922"/>
                <a:gd name="connsiteX4" fmla="*/ 1549400 w 3113409"/>
                <a:gd name="connsiteY4" fmla="*/ 1122255 h 2603922"/>
                <a:gd name="connsiteX5" fmla="*/ 1845734 w 3113409"/>
                <a:gd name="connsiteY5" fmla="*/ 390128 h 2603922"/>
                <a:gd name="connsiteX6" fmla="*/ 2032000 w 3113409"/>
                <a:gd name="connsiteY6" fmla="*/ 1596389 h 2603922"/>
                <a:gd name="connsiteX7" fmla="*/ 2332150 w 3113409"/>
                <a:gd name="connsiteY7" fmla="*/ 135805 h 2603922"/>
                <a:gd name="connsiteX8" fmla="*/ 2722416 w 3113409"/>
                <a:gd name="connsiteY8" fmla="*/ 1266506 h 2603922"/>
                <a:gd name="connsiteX9" fmla="*/ 3027652 w 3113409"/>
                <a:gd name="connsiteY9" fmla="*/ 1648900 h 2603922"/>
                <a:gd name="connsiteX10" fmla="*/ 3060356 w 3113409"/>
                <a:gd name="connsiteY10" fmla="*/ 2326831 h 2603922"/>
                <a:gd name="connsiteX11" fmla="*/ 3113409 w 3113409"/>
                <a:gd name="connsiteY11" fmla="*/ 2603922 h 260392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027652 w 3113409"/>
                <a:gd name="connsiteY9" fmla="*/ 1628438 h 2583460"/>
                <a:gd name="connsiteX10" fmla="*/ 3060356 w 3113409"/>
                <a:gd name="connsiteY10" fmla="*/ 2306369 h 2583460"/>
                <a:gd name="connsiteX11" fmla="*/ 3113409 w 3113409"/>
                <a:gd name="connsiteY11" fmla="*/ 2583460 h 2583460"/>
                <a:gd name="connsiteX0" fmla="*/ 0 w 3113409"/>
                <a:gd name="connsiteY0" fmla="*/ 68862 h 2583462"/>
                <a:gd name="connsiteX1" fmla="*/ 287068 w 3113409"/>
                <a:gd name="connsiteY1" fmla="*/ 1 h 2583462"/>
                <a:gd name="connsiteX2" fmla="*/ 804333 w 3113409"/>
                <a:gd name="connsiteY2" fmla="*/ 500663 h 2583462"/>
                <a:gd name="connsiteX3" fmla="*/ 1049867 w 3113409"/>
                <a:gd name="connsiteY3" fmla="*/ 763129 h 2583462"/>
                <a:gd name="connsiteX4" fmla="*/ 1549400 w 3113409"/>
                <a:gd name="connsiteY4" fmla="*/ 1101795 h 2583462"/>
                <a:gd name="connsiteX5" fmla="*/ 1845734 w 3113409"/>
                <a:gd name="connsiteY5" fmla="*/ 369668 h 2583462"/>
                <a:gd name="connsiteX6" fmla="*/ 2032000 w 3113409"/>
                <a:gd name="connsiteY6" fmla="*/ 1575929 h 2583462"/>
                <a:gd name="connsiteX7" fmla="*/ 2332150 w 3113409"/>
                <a:gd name="connsiteY7" fmla="*/ 115345 h 2583462"/>
                <a:gd name="connsiteX8" fmla="*/ 2722416 w 3113409"/>
                <a:gd name="connsiteY8" fmla="*/ 1246046 h 2583462"/>
                <a:gd name="connsiteX9" fmla="*/ 3027652 w 3113409"/>
                <a:gd name="connsiteY9" fmla="*/ 1628440 h 2583462"/>
                <a:gd name="connsiteX10" fmla="*/ 3060356 w 3113409"/>
                <a:gd name="connsiteY10" fmla="*/ 2306371 h 2583462"/>
                <a:gd name="connsiteX11" fmla="*/ 3113409 w 3113409"/>
                <a:gd name="connsiteY11" fmla="*/ 2583462 h 258346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060356 w 3113409"/>
                <a:gd name="connsiteY9" fmla="*/ 2306369 h 2583460"/>
                <a:gd name="connsiteX10" fmla="*/ 3113409 w 3113409"/>
                <a:gd name="connsiteY10" fmla="*/ 2583460 h 2583460"/>
                <a:gd name="connsiteX0" fmla="*/ 0 w 3113409"/>
                <a:gd name="connsiteY0" fmla="*/ 68862 h 2583462"/>
                <a:gd name="connsiteX1" fmla="*/ 287068 w 3113409"/>
                <a:gd name="connsiteY1" fmla="*/ 1 h 2583462"/>
                <a:gd name="connsiteX2" fmla="*/ 804333 w 3113409"/>
                <a:gd name="connsiteY2" fmla="*/ 500663 h 2583462"/>
                <a:gd name="connsiteX3" fmla="*/ 1049867 w 3113409"/>
                <a:gd name="connsiteY3" fmla="*/ 763129 h 2583462"/>
                <a:gd name="connsiteX4" fmla="*/ 1549400 w 3113409"/>
                <a:gd name="connsiteY4" fmla="*/ 1101795 h 2583462"/>
                <a:gd name="connsiteX5" fmla="*/ 1845734 w 3113409"/>
                <a:gd name="connsiteY5" fmla="*/ 369668 h 2583462"/>
                <a:gd name="connsiteX6" fmla="*/ 2032000 w 3113409"/>
                <a:gd name="connsiteY6" fmla="*/ 1575929 h 2583462"/>
                <a:gd name="connsiteX7" fmla="*/ 2332150 w 3113409"/>
                <a:gd name="connsiteY7" fmla="*/ 115345 h 2583462"/>
                <a:gd name="connsiteX8" fmla="*/ 2722416 w 3113409"/>
                <a:gd name="connsiteY8" fmla="*/ 1246046 h 2583462"/>
                <a:gd name="connsiteX9" fmla="*/ 3113409 w 3113409"/>
                <a:gd name="connsiteY9" fmla="*/ 2583462 h 258346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113409 w 3113409"/>
                <a:gd name="connsiteY9" fmla="*/ 2583460 h 2583460"/>
                <a:gd name="connsiteX0" fmla="*/ 0 w 3021838"/>
                <a:gd name="connsiteY0" fmla="*/ 68862 h 2387769"/>
                <a:gd name="connsiteX1" fmla="*/ 287068 w 3021838"/>
                <a:gd name="connsiteY1" fmla="*/ 1 h 2387769"/>
                <a:gd name="connsiteX2" fmla="*/ 804333 w 3021838"/>
                <a:gd name="connsiteY2" fmla="*/ 500663 h 2387769"/>
                <a:gd name="connsiteX3" fmla="*/ 1049867 w 3021838"/>
                <a:gd name="connsiteY3" fmla="*/ 763129 h 2387769"/>
                <a:gd name="connsiteX4" fmla="*/ 1549400 w 3021838"/>
                <a:gd name="connsiteY4" fmla="*/ 1101795 h 2387769"/>
                <a:gd name="connsiteX5" fmla="*/ 1845734 w 3021838"/>
                <a:gd name="connsiteY5" fmla="*/ 369668 h 2387769"/>
                <a:gd name="connsiteX6" fmla="*/ 2032000 w 3021838"/>
                <a:gd name="connsiteY6" fmla="*/ 1575929 h 2387769"/>
                <a:gd name="connsiteX7" fmla="*/ 2332150 w 3021838"/>
                <a:gd name="connsiteY7" fmla="*/ 115345 h 2387769"/>
                <a:gd name="connsiteX8" fmla="*/ 2722416 w 3021838"/>
                <a:gd name="connsiteY8" fmla="*/ 1246046 h 2387769"/>
                <a:gd name="connsiteX9" fmla="*/ 3021838 w 3021838"/>
                <a:gd name="connsiteY9" fmla="*/ 2387769 h 2387769"/>
                <a:gd name="connsiteX0" fmla="*/ 0 w 3021838"/>
                <a:gd name="connsiteY0" fmla="*/ 68860 h 2387767"/>
                <a:gd name="connsiteX1" fmla="*/ 287068 w 3021838"/>
                <a:gd name="connsiteY1" fmla="*/ -1 h 2387767"/>
                <a:gd name="connsiteX2" fmla="*/ 804333 w 3021838"/>
                <a:gd name="connsiteY2" fmla="*/ 500661 h 2387767"/>
                <a:gd name="connsiteX3" fmla="*/ 1049867 w 3021838"/>
                <a:gd name="connsiteY3" fmla="*/ 763127 h 2387767"/>
                <a:gd name="connsiteX4" fmla="*/ 1549400 w 3021838"/>
                <a:gd name="connsiteY4" fmla="*/ 1101793 h 2387767"/>
                <a:gd name="connsiteX5" fmla="*/ 1845734 w 3021838"/>
                <a:gd name="connsiteY5" fmla="*/ 369666 h 2387767"/>
                <a:gd name="connsiteX6" fmla="*/ 2032000 w 3021838"/>
                <a:gd name="connsiteY6" fmla="*/ 1575927 h 2387767"/>
                <a:gd name="connsiteX7" fmla="*/ 2332150 w 3021838"/>
                <a:gd name="connsiteY7" fmla="*/ 115343 h 2387767"/>
                <a:gd name="connsiteX8" fmla="*/ 2722416 w 3021838"/>
                <a:gd name="connsiteY8" fmla="*/ 1246044 h 2387767"/>
                <a:gd name="connsiteX9" fmla="*/ 3021838 w 3021838"/>
                <a:gd name="connsiteY9" fmla="*/ 2387767 h 2387767"/>
                <a:gd name="connsiteX0" fmla="*/ 0 w 3021838"/>
                <a:gd name="connsiteY0" fmla="*/ 68862 h 2387769"/>
                <a:gd name="connsiteX1" fmla="*/ 287068 w 3021838"/>
                <a:gd name="connsiteY1" fmla="*/ 1 h 2387769"/>
                <a:gd name="connsiteX2" fmla="*/ 804333 w 3021838"/>
                <a:gd name="connsiteY2" fmla="*/ 500663 h 2387769"/>
                <a:gd name="connsiteX3" fmla="*/ 1049867 w 3021838"/>
                <a:gd name="connsiteY3" fmla="*/ 763129 h 2387769"/>
                <a:gd name="connsiteX4" fmla="*/ 1549400 w 3021838"/>
                <a:gd name="connsiteY4" fmla="*/ 1101795 h 2387769"/>
                <a:gd name="connsiteX5" fmla="*/ 1845734 w 3021838"/>
                <a:gd name="connsiteY5" fmla="*/ 369668 h 2387769"/>
                <a:gd name="connsiteX6" fmla="*/ 2032000 w 3021838"/>
                <a:gd name="connsiteY6" fmla="*/ 1575929 h 2387769"/>
                <a:gd name="connsiteX7" fmla="*/ 2332150 w 3021838"/>
                <a:gd name="connsiteY7" fmla="*/ 115345 h 2387769"/>
                <a:gd name="connsiteX8" fmla="*/ 2722416 w 3021838"/>
                <a:gd name="connsiteY8" fmla="*/ 1246046 h 2387769"/>
                <a:gd name="connsiteX9" fmla="*/ 3021838 w 3021838"/>
                <a:gd name="connsiteY9" fmla="*/ 2387769 h 2387769"/>
                <a:gd name="connsiteX0" fmla="*/ 0 w 2838697"/>
                <a:gd name="connsiteY0" fmla="*/ 68860 h 2077225"/>
                <a:gd name="connsiteX1" fmla="*/ 287068 w 2838697"/>
                <a:gd name="connsiteY1" fmla="*/ -1 h 2077225"/>
                <a:gd name="connsiteX2" fmla="*/ 804333 w 2838697"/>
                <a:gd name="connsiteY2" fmla="*/ 500661 h 2077225"/>
                <a:gd name="connsiteX3" fmla="*/ 1049867 w 2838697"/>
                <a:gd name="connsiteY3" fmla="*/ 763127 h 2077225"/>
                <a:gd name="connsiteX4" fmla="*/ 1549400 w 2838697"/>
                <a:gd name="connsiteY4" fmla="*/ 1101793 h 2077225"/>
                <a:gd name="connsiteX5" fmla="*/ 1845734 w 2838697"/>
                <a:gd name="connsiteY5" fmla="*/ 369666 h 2077225"/>
                <a:gd name="connsiteX6" fmla="*/ 2032000 w 2838697"/>
                <a:gd name="connsiteY6" fmla="*/ 1575927 h 2077225"/>
                <a:gd name="connsiteX7" fmla="*/ 2332150 w 2838697"/>
                <a:gd name="connsiteY7" fmla="*/ 115343 h 2077225"/>
                <a:gd name="connsiteX8" fmla="*/ 2722416 w 2838697"/>
                <a:gd name="connsiteY8" fmla="*/ 1246044 h 2077225"/>
                <a:gd name="connsiteX9" fmla="*/ 2838697 w 2838697"/>
                <a:gd name="connsiteY9" fmla="*/ 1842625 h 2077225"/>
                <a:gd name="connsiteX0" fmla="*/ 0 w 2838697"/>
                <a:gd name="connsiteY0" fmla="*/ 68862 h 2077225"/>
                <a:gd name="connsiteX1" fmla="*/ 287068 w 2838697"/>
                <a:gd name="connsiteY1" fmla="*/ 1 h 2077225"/>
                <a:gd name="connsiteX2" fmla="*/ 804333 w 2838697"/>
                <a:gd name="connsiteY2" fmla="*/ 500663 h 2077225"/>
                <a:gd name="connsiteX3" fmla="*/ 1049867 w 2838697"/>
                <a:gd name="connsiteY3" fmla="*/ 763129 h 2077225"/>
                <a:gd name="connsiteX4" fmla="*/ 1549400 w 2838697"/>
                <a:gd name="connsiteY4" fmla="*/ 1101795 h 2077225"/>
                <a:gd name="connsiteX5" fmla="*/ 1845734 w 2838697"/>
                <a:gd name="connsiteY5" fmla="*/ 369668 h 2077225"/>
                <a:gd name="connsiteX6" fmla="*/ 2032000 w 2838697"/>
                <a:gd name="connsiteY6" fmla="*/ 1575929 h 2077225"/>
                <a:gd name="connsiteX7" fmla="*/ 2332150 w 2838697"/>
                <a:gd name="connsiteY7" fmla="*/ 115345 h 2077225"/>
                <a:gd name="connsiteX8" fmla="*/ 2722416 w 2838697"/>
                <a:gd name="connsiteY8" fmla="*/ 1246046 h 2077225"/>
                <a:gd name="connsiteX9" fmla="*/ 2838697 w 2838697"/>
                <a:gd name="connsiteY9" fmla="*/ 1842627 h 2077225"/>
                <a:gd name="connsiteX0" fmla="*/ 0 w 2838697"/>
                <a:gd name="connsiteY0" fmla="*/ 68860 h 2077225"/>
                <a:gd name="connsiteX1" fmla="*/ 287068 w 2838697"/>
                <a:gd name="connsiteY1" fmla="*/ -1 h 2077225"/>
                <a:gd name="connsiteX2" fmla="*/ 804333 w 2838697"/>
                <a:gd name="connsiteY2" fmla="*/ 500661 h 2077225"/>
                <a:gd name="connsiteX3" fmla="*/ 1049867 w 2838697"/>
                <a:gd name="connsiteY3" fmla="*/ 763127 h 2077225"/>
                <a:gd name="connsiteX4" fmla="*/ 1549400 w 2838697"/>
                <a:gd name="connsiteY4" fmla="*/ 1101793 h 2077225"/>
                <a:gd name="connsiteX5" fmla="*/ 1845734 w 2838697"/>
                <a:gd name="connsiteY5" fmla="*/ 369666 h 2077225"/>
                <a:gd name="connsiteX6" fmla="*/ 2032000 w 2838697"/>
                <a:gd name="connsiteY6" fmla="*/ 1575927 h 2077225"/>
                <a:gd name="connsiteX7" fmla="*/ 2332150 w 2838697"/>
                <a:gd name="connsiteY7" fmla="*/ 115343 h 2077225"/>
                <a:gd name="connsiteX8" fmla="*/ 2722416 w 2838697"/>
                <a:gd name="connsiteY8" fmla="*/ 1246044 h 2077225"/>
                <a:gd name="connsiteX9" fmla="*/ 2838697 w 2838697"/>
                <a:gd name="connsiteY9" fmla="*/ 1842625 h 2077225"/>
                <a:gd name="connsiteX0" fmla="*/ 0 w 2868257"/>
                <a:gd name="connsiteY0" fmla="*/ 68862 h 2077225"/>
                <a:gd name="connsiteX1" fmla="*/ 287068 w 2868257"/>
                <a:gd name="connsiteY1" fmla="*/ 1 h 2077225"/>
                <a:gd name="connsiteX2" fmla="*/ 804333 w 2868257"/>
                <a:gd name="connsiteY2" fmla="*/ 500663 h 2077225"/>
                <a:gd name="connsiteX3" fmla="*/ 1049867 w 2868257"/>
                <a:gd name="connsiteY3" fmla="*/ 763129 h 2077225"/>
                <a:gd name="connsiteX4" fmla="*/ 1549400 w 2868257"/>
                <a:gd name="connsiteY4" fmla="*/ 1101795 h 2077225"/>
                <a:gd name="connsiteX5" fmla="*/ 1845734 w 2868257"/>
                <a:gd name="connsiteY5" fmla="*/ 369668 h 2077225"/>
                <a:gd name="connsiteX6" fmla="*/ 2032000 w 2868257"/>
                <a:gd name="connsiteY6" fmla="*/ 1575929 h 2077225"/>
                <a:gd name="connsiteX7" fmla="*/ 2332150 w 2868257"/>
                <a:gd name="connsiteY7" fmla="*/ 115345 h 2077225"/>
                <a:gd name="connsiteX8" fmla="*/ 2722416 w 2868257"/>
                <a:gd name="connsiteY8" fmla="*/ 1246046 h 2077225"/>
                <a:gd name="connsiteX9" fmla="*/ 2838697 w 2868257"/>
                <a:gd name="connsiteY9" fmla="*/ 1842627 h 2077225"/>
                <a:gd name="connsiteX0" fmla="*/ 0 w 2946583"/>
                <a:gd name="connsiteY0" fmla="*/ 68860 h 2077225"/>
                <a:gd name="connsiteX1" fmla="*/ 287068 w 2946583"/>
                <a:gd name="connsiteY1" fmla="*/ -1 h 2077225"/>
                <a:gd name="connsiteX2" fmla="*/ 804333 w 2946583"/>
                <a:gd name="connsiteY2" fmla="*/ 500661 h 2077225"/>
                <a:gd name="connsiteX3" fmla="*/ 1049867 w 2946583"/>
                <a:gd name="connsiteY3" fmla="*/ 763127 h 2077225"/>
                <a:gd name="connsiteX4" fmla="*/ 1549400 w 2946583"/>
                <a:gd name="connsiteY4" fmla="*/ 1101793 h 2077225"/>
                <a:gd name="connsiteX5" fmla="*/ 1845734 w 2946583"/>
                <a:gd name="connsiteY5" fmla="*/ 369666 h 2077225"/>
                <a:gd name="connsiteX6" fmla="*/ 2032000 w 2946583"/>
                <a:gd name="connsiteY6" fmla="*/ 1575927 h 2077225"/>
                <a:gd name="connsiteX7" fmla="*/ 2332150 w 2946583"/>
                <a:gd name="connsiteY7" fmla="*/ 115343 h 2077225"/>
                <a:gd name="connsiteX8" fmla="*/ 2722416 w 2946583"/>
                <a:gd name="connsiteY8" fmla="*/ 1246044 h 2077225"/>
                <a:gd name="connsiteX9" fmla="*/ 2930268 w 2946583"/>
                <a:gd name="connsiteY9" fmla="*/ 1814670 h 2077225"/>
                <a:gd name="connsiteX0" fmla="*/ 0 w 3613945"/>
                <a:gd name="connsiteY0" fmla="*/ 68862 h 2695286"/>
                <a:gd name="connsiteX1" fmla="*/ 287068 w 3613945"/>
                <a:gd name="connsiteY1" fmla="*/ 1 h 2695286"/>
                <a:gd name="connsiteX2" fmla="*/ 804333 w 3613945"/>
                <a:gd name="connsiteY2" fmla="*/ 500663 h 2695286"/>
                <a:gd name="connsiteX3" fmla="*/ 1049867 w 3613945"/>
                <a:gd name="connsiteY3" fmla="*/ 763129 h 2695286"/>
                <a:gd name="connsiteX4" fmla="*/ 1549400 w 3613945"/>
                <a:gd name="connsiteY4" fmla="*/ 1101795 h 2695286"/>
                <a:gd name="connsiteX5" fmla="*/ 1845734 w 3613945"/>
                <a:gd name="connsiteY5" fmla="*/ 369668 h 2695286"/>
                <a:gd name="connsiteX6" fmla="*/ 2032000 w 3613945"/>
                <a:gd name="connsiteY6" fmla="*/ 1575929 h 2695286"/>
                <a:gd name="connsiteX7" fmla="*/ 2332150 w 3613945"/>
                <a:gd name="connsiteY7" fmla="*/ 115345 h 2695286"/>
                <a:gd name="connsiteX8" fmla="*/ 2722416 w 3613945"/>
                <a:gd name="connsiteY8" fmla="*/ 1246046 h 2695286"/>
                <a:gd name="connsiteX9" fmla="*/ 3610508 w 3613945"/>
                <a:gd name="connsiteY9" fmla="*/ 2695287 h 2695286"/>
                <a:gd name="connsiteX0" fmla="*/ 0 w 3610507"/>
                <a:gd name="connsiteY0" fmla="*/ 68860 h 2695286"/>
                <a:gd name="connsiteX1" fmla="*/ 287068 w 3610507"/>
                <a:gd name="connsiteY1" fmla="*/ -1 h 2695286"/>
                <a:gd name="connsiteX2" fmla="*/ 804333 w 3610507"/>
                <a:gd name="connsiteY2" fmla="*/ 500661 h 2695286"/>
                <a:gd name="connsiteX3" fmla="*/ 1049867 w 3610507"/>
                <a:gd name="connsiteY3" fmla="*/ 763127 h 2695286"/>
                <a:gd name="connsiteX4" fmla="*/ 1549400 w 3610507"/>
                <a:gd name="connsiteY4" fmla="*/ 1101793 h 2695286"/>
                <a:gd name="connsiteX5" fmla="*/ 1845734 w 3610507"/>
                <a:gd name="connsiteY5" fmla="*/ 369666 h 2695286"/>
                <a:gd name="connsiteX6" fmla="*/ 2032000 w 3610507"/>
                <a:gd name="connsiteY6" fmla="*/ 1575927 h 2695286"/>
                <a:gd name="connsiteX7" fmla="*/ 2332150 w 3610507"/>
                <a:gd name="connsiteY7" fmla="*/ 115343 h 2695286"/>
                <a:gd name="connsiteX8" fmla="*/ 2722416 w 3610507"/>
                <a:gd name="connsiteY8" fmla="*/ 1246044 h 2695286"/>
                <a:gd name="connsiteX9" fmla="*/ 3610508 w 3610507"/>
                <a:gd name="connsiteY9" fmla="*/ 2695285 h 2695286"/>
                <a:gd name="connsiteX0" fmla="*/ 0 w 3610509"/>
                <a:gd name="connsiteY0" fmla="*/ 68862 h 2695286"/>
                <a:gd name="connsiteX1" fmla="*/ 287068 w 3610509"/>
                <a:gd name="connsiteY1" fmla="*/ 1 h 2695286"/>
                <a:gd name="connsiteX2" fmla="*/ 804333 w 3610509"/>
                <a:gd name="connsiteY2" fmla="*/ 500663 h 2695286"/>
                <a:gd name="connsiteX3" fmla="*/ 1049867 w 3610509"/>
                <a:gd name="connsiteY3" fmla="*/ 763129 h 2695286"/>
                <a:gd name="connsiteX4" fmla="*/ 1549400 w 3610509"/>
                <a:gd name="connsiteY4" fmla="*/ 1101795 h 2695286"/>
                <a:gd name="connsiteX5" fmla="*/ 1845734 w 3610509"/>
                <a:gd name="connsiteY5" fmla="*/ 369668 h 2695286"/>
                <a:gd name="connsiteX6" fmla="*/ 2032000 w 3610509"/>
                <a:gd name="connsiteY6" fmla="*/ 1575929 h 2695286"/>
                <a:gd name="connsiteX7" fmla="*/ 2332150 w 3610509"/>
                <a:gd name="connsiteY7" fmla="*/ 115345 h 2695286"/>
                <a:gd name="connsiteX8" fmla="*/ 2722416 w 3610509"/>
                <a:gd name="connsiteY8" fmla="*/ 1246046 h 2695286"/>
                <a:gd name="connsiteX9" fmla="*/ 3610508 w 3610509"/>
                <a:gd name="connsiteY9" fmla="*/ 2695287 h 2695286"/>
                <a:gd name="connsiteX0" fmla="*/ 0 w 2943348"/>
                <a:gd name="connsiteY0" fmla="*/ 68860 h 2077225"/>
                <a:gd name="connsiteX1" fmla="*/ 287068 w 2943348"/>
                <a:gd name="connsiteY1" fmla="*/ -1 h 2077225"/>
                <a:gd name="connsiteX2" fmla="*/ 804333 w 2943348"/>
                <a:gd name="connsiteY2" fmla="*/ 500661 h 2077225"/>
                <a:gd name="connsiteX3" fmla="*/ 1049867 w 2943348"/>
                <a:gd name="connsiteY3" fmla="*/ 763127 h 2077225"/>
                <a:gd name="connsiteX4" fmla="*/ 1549400 w 2943348"/>
                <a:gd name="connsiteY4" fmla="*/ 1101793 h 2077225"/>
                <a:gd name="connsiteX5" fmla="*/ 1845734 w 2943348"/>
                <a:gd name="connsiteY5" fmla="*/ 369666 h 2077225"/>
                <a:gd name="connsiteX6" fmla="*/ 2032000 w 2943348"/>
                <a:gd name="connsiteY6" fmla="*/ 1575927 h 2077225"/>
                <a:gd name="connsiteX7" fmla="*/ 2332150 w 2943348"/>
                <a:gd name="connsiteY7" fmla="*/ 115343 h 2077225"/>
                <a:gd name="connsiteX8" fmla="*/ 2722416 w 2943348"/>
                <a:gd name="connsiteY8" fmla="*/ 1246044 h 2077225"/>
                <a:gd name="connsiteX9" fmla="*/ 2943348 w 2943348"/>
                <a:gd name="connsiteY9" fmla="*/ 1730803 h 2077225"/>
                <a:gd name="connsiteX0" fmla="*/ 0 w 2943348"/>
                <a:gd name="connsiteY0" fmla="*/ 68862 h 2077225"/>
                <a:gd name="connsiteX1" fmla="*/ 287068 w 2943348"/>
                <a:gd name="connsiteY1" fmla="*/ 1 h 2077225"/>
                <a:gd name="connsiteX2" fmla="*/ 804333 w 2943348"/>
                <a:gd name="connsiteY2" fmla="*/ 500663 h 2077225"/>
                <a:gd name="connsiteX3" fmla="*/ 1049867 w 2943348"/>
                <a:gd name="connsiteY3" fmla="*/ 763129 h 2077225"/>
                <a:gd name="connsiteX4" fmla="*/ 1549400 w 2943348"/>
                <a:gd name="connsiteY4" fmla="*/ 1101795 h 2077225"/>
                <a:gd name="connsiteX5" fmla="*/ 1845734 w 2943348"/>
                <a:gd name="connsiteY5" fmla="*/ 369668 h 2077225"/>
                <a:gd name="connsiteX6" fmla="*/ 2032000 w 2943348"/>
                <a:gd name="connsiteY6" fmla="*/ 1575929 h 2077225"/>
                <a:gd name="connsiteX7" fmla="*/ 2332150 w 2943348"/>
                <a:gd name="connsiteY7" fmla="*/ 115345 h 2077225"/>
                <a:gd name="connsiteX8" fmla="*/ 2722416 w 2943348"/>
                <a:gd name="connsiteY8" fmla="*/ 1246046 h 2077225"/>
                <a:gd name="connsiteX9" fmla="*/ 2943348 w 2943348"/>
                <a:gd name="connsiteY9" fmla="*/ 1730805 h 207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3348" h="2077225">
                  <a:moveTo>
                    <a:pt x="0" y="68862"/>
                  </a:moveTo>
                  <a:cubicBezTo>
                    <a:pt x="45664" y="69034"/>
                    <a:pt x="192257" y="60826"/>
                    <a:pt x="287068" y="1"/>
                  </a:cubicBezTo>
                  <a:cubicBezTo>
                    <a:pt x="362256" y="134869"/>
                    <a:pt x="675020" y="385123"/>
                    <a:pt x="804333" y="500663"/>
                  </a:cubicBezTo>
                  <a:cubicBezTo>
                    <a:pt x="920044" y="613552"/>
                    <a:pt x="824089" y="548640"/>
                    <a:pt x="1049867" y="763129"/>
                  </a:cubicBezTo>
                  <a:cubicBezTo>
                    <a:pt x="1349023" y="923995"/>
                    <a:pt x="1343378" y="966329"/>
                    <a:pt x="1549400" y="1101795"/>
                  </a:cubicBezTo>
                  <a:cubicBezTo>
                    <a:pt x="1648178" y="857753"/>
                    <a:pt x="1799283" y="1452391"/>
                    <a:pt x="1845734" y="369668"/>
                  </a:cubicBezTo>
                  <a:cubicBezTo>
                    <a:pt x="1935663" y="1972427"/>
                    <a:pt x="1972733" y="1525129"/>
                    <a:pt x="2032000" y="1575929"/>
                  </a:cubicBezTo>
                  <a:cubicBezTo>
                    <a:pt x="2091267" y="1626729"/>
                    <a:pt x="2238369" y="2852691"/>
                    <a:pt x="2332150" y="115345"/>
                  </a:cubicBezTo>
                  <a:cubicBezTo>
                    <a:pt x="2326771" y="2976122"/>
                    <a:pt x="2537713" y="2104777"/>
                    <a:pt x="2722416" y="1246046"/>
                  </a:cubicBezTo>
                  <a:cubicBezTo>
                    <a:pt x="2891871" y="1643418"/>
                    <a:pt x="2835732" y="1605937"/>
                    <a:pt x="2943348" y="1730805"/>
                  </a:cubicBezTo>
                </a:path>
              </a:pathLst>
            </a:custGeom>
            <a:ln w="76200">
              <a:solidFill>
                <a:srgbClr val="FF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0" name="Picture 89" descr="spectra_ax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7761" r="8439" b="7807"/>
          <a:stretch/>
        </p:blipFill>
        <p:spPr>
          <a:xfrm>
            <a:off x="3197968" y="2480733"/>
            <a:ext cx="2306407" cy="1800000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>
            <a:off x="4347243" y="3814070"/>
            <a:ext cx="4987" cy="395619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412067" y="3215818"/>
            <a:ext cx="0" cy="99387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731209" y="3432925"/>
            <a:ext cx="4987" cy="77676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806006" y="3625913"/>
            <a:ext cx="4987" cy="583776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850884" y="2675468"/>
            <a:ext cx="4987" cy="153422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15708" y="3587316"/>
            <a:ext cx="0" cy="622373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456945" y="3592138"/>
            <a:ext cx="4987" cy="61755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31742" y="2931166"/>
            <a:ext cx="0" cy="1278523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ight Arrow 110"/>
          <p:cNvSpPr/>
          <p:nvPr/>
        </p:nvSpPr>
        <p:spPr>
          <a:xfrm>
            <a:off x="5524331" y="3181767"/>
            <a:ext cx="475534" cy="397933"/>
          </a:xfrm>
          <a:prstGeom prst="rightArrow">
            <a:avLst>
              <a:gd name="adj1" fmla="val 37234"/>
              <a:gd name="adj2" fmla="val 52128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 descr="spectra_ax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7761" r="8439" b="7807"/>
          <a:stretch/>
        </p:blipFill>
        <p:spPr>
          <a:xfrm>
            <a:off x="3178011" y="4748144"/>
            <a:ext cx="2306407" cy="1800000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4327286" y="6117003"/>
            <a:ext cx="4987" cy="395619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10" y="5518751"/>
            <a:ext cx="0" cy="99387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11252" y="5735858"/>
            <a:ext cx="4987" cy="77676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786049" y="5928846"/>
            <a:ext cx="4987" cy="583776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830927" y="4978401"/>
            <a:ext cx="4987" cy="153422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895751" y="5890249"/>
            <a:ext cx="0" cy="622373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436988" y="5895071"/>
            <a:ext cx="4987" cy="61755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511785" y="5234099"/>
            <a:ext cx="0" cy="1278523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5473006" y="5442959"/>
            <a:ext cx="495491" cy="410371"/>
          </a:xfrm>
          <a:prstGeom prst="leftRightArrow">
            <a:avLst>
              <a:gd name="adj1" fmla="val 37621"/>
              <a:gd name="adj2" fmla="val 500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inus 2"/>
          <p:cNvSpPr/>
          <p:nvPr/>
        </p:nvSpPr>
        <p:spPr>
          <a:xfrm>
            <a:off x="2571886" y="897247"/>
            <a:ext cx="594714" cy="547389"/>
          </a:xfrm>
          <a:prstGeom prst="mathMinus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019822" y="4748144"/>
            <a:ext cx="2306406" cy="1800000"/>
            <a:chOff x="6019822" y="2480733"/>
            <a:chExt cx="2306406" cy="1800000"/>
          </a:xfrm>
        </p:grpSpPr>
        <p:pic>
          <p:nvPicPr>
            <p:cNvPr id="59" name="Picture 58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6019822" y="2480733"/>
              <a:ext cx="2306406" cy="1800000"/>
            </a:xfrm>
            <a:prstGeom prst="rect">
              <a:avLst/>
            </a:prstGeom>
          </p:spPr>
        </p:pic>
        <p:sp>
          <p:nvSpPr>
            <p:cNvPr id="60" name="Freeform 59"/>
            <p:cNvSpPr/>
            <p:nvPr/>
          </p:nvSpPr>
          <p:spPr>
            <a:xfrm>
              <a:off x="6228468" y="2620431"/>
              <a:ext cx="1904999" cy="1258203"/>
            </a:xfrm>
            <a:custGeom>
              <a:avLst/>
              <a:gdLst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32467 w 3048000"/>
                <a:gd name="connsiteY4" fmla="*/ 12784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40467 w 3048000"/>
                <a:gd name="connsiteY5" fmla="*/ 14562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1720 h 2516320"/>
                <a:gd name="connsiteX1" fmla="*/ 592667 w 3048000"/>
                <a:gd name="connsiteY1" fmla="*/ 365788 h 2516320"/>
                <a:gd name="connsiteX2" fmla="*/ 1049867 w 3048000"/>
                <a:gd name="connsiteY2" fmla="*/ 695987 h 2516320"/>
                <a:gd name="connsiteX3" fmla="*/ 1549400 w 3048000"/>
                <a:gd name="connsiteY3" fmla="*/ 1034653 h 2516320"/>
                <a:gd name="connsiteX4" fmla="*/ 1845734 w 3048000"/>
                <a:gd name="connsiteY4" fmla="*/ 1364853 h 2516320"/>
                <a:gd name="connsiteX5" fmla="*/ 2032000 w 3048000"/>
                <a:gd name="connsiteY5" fmla="*/ 1508787 h 2516320"/>
                <a:gd name="connsiteX6" fmla="*/ 2201334 w 3048000"/>
                <a:gd name="connsiteY6" fmla="*/ 1669653 h 2516320"/>
                <a:gd name="connsiteX7" fmla="*/ 2709334 w 3048000"/>
                <a:gd name="connsiteY7" fmla="*/ 2101453 h 2516320"/>
                <a:gd name="connsiteX8" fmla="*/ 3048000 w 3048000"/>
                <a:gd name="connsiteY8" fmla="*/ 2516320 h 2516320"/>
                <a:gd name="connsiteX9" fmla="*/ 3048000 w 3048000"/>
                <a:gd name="connsiteY9" fmla="*/ 2516320 h 2516320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1364574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71395 w 3048000"/>
                <a:gd name="connsiteY6" fmla="*/ 1767220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83491 h 2598091"/>
                <a:gd name="connsiteX1" fmla="*/ 804333 w 3048000"/>
                <a:gd name="connsiteY1" fmla="*/ 515292 h 2598091"/>
                <a:gd name="connsiteX2" fmla="*/ 1049867 w 3048000"/>
                <a:gd name="connsiteY2" fmla="*/ 777758 h 2598091"/>
                <a:gd name="connsiteX3" fmla="*/ 1549400 w 3048000"/>
                <a:gd name="connsiteY3" fmla="*/ 1116424 h 2598091"/>
                <a:gd name="connsiteX4" fmla="*/ 1845734 w 3048000"/>
                <a:gd name="connsiteY4" fmla="*/ 384297 h 2598091"/>
                <a:gd name="connsiteX5" fmla="*/ 2032000 w 3048000"/>
                <a:gd name="connsiteY5" fmla="*/ 1590558 h 2598091"/>
                <a:gd name="connsiteX6" fmla="*/ 2358313 w 3048000"/>
                <a:gd name="connsiteY6" fmla="*/ 4173 h 2598091"/>
                <a:gd name="connsiteX7" fmla="*/ 2709334 w 3048000"/>
                <a:gd name="connsiteY7" fmla="*/ 2183224 h 2598091"/>
                <a:gd name="connsiteX8" fmla="*/ 3048000 w 3048000"/>
                <a:gd name="connsiteY8" fmla="*/ 2598091 h 2598091"/>
                <a:gd name="connsiteX9" fmla="*/ 3048000 w 3048000"/>
                <a:gd name="connsiteY9" fmla="*/ 2598091 h 2598091"/>
                <a:gd name="connsiteX0" fmla="*/ 0 w 3048000"/>
                <a:gd name="connsiteY0" fmla="*/ 79317 h 2593917"/>
                <a:gd name="connsiteX1" fmla="*/ 804333 w 3048000"/>
                <a:gd name="connsiteY1" fmla="*/ 511118 h 2593917"/>
                <a:gd name="connsiteX2" fmla="*/ 1049867 w 3048000"/>
                <a:gd name="connsiteY2" fmla="*/ 773584 h 2593917"/>
                <a:gd name="connsiteX3" fmla="*/ 1549400 w 3048000"/>
                <a:gd name="connsiteY3" fmla="*/ 1112250 h 2593917"/>
                <a:gd name="connsiteX4" fmla="*/ 1845734 w 3048000"/>
                <a:gd name="connsiteY4" fmla="*/ 380123 h 2593917"/>
                <a:gd name="connsiteX5" fmla="*/ 2032000 w 3048000"/>
                <a:gd name="connsiteY5" fmla="*/ 1586384 h 2593917"/>
                <a:gd name="connsiteX6" fmla="*/ 2358313 w 3048000"/>
                <a:gd name="connsiteY6" fmla="*/ -1 h 2593917"/>
                <a:gd name="connsiteX7" fmla="*/ 2709334 w 3048000"/>
                <a:gd name="connsiteY7" fmla="*/ 2179050 h 2593917"/>
                <a:gd name="connsiteX8" fmla="*/ 3048000 w 3048000"/>
                <a:gd name="connsiteY8" fmla="*/ 2593917 h 2593917"/>
                <a:gd name="connsiteX9" fmla="*/ 3048000 w 3048000"/>
                <a:gd name="connsiteY9" fmla="*/ 2593917 h 2593917"/>
                <a:gd name="connsiteX0" fmla="*/ 0 w 3048000"/>
                <a:gd name="connsiteY0" fmla="*/ 79319 h 2593919"/>
                <a:gd name="connsiteX1" fmla="*/ 804333 w 3048000"/>
                <a:gd name="connsiteY1" fmla="*/ 511120 h 2593919"/>
                <a:gd name="connsiteX2" fmla="*/ 1049867 w 3048000"/>
                <a:gd name="connsiteY2" fmla="*/ 773586 h 2593919"/>
                <a:gd name="connsiteX3" fmla="*/ 1549400 w 3048000"/>
                <a:gd name="connsiteY3" fmla="*/ 1112252 h 2593919"/>
                <a:gd name="connsiteX4" fmla="*/ 1845734 w 3048000"/>
                <a:gd name="connsiteY4" fmla="*/ 380125 h 2593919"/>
                <a:gd name="connsiteX5" fmla="*/ 2032000 w 3048000"/>
                <a:gd name="connsiteY5" fmla="*/ 1586386 h 2593919"/>
                <a:gd name="connsiteX6" fmla="*/ 2358313 w 3048000"/>
                <a:gd name="connsiteY6" fmla="*/ 1 h 2593919"/>
                <a:gd name="connsiteX7" fmla="*/ 2709334 w 3048000"/>
                <a:gd name="connsiteY7" fmla="*/ 2179052 h 2593919"/>
                <a:gd name="connsiteX8" fmla="*/ 3048000 w 3048000"/>
                <a:gd name="connsiteY8" fmla="*/ 2593919 h 2593919"/>
                <a:gd name="connsiteX9" fmla="*/ 3048000 w 3048000"/>
                <a:gd name="connsiteY9" fmla="*/ 2593919 h 2593919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42622 w 3048000"/>
                <a:gd name="connsiteY8" fmla="*/ 2357763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34193 w 3048000"/>
                <a:gd name="connsiteY8" fmla="*/ 160295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48000 w 3113409"/>
                <a:gd name="connsiteY9" fmla="*/ 2516041 h 2588854"/>
                <a:gd name="connsiteX10" fmla="*/ 3113409 w 3113409"/>
                <a:gd name="connsiteY10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4076"/>
                <a:gd name="connsiteY0" fmla="*/ 1441 h 2516041"/>
                <a:gd name="connsiteX1" fmla="*/ 804333 w 3114076"/>
                <a:gd name="connsiteY1" fmla="*/ 433242 h 2516041"/>
                <a:gd name="connsiteX2" fmla="*/ 1049867 w 3114076"/>
                <a:gd name="connsiteY2" fmla="*/ 695708 h 2516041"/>
                <a:gd name="connsiteX3" fmla="*/ 1549400 w 3114076"/>
                <a:gd name="connsiteY3" fmla="*/ 1034374 h 2516041"/>
                <a:gd name="connsiteX4" fmla="*/ 1845734 w 3114076"/>
                <a:gd name="connsiteY4" fmla="*/ 302247 h 2516041"/>
                <a:gd name="connsiteX5" fmla="*/ 2032000 w 3114076"/>
                <a:gd name="connsiteY5" fmla="*/ 1508508 h 2516041"/>
                <a:gd name="connsiteX6" fmla="*/ 2332150 w 3114076"/>
                <a:gd name="connsiteY6" fmla="*/ 47924 h 2516041"/>
                <a:gd name="connsiteX7" fmla="*/ 2722416 w 3114076"/>
                <a:gd name="connsiteY7" fmla="*/ 1178625 h 2516041"/>
                <a:gd name="connsiteX8" fmla="*/ 3027652 w 3114076"/>
                <a:gd name="connsiteY8" fmla="*/ 1561019 h 2516041"/>
                <a:gd name="connsiteX9" fmla="*/ 3060356 w 3114076"/>
                <a:gd name="connsiteY9" fmla="*/ 2238950 h 2516041"/>
                <a:gd name="connsiteX10" fmla="*/ 3113407 w 3114076"/>
                <a:gd name="connsiteY10" fmla="*/ 2362283 h 2516041"/>
                <a:gd name="connsiteX11" fmla="*/ 3113409 w 3114076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31186 h 2545786"/>
                <a:gd name="connsiteX1" fmla="*/ 273986 w 3113409"/>
                <a:gd name="connsiteY1" fmla="*/ 32215 h 2545786"/>
                <a:gd name="connsiteX2" fmla="*/ 804333 w 3113409"/>
                <a:gd name="connsiteY2" fmla="*/ 462987 h 2545786"/>
                <a:gd name="connsiteX3" fmla="*/ 1049867 w 3113409"/>
                <a:gd name="connsiteY3" fmla="*/ 725453 h 2545786"/>
                <a:gd name="connsiteX4" fmla="*/ 1549400 w 3113409"/>
                <a:gd name="connsiteY4" fmla="*/ 1064119 h 2545786"/>
                <a:gd name="connsiteX5" fmla="*/ 1845734 w 3113409"/>
                <a:gd name="connsiteY5" fmla="*/ 331992 h 2545786"/>
                <a:gd name="connsiteX6" fmla="*/ 2032000 w 3113409"/>
                <a:gd name="connsiteY6" fmla="*/ 1538253 h 2545786"/>
                <a:gd name="connsiteX7" fmla="*/ 2332150 w 3113409"/>
                <a:gd name="connsiteY7" fmla="*/ 77669 h 2545786"/>
                <a:gd name="connsiteX8" fmla="*/ 2722416 w 3113409"/>
                <a:gd name="connsiteY8" fmla="*/ 1208370 h 2545786"/>
                <a:gd name="connsiteX9" fmla="*/ 3027652 w 3113409"/>
                <a:gd name="connsiteY9" fmla="*/ 1590764 h 2545786"/>
                <a:gd name="connsiteX10" fmla="*/ 3060356 w 3113409"/>
                <a:gd name="connsiteY10" fmla="*/ 2268695 h 2545786"/>
                <a:gd name="connsiteX11" fmla="*/ 3113409 w 3113409"/>
                <a:gd name="connsiteY11" fmla="*/ 2545786 h 2545786"/>
                <a:gd name="connsiteX0" fmla="*/ 0 w 3113409"/>
                <a:gd name="connsiteY0" fmla="*/ 89322 h 2603922"/>
                <a:gd name="connsiteX1" fmla="*/ 287068 w 3113409"/>
                <a:gd name="connsiteY1" fmla="*/ 20461 h 2603922"/>
                <a:gd name="connsiteX2" fmla="*/ 804333 w 3113409"/>
                <a:gd name="connsiteY2" fmla="*/ 521123 h 2603922"/>
                <a:gd name="connsiteX3" fmla="*/ 1049867 w 3113409"/>
                <a:gd name="connsiteY3" fmla="*/ 783589 h 2603922"/>
                <a:gd name="connsiteX4" fmla="*/ 1549400 w 3113409"/>
                <a:gd name="connsiteY4" fmla="*/ 1122255 h 2603922"/>
                <a:gd name="connsiteX5" fmla="*/ 1845734 w 3113409"/>
                <a:gd name="connsiteY5" fmla="*/ 390128 h 2603922"/>
                <a:gd name="connsiteX6" fmla="*/ 2032000 w 3113409"/>
                <a:gd name="connsiteY6" fmla="*/ 1596389 h 2603922"/>
                <a:gd name="connsiteX7" fmla="*/ 2332150 w 3113409"/>
                <a:gd name="connsiteY7" fmla="*/ 135805 h 2603922"/>
                <a:gd name="connsiteX8" fmla="*/ 2722416 w 3113409"/>
                <a:gd name="connsiteY8" fmla="*/ 1266506 h 2603922"/>
                <a:gd name="connsiteX9" fmla="*/ 3027652 w 3113409"/>
                <a:gd name="connsiteY9" fmla="*/ 1648900 h 2603922"/>
                <a:gd name="connsiteX10" fmla="*/ 3060356 w 3113409"/>
                <a:gd name="connsiteY10" fmla="*/ 2326831 h 2603922"/>
                <a:gd name="connsiteX11" fmla="*/ 3113409 w 3113409"/>
                <a:gd name="connsiteY11" fmla="*/ 2603922 h 260392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027652 w 3113409"/>
                <a:gd name="connsiteY9" fmla="*/ 1628438 h 2583460"/>
                <a:gd name="connsiteX10" fmla="*/ 3060356 w 3113409"/>
                <a:gd name="connsiteY10" fmla="*/ 2306369 h 2583460"/>
                <a:gd name="connsiteX11" fmla="*/ 3113409 w 3113409"/>
                <a:gd name="connsiteY11" fmla="*/ 2583460 h 2583460"/>
                <a:gd name="connsiteX0" fmla="*/ 0 w 3113409"/>
                <a:gd name="connsiteY0" fmla="*/ 68862 h 2583462"/>
                <a:gd name="connsiteX1" fmla="*/ 287068 w 3113409"/>
                <a:gd name="connsiteY1" fmla="*/ 1 h 2583462"/>
                <a:gd name="connsiteX2" fmla="*/ 804333 w 3113409"/>
                <a:gd name="connsiteY2" fmla="*/ 500663 h 2583462"/>
                <a:gd name="connsiteX3" fmla="*/ 1049867 w 3113409"/>
                <a:gd name="connsiteY3" fmla="*/ 763129 h 2583462"/>
                <a:gd name="connsiteX4" fmla="*/ 1549400 w 3113409"/>
                <a:gd name="connsiteY4" fmla="*/ 1101795 h 2583462"/>
                <a:gd name="connsiteX5" fmla="*/ 1845734 w 3113409"/>
                <a:gd name="connsiteY5" fmla="*/ 369668 h 2583462"/>
                <a:gd name="connsiteX6" fmla="*/ 2032000 w 3113409"/>
                <a:gd name="connsiteY6" fmla="*/ 1575929 h 2583462"/>
                <a:gd name="connsiteX7" fmla="*/ 2332150 w 3113409"/>
                <a:gd name="connsiteY7" fmla="*/ 115345 h 2583462"/>
                <a:gd name="connsiteX8" fmla="*/ 2722416 w 3113409"/>
                <a:gd name="connsiteY8" fmla="*/ 1246046 h 2583462"/>
                <a:gd name="connsiteX9" fmla="*/ 3027652 w 3113409"/>
                <a:gd name="connsiteY9" fmla="*/ 1628440 h 2583462"/>
                <a:gd name="connsiteX10" fmla="*/ 3060356 w 3113409"/>
                <a:gd name="connsiteY10" fmla="*/ 2306371 h 2583462"/>
                <a:gd name="connsiteX11" fmla="*/ 3113409 w 3113409"/>
                <a:gd name="connsiteY11" fmla="*/ 2583462 h 258346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060356 w 3113409"/>
                <a:gd name="connsiteY9" fmla="*/ 2306369 h 2583460"/>
                <a:gd name="connsiteX10" fmla="*/ 3113409 w 3113409"/>
                <a:gd name="connsiteY10" fmla="*/ 2583460 h 2583460"/>
                <a:gd name="connsiteX0" fmla="*/ 0 w 3113409"/>
                <a:gd name="connsiteY0" fmla="*/ 68862 h 2583462"/>
                <a:gd name="connsiteX1" fmla="*/ 287068 w 3113409"/>
                <a:gd name="connsiteY1" fmla="*/ 1 h 2583462"/>
                <a:gd name="connsiteX2" fmla="*/ 804333 w 3113409"/>
                <a:gd name="connsiteY2" fmla="*/ 500663 h 2583462"/>
                <a:gd name="connsiteX3" fmla="*/ 1049867 w 3113409"/>
                <a:gd name="connsiteY3" fmla="*/ 763129 h 2583462"/>
                <a:gd name="connsiteX4" fmla="*/ 1549400 w 3113409"/>
                <a:gd name="connsiteY4" fmla="*/ 1101795 h 2583462"/>
                <a:gd name="connsiteX5" fmla="*/ 1845734 w 3113409"/>
                <a:gd name="connsiteY5" fmla="*/ 369668 h 2583462"/>
                <a:gd name="connsiteX6" fmla="*/ 2032000 w 3113409"/>
                <a:gd name="connsiteY6" fmla="*/ 1575929 h 2583462"/>
                <a:gd name="connsiteX7" fmla="*/ 2332150 w 3113409"/>
                <a:gd name="connsiteY7" fmla="*/ 115345 h 2583462"/>
                <a:gd name="connsiteX8" fmla="*/ 2722416 w 3113409"/>
                <a:gd name="connsiteY8" fmla="*/ 1246046 h 2583462"/>
                <a:gd name="connsiteX9" fmla="*/ 3113409 w 3113409"/>
                <a:gd name="connsiteY9" fmla="*/ 2583462 h 258346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113409 w 3113409"/>
                <a:gd name="connsiteY9" fmla="*/ 2583460 h 2583460"/>
                <a:gd name="connsiteX0" fmla="*/ 0 w 3021838"/>
                <a:gd name="connsiteY0" fmla="*/ 68862 h 2387769"/>
                <a:gd name="connsiteX1" fmla="*/ 287068 w 3021838"/>
                <a:gd name="connsiteY1" fmla="*/ 1 h 2387769"/>
                <a:gd name="connsiteX2" fmla="*/ 804333 w 3021838"/>
                <a:gd name="connsiteY2" fmla="*/ 500663 h 2387769"/>
                <a:gd name="connsiteX3" fmla="*/ 1049867 w 3021838"/>
                <a:gd name="connsiteY3" fmla="*/ 763129 h 2387769"/>
                <a:gd name="connsiteX4" fmla="*/ 1549400 w 3021838"/>
                <a:gd name="connsiteY4" fmla="*/ 1101795 h 2387769"/>
                <a:gd name="connsiteX5" fmla="*/ 1845734 w 3021838"/>
                <a:gd name="connsiteY5" fmla="*/ 369668 h 2387769"/>
                <a:gd name="connsiteX6" fmla="*/ 2032000 w 3021838"/>
                <a:gd name="connsiteY6" fmla="*/ 1575929 h 2387769"/>
                <a:gd name="connsiteX7" fmla="*/ 2332150 w 3021838"/>
                <a:gd name="connsiteY7" fmla="*/ 115345 h 2387769"/>
                <a:gd name="connsiteX8" fmla="*/ 2722416 w 3021838"/>
                <a:gd name="connsiteY8" fmla="*/ 1246046 h 2387769"/>
                <a:gd name="connsiteX9" fmla="*/ 3021838 w 3021838"/>
                <a:gd name="connsiteY9" fmla="*/ 2387769 h 2387769"/>
                <a:gd name="connsiteX0" fmla="*/ 0 w 3021838"/>
                <a:gd name="connsiteY0" fmla="*/ 68860 h 2387767"/>
                <a:gd name="connsiteX1" fmla="*/ 287068 w 3021838"/>
                <a:gd name="connsiteY1" fmla="*/ -1 h 2387767"/>
                <a:gd name="connsiteX2" fmla="*/ 804333 w 3021838"/>
                <a:gd name="connsiteY2" fmla="*/ 500661 h 2387767"/>
                <a:gd name="connsiteX3" fmla="*/ 1049867 w 3021838"/>
                <a:gd name="connsiteY3" fmla="*/ 763127 h 2387767"/>
                <a:gd name="connsiteX4" fmla="*/ 1549400 w 3021838"/>
                <a:gd name="connsiteY4" fmla="*/ 1101793 h 2387767"/>
                <a:gd name="connsiteX5" fmla="*/ 1845734 w 3021838"/>
                <a:gd name="connsiteY5" fmla="*/ 369666 h 2387767"/>
                <a:gd name="connsiteX6" fmla="*/ 2032000 w 3021838"/>
                <a:gd name="connsiteY6" fmla="*/ 1575927 h 2387767"/>
                <a:gd name="connsiteX7" fmla="*/ 2332150 w 3021838"/>
                <a:gd name="connsiteY7" fmla="*/ 115343 h 2387767"/>
                <a:gd name="connsiteX8" fmla="*/ 2722416 w 3021838"/>
                <a:gd name="connsiteY8" fmla="*/ 1246044 h 2387767"/>
                <a:gd name="connsiteX9" fmla="*/ 3021838 w 3021838"/>
                <a:gd name="connsiteY9" fmla="*/ 2387767 h 2387767"/>
                <a:gd name="connsiteX0" fmla="*/ 0 w 3021838"/>
                <a:gd name="connsiteY0" fmla="*/ 68862 h 2387769"/>
                <a:gd name="connsiteX1" fmla="*/ 287068 w 3021838"/>
                <a:gd name="connsiteY1" fmla="*/ 1 h 2387769"/>
                <a:gd name="connsiteX2" fmla="*/ 804333 w 3021838"/>
                <a:gd name="connsiteY2" fmla="*/ 500663 h 2387769"/>
                <a:gd name="connsiteX3" fmla="*/ 1049867 w 3021838"/>
                <a:gd name="connsiteY3" fmla="*/ 763129 h 2387769"/>
                <a:gd name="connsiteX4" fmla="*/ 1549400 w 3021838"/>
                <a:gd name="connsiteY4" fmla="*/ 1101795 h 2387769"/>
                <a:gd name="connsiteX5" fmla="*/ 1845734 w 3021838"/>
                <a:gd name="connsiteY5" fmla="*/ 369668 h 2387769"/>
                <a:gd name="connsiteX6" fmla="*/ 2032000 w 3021838"/>
                <a:gd name="connsiteY6" fmla="*/ 1575929 h 2387769"/>
                <a:gd name="connsiteX7" fmla="*/ 2332150 w 3021838"/>
                <a:gd name="connsiteY7" fmla="*/ 115345 h 2387769"/>
                <a:gd name="connsiteX8" fmla="*/ 2722416 w 3021838"/>
                <a:gd name="connsiteY8" fmla="*/ 1246046 h 2387769"/>
                <a:gd name="connsiteX9" fmla="*/ 3021838 w 3021838"/>
                <a:gd name="connsiteY9" fmla="*/ 2387769 h 2387769"/>
                <a:gd name="connsiteX0" fmla="*/ 0 w 2838697"/>
                <a:gd name="connsiteY0" fmla="*/ 68860 h 2077225"/>
                <a:gd name="connsiteX1" fmla="*/ 287068 w 2838697"/>
                <a:gd name="connsiteY1" fmla="*/ -1 h 2077225"/>
                <a:gd name="connsiteX2" fmla="*/ 804333 w 2838697"/>
                <a:gd name="connsiteY2" fmla="*/ 500661 h 2077225"/>
                <a:gd name="connsiteX3" fmla="*/ 1049867 w 2838697"/>
                <a:gd name="connsiteY3" fmla="*/ 763127 h 2077225"/>
                <a:gd name="connsiteX4" fmla="*/ 1549400 w 2838697"/>
                <a:gd name="connsiteY4" fmla="*/ 1101793 h 2077225"/>
                <a:gd name="connsiteX5" fmla="*/ 1845734 w 2838697"/>
                <a:gd name="connsiteY5" fmla="*/ 369666 h 2077225"/>
                <a:gd name="connsiteX6" fmla="*/ 2032000 w 2838697"/>
                <a:gd name="connsiteY6" fmla="*/ 1575927 h 2077225"/>
                <a:gd name="connsiteX7" fmla="*/ 2332150 w 2838697"/>
                <a:gd name="connsiteY7" fmla="*/ 115343 h 2077225"/>
                <a:gd name="connsiteX8" fmla="*/ 2722416 w 2838697"/>
                <a:gd name="connsiteY8" fmla="*/ 1246044 h 2077225"/>
                <a:gd name="connsiteX9" fmla="*/ 2838697 w 2838697"/>
                <a:gd name="connsiteY9" fmla="*/ 1842625 h 2077225"/>
                <a:gd name="connsiteX0" fmla="*/ 0 w 2838697"/>
                <a:gd name="connsiteY0" fmla="*/ 68862 h 2077225"/>
                <a:gd name="connsiteX1" fmla="*/ 287068 w 2838697"/>
                <a:gd name="connsiteY1" fmla="*/ 1 h 2077225"/>
                <a:gd name="connsiteX2" fmla="*/ 804333 w 2838697"/>
                <a:gd name="connsiteY2" fmla="*/ 500663 h 2077225"/>
                <a:gd name="connsiteX3" fmla="*/ 1049867 w 2838697"/>
                <a:gd name="connsiteY3" fmla="*/ 763129 h 2077225"/>
                <a:gd name="connsiteX4" fmla="*/ 1549400 w 2838697"/>
                <a:gd name="connsiteY4" fmla="*/ 1101795 h 2077225"/>
                <a:gd name="connsiteX5" fmla="*/ 1845734 w 2838697"/>
                <a:gd name="connsiteY5" fmla="*/ 369668 h 2077225"/>
                <a:gd name="connsiteX6" fmla="*/ 2032000 w 2838697"/>
                <a:gd name="connsiteY6" fmla="*/ 1575929 h 2077225"/>
                <a:gd name="connsiteX7" fmla="*/ 2332150 w 2838697"/>
                <a:gd name="connsiteY7" fmla="*/ 115345 h 2077225"/>
                <a:gd name="connsiteX8" fmla="*/ 2722416 w 2838697"/>
                <a:gd name="connsiteY8" fmla="*/ 1246046 h 2077225"/>
                <a:gd name="connsiteX9" fmla="*/ 2838697 w 2838697"/>
                <a:gd name="connsiteY9" fmla="*/ 1842627 h 2077225"/>
                <a:gd name="connsiteX0" fmla="*/ 0 w 2838697"/>
                <a:gd name="connsiteY0" fmla="*/ 68860 h 2077225"/>
                <a:gd name="connsiteX1" fmla="*/ 287068 w 2838697"/>
                <a:gd name="connsiteY1" fmla="*/ -1 h 2077225"/>
                <a:gd name="connsiteX2" fmla="*/ 804333 w 2838697"/>
                <a:gd name="connsiteY2" fmla="*/ 500661 h 2077225"/>
                <a:gd name="connsiteX3" fmla="*/ 1049867 w 2838697"/>
                <a:gd name="connsiteY3" fmla="*/ 763127 h 2077225"/>
                <a:gd name="connsiteX4" fmla="*/ 1549400 w 2838697"/>
                <a:gd name="connsiteY4" fmla="*/ 1101793 h 2077225"/>
                <a:gd name="connsiteX5" fmla="*/ 1845734 w 2838697"/>
                <a:gd name="connsiteY5" fmla="*/ 369666 h 2077225"/>
                <a:gd name="connsiteX6" fmla="*/ 2032000 w 2838697"/>
                <a:gd name="connsiteY6" fmla="*/ 1575927 h 2077225"/>
                <a:gd name="connsiteX7" fmla="*/ 2332150 w 2838697"/>
                <a:gd name="connsiteY7" fmla="*/ 115343 h 2077225"/>
                <a:gd name="connsiteX8" fmla="*/ 2722416 w 2838697"/>
                <a:gd name="connsiteY8" fmla="*/ 1246044 h 2077225"/>
                <a:gd name="connsiteX9" fmla="*/ 2838697 w 2838697"/>
                <a:gd name="connsiteY9" fmla="*/ 1842625 h 2077225"/>
                <a:gd name="connsiteX0" fmla="*/ 0 w 2868257"/>
                <a:gd name="connsiteY0" fmla="*/ 68862 h 2077225"/>
                <a:gd name="connsiteX1" fmla="*/ 287068 w 2868257"/>
                <a:gd name="connsiteY1" fmla="*/ 1 h 2077225"/>
                <a:gd name="connsiteX2" fmla="*/ 804333 w 2868257"/>
                <a:gd name="connsiteY2" fmla="*/ 500663 h 2077225"/>
                <a:gd name="connsiteX3" fmla="*/ 1049867 w 2868257"/>
                <a:gd name="connsiteY3" fmla="*/ 763129 h 2077225"/>
                <a:gd name="connsiteX4" fmla="*/ 1549400 w 2868257"/>
                <a:gd name="connsiteY4" fmla="*/ 1101795 h 2077225"/>
                <a:gd name="connsiteX5" fmla="*/ 1845734 w 2868257"/>
                <a:gd name="connsiteY5" fmla="*/ 369668 h 2077225"/>
                <a:gd name="connsiteX6" fmla="*/ 2032000 w 2868257"/>
                <a:gd name="connsiteY6" fmla="*/ 1575929 h 2077225"/>
                <a:gd name="connsiteX7" fmla="*/ 2332150 w 2868257"/>
                <a:gd name="connsiteY7" fmla="*/ 115345 h 2077225"/>
                <a:gd name="connsiteX8" fmla="*/ 2722416 w 2868257"/>
                <a:gd name="connsiteY8" fmla="*/ 1246046 h 2077225"/>
                <a:gd name="connsiteX9" fmla="*/ 2838697 w 2868257"/>
                <a:gd name="connsiteY9" fmla="*/ 1842627 h 2077225"/>
                <a:gd name="connsiteX0" fmla="*/ 0 w 2946583"/>
                <a:gd name="connsiteY0" fmla="*/ 68860 h 2077225"/>
                <a:gd name="connsiteX1" fmla="*/ 287068 w 2946583"/>
                <a:gd name="connsiteY1" fmla="*/ -1 h 2077225"/>
                <a:gd name="connsiteX2" fmla="*/ 804333 w 2946583"/>
                <a:gd name="connsiteY2" fmla="*/ 500661 h 2077225"/>
                <a:gd name="connsiteX3" fmla="*/ 1049867 w 2946583"/>
                <a:gd name="connsiteY3" fmla="*/ 763127 h 2077225"/>
                <a:gd name="connsiteX4" fmla="*/ 1549400 w 2946583"/>
                <a:gd name="connsiteY4" fmla="*/ 1101793 h 2077225"/>
                <a:gd name="connsiteX5" fmla="*/ 1845734 w 2946583"/>
                <a:gd name="connsiteY5" fmla="*/ 369666 h 2077225"/>
                <a:gd name="connsiteX6" fmla="*/ 2032000 w 2946583"/>
                <a:gd name="connsiteY6" fmla="*/ 1575927 h 2077225"/>
                <a:gd name="connsiteX7" fmla="*/ 2332150 w 2946583"/>
                <a:gd name="connsiteY7" fmla="*/ 115343 h 2077225"/>
                <a:gd name="connsiteX8" fmla="*/ 2722416 w 2946583"/>
                <a:gd name="connsiteY8" fmla="*/ 1246044 h 2077225"/>
                <a:gd name="connsiteX9" fmla="*/ 2930268 w 2946583"/>
                <a:gd name="connsiteY9" fmla="*/ 1814670 h 2077225"/>
                <a:gd name="connsiteX0" fmla="*/ 0 w 3613945"/>
                <a:gd name="connsiteY0" fmla="*/ 68862 h 2695286"/>
                <a:gd name="connsiteX1" fmla="*/ 287068 w 3613945"/>
                <a:gd name="connsiteY1" fmla="*/ 1 h 2695286"/>
                <a:gd name="connsiteX2" fmla="*/ 804333 w 3613945"/>
                <a:gd name="connsiteY2" fmla="*/ 500663 h 2695286"/>
                <a:gd name="connsiteX3" fmla="*/ 1049867 w 3613945"/>
                <a:gd name="connsiteY3" fmla="*/ 763129 h 2695286"/>
                <a:gd name="connsiteX4" fmla="*/ 1549400 w 3613945"/>
                <a:gd name="connsiteY4" fmla="*/ 1101795 h 2695286"/>
                <a:gd name="connsiteX5" fmla="*/ 1845734 w 3613945"/>
                <a:gd name="connsiteY5" fmla="*/ 369668 h 2695286"/>
                <a:gd name="connsiteX6" fmla="*/ 2032000 w 3613945"/>
                <a:gd name="connsiteY6" fmla="*/ 1575929 h 2695286"/>
                <a:gd name="connsiteX7" fmla="*/ 2332150 w 3613945"/>
                <a:gd name="connsiteY7" fmla="*/ 115345 h 2695286"/>
                <a:gd name="connsiteX8" fmla="*/ 2722416 w 3613945"/>
                <a:gd name="connsiteY8" fmla="*/ 1246046 h 2695286"/>
                <a:gd name="connsiteX9" fmla="*/ 3610508 w 3613945"/>
                <a:gd name="connsiteY9" fmla="*/ 2695287 h 2695286"/>
                <a:gd name="connsiteX0" fmla="*/ 0 w 3610507"/>
                <a:gd name="connsiteY0" fmla="*/ 68860 h 2695286"/>
                <a:gd name="connsiteX1" fmla="*/ 287068 w 3610507"/>
                <a:gd name="connsiteY1" fmla="*/ -1 h 2695286"/>
                <a:gd name="connsiteX2" fmla="*/ 804333 w 3610507"/>
                <a:gd name="connsiteY2" fmla="*/ 500661 h 2695286"/>
                <a:gd name="connsiteX3" fmla="*/ 1049867 w 3610507"/>
                <a:gd name="connsiteY3" fmla="*/ 763127 h 2695286"/>
                <a:gd name="connsiteX4" fmla="*/ 1549400 w 3610507"/>
                <a:gd name="connsiteY4" fmla="*/ 1101793 h 2695286"/>
                <a:gd name="connsiteX5" fmla="*/ 1845734 w 3610507"/>
                <a:gd name="connsiteY5" fmla="*/ 369666 h 2695286"/>
                <a:gd name="connsiteX6" fmla="*/ 2032000 w 3610507"/>
                <a:gd name="connsiteY6" fmla="*/ 1575927 h 2695286"/>
                <a:gd name="connsiteX7" fmla="*/ 2332150 w 3610507"/>
                <a:gd name="connsiteY7" fmla="*/ 115343 h 2695286"/>
                <a:gd name="connsiteX8" fmla="*/ 2722416 w 3610507"/>
                <a:gd name="connsiteY8" fmla="*/ 1246044 h 2695286"/>
                <a:gd name="connsiteX9" fmla="*/ 3610508 w 3610507"/>
                <a:gd name="connsiteY9" fmla="*/ 2695285 h 2695286"/>
                <a:gd name="connsiteX0" fmla="*/ 0 w 3610509"/>
                <a:gd name="connsiteY0" fmla="*/ 68862 h 2695286"/>
                <a:gd name="connsiteX1" fmla="*/ 287068 w 3610509"/>
                <a:gd name="connsiteY1" fmla="*/ 1 h 2695286"/>
                <a:gd name="connsiteX2" fmla="*/ 804333 w 3610509"/>
                <a:gd name="connsiteY2" fmla="*/ 500663 h 2695286"/>
                <a:gd name="connsiteX3" fmla="*/ 1049867 w 3610509"/>
                <a:gd name="connsiteY3" fmla="*/ 763129 h 2695286"/>
                <a:gd name="connsiteX4" fmla="*/ 1549400 w 3610509"/>
                <a:gd name="connsiteY4" fmla="*/ 1101795 h 2695286"/>
                <a:gd name="connsiteX5" fmla="*/ 1845734 w 3610509"/>
                <a:gd name="connsiteY5" fmla="*/ 369668 h 2695286"/>
                <a:gd name="connsiteX6" fmla="*/ 2032000 w 3610509"/>
                <a:gd name="connsiteY6" fmla="*/ 1575929 h 2695286"/>
                <a:gd name="connsiteX7" fmla="*/ 2332150 w 3610509"/>
                <a:gd name="connsiteY7" fmla="*/ 115345 h 2695286"/>
                <a:gd name="connsiteX8" fmla="*/ 2722416 w 3610509"/>
                <a:gd name="connsiteY8" fmla="*/ 1246046 h 2695286"/>
                <a:gd name="connsiteX9" fmla="*/ 3610508 w 3610509"/>
                <a:gd name="connsiteY9" fmla="*/ 2695287 h 2695286"/>
                <a:gd name="connsiteX0" fmla="*/ 0 w 2943348"/>
                <a:gd name="connsiteY0" fmla="*/ 68860 h 2077225"/>
                <a:gd name="connsiteX1" fmla="*/ 287068 w 2943348"/>
                <a:gd name="connsiteY1" fmla="*/ -1 h 2077225"/>
                <a:gd name="connsiteX2" fmla="*/ 804333 w 2943348"/>
                <a:gd name="connsiteY2" fmla="*/ 500661 h 2077225"/>
                <a:gd name="connsiteX3" fmla="*/ 1049867 w 2943348"/>
                <a:gd name="connsiteY3" fmla="*/ 763127 h 2077225"/>
                <a:gd name="connsiteX4" fmla="*/ 1549400 w 2943348"/>
                <a:gd name="connsiteY4" fmla="*/ 1101793 h 2077225"/>
                <a:gd name="connsiteX5" fmla="*/ 1845734 w 2943348"/>
                <a:gd name="connsiteY5" fmla="*/ 369666 h 2077225"/>
                <a:gd name="connsiteX6" fmla="*/ 2032000 w 2943348"/>
                <a:gd name="connsiteY6" fmla="*/ 1575927 h 2077225"/>
                <a:gd name="connsiteX7" fmla="*/ 2332150 w 2943348"/>
                <a:gd name="connsiteY7" fmla="*/ 115343 h 2077225"/>
                <a:gd name="connsiteX8" fmla="*/ 2722416 w 2943348"/>
                <a:gd name="connsiteY8" fmla="*/ 1246044 h 2077225"/>
                <a:gd name="connsiteX9" fmla="*/ 2943348 w 2943348"/>
                <a:gd name="connsiteY9" fmla="*/ 1730803 h 2077225"/>
                <a:gd name="connsiteX0" fmla="*/ 0 w 2943348"/>
                <a:gd name="connsiteY0" fmla="*/ 68862 h 2077225"/>
                <a:gd name="connsiteX1" fmla="*/ 287068 w 2943348"/>
                <a:gd name="connsiteY1" fmla="*/ 1 h 2077225"/>
                <a:gd name="connsiteX2" fmla="*/ 804333 w 2943348"/>
                <a:gd name="connsiteY2" fmla="*/ 500663 h 2077225"/>
                <a:gd name="connsiteX3" fmla="*/ 1049867 w 2943348"/>
                <a:gd name="connsiteY3" fmla="*/ 763129 h 2077225"/>
                <a:gd name="connsiteX4" fmla="*/ 1549400 w 2943348"/>
                <a:gd name="connsiteY4" fmla="*/ 1101795 h 2077225"/>
                <a:gd name="connsiteX5" fmla="*/ 1845734 w 2943348"/>
                <a:gd name="connsiteY5" fmla="*/ 369668 h 2077225"/>
                <a:gd name="connsiteX6" fmla="*/ 2032000 w 2943348"/>
                <a:gd name="connsiteY6" fmla="*/ 1575929 h 2077225"/>
                <a:gd name="connsiteX7" fmla="*/ 2332150 w 2943348"/>
                <a:gd name="connsiteY7" fmla="*/ 115345 h 2077225"/>
                <a:gd name="connsiteX8" fmla="*/ 2722416 w 2943348"/>
                <a:gd name="connsiteY8" fmla="*/ 1246046 h 2077225"/>
                <a:gd name="connsiteX9" fmla="*/ 2943348 w 2943348"/>
                <a:gd name="connsiteY9" fmla="*/ 1730805 h 207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3348" h="2077225">
                  <a:moveTo>
                    <a:pt x="0" y="68862"/>
                  </a:moveTo>
                  <a:cubicBezTo>
                    <a:pt x="45664" y="69034"/>
                    <a:pt x="192257" y="60826"/>
                    <a:pt x="287068" y="1"/>
                  </a:cubicBezTo>
                  <a:cubicBezTo>
                    <a:pt x="362256" y="134869"/>
                    <a:pt x="675020" y="385123"/>
                    <a:pt x="804333" y="500663"/>
                  </a:cubicBezTo>
                  <a:cubicBezTo>
                    <a:pt x="920044" y="613552"/>
                    <a:pt x="824089" y="548640"/>
                    <a:pt x="1049867" y="763129"/>
                  </a:cubicBezTo>
                  <a:cubicBezTo>
                    <a:pt x="1349023" y="923995"/>
                    <a:pt x="1343378" y="966329"/>
                    <a:pt x="1549400" y="1101795"/>
                  </a:cubicBezTo>
                  <a:cubicBezTo>
                    <a:pt x="1648178" y="857753"/>
                    <a:pt x="1799283" y="1452391"/>
                    <a:pt x="1845734" y="369668"/>
                  </a:cubicBezTo>
                  <a:cubicBezTo>
                    <a:pt x="1935663" y="1972427"/>
                    <a:pt x="1972733" y="1525129"/>
                    <a:pt x="2032000" y="1575929"/>
                  </a:cubicBezTo>
                  <a:cubicBezTo>
                    <a:pt x="2091267" y="1626729"/>
                    <a:pt x="2238369" y="2852691"/>
                    <a:pt x="2332150" y="115345"/>
                  </a:cubicBezTo>
                  <a:cubicBezTo>
                    <a:pt x="2326771" y="2976122"/>
                    <a:pt x="2537713" y="2104777"/>
                    <a:pt x="2722416" y="1246046"/>
                  </a:cubicBezTo>
                  <a:cubicBezTo>
                    <a:pt x="2891871" y="1643418"/>
                    <a:pt x="2835732" y="1605937"/>
                    <a:pt x="2943348" y="1730805"/>
                  </a:cubicBezTo>
                </a:path>
              </a:pathLst>
            </a:custGeom>
            <a:ln w="76200">
              <a:solidFill>
                <a:srgbClr val="FF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967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2385"/>
            <a:ext cx="1743671" cy="1104383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>
          <a:xfrm>
            <a:off x="376890" y="3191330"/>
            <a:ext cx="943485" cy="476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Moon orbit</a:t>
            </a:r>
          </a:p>
        </p:txBody>
      </p:sp>
      <p:sp>
        <p:nvSpPr>
          <p:cNvPr id="63" name="Or 62"/>
          <p:cNvSpPr/>
          <p:nvPr/>
        </p:nvSpPr>
        <p:spPr>
          <a:xfrm>
            <a:off x="1625825" y="3364368"/>
            <a:ext cx="164664" cy="130175"/>
          </a:xfrm>
          <a:prstGeom prst="flowChar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/>
          </a:p>
        </p:txBody>
      </p:sp>
      <p:cxnSp>
        <p:nvCxnSpPr>
          <p:cNvPr id="64" name="Straight Arrow Connector 75"/>
          <p:cNvCxnSpPr>
            <a:stCxn id="57" idx="3"/>
            <a:endCxn id="63" idx="2"/>
          </p:cNvCxnSpPr>
          <p:nvPr/>
        </p:nvCxnSpPr>
        <p:spPr>
          <a:xfrm>
            <a:off x="1320375" y="3429455"/>
            <a:ext cx="3054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65" name="Rounded Rectangle 64"/>
          <p:cNvSpPr/>
          <p:nvPr/>
        </p:nvSpPr>
        <p:spPr>
          <a:xfrm>
            <a:off x="1164181" y="2322160"/>
            <a:ext cx="1087952" cy="5506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Earth orbit &amp; rotation</a:t>
            </a:r>
            <a:endParaRPr lang="en-US" sz="1400" dirty="0"/>
          </a:p>
        </p:txBody>
      </p:sp>
      <p:sp>
        <p:nvSpPr>
          <p:cNvPr id="66" name="Rounded Rectangle 65"/>
          <p:cNvSpPr/>
          <p:nvPr/>
        </p:nvSpPr>
        <p:spPr>
          <a:xfrm>
            <a:off x="1248855" y="3783027"/>
            <a:ext cx="918604" cy="476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Sun orbit</a:t>
            </a:r>
            <a:endParaRPr lang="en-US" sz="1400" dirty="0"/>
          </a:p>
        </p:txBody>
      </p:sp>
      <p:sp>
        <p:nvSpPr>
          <p:cNvPr id="67" name="Rounded Rectangle 66"/>
          <p:cNvSpPr/>
          <p:nvPr/>
        </p:nvSpPr>
        <p:spPr>
          <a:xfrm>
            <a:off x="7325153" y="867333"/>
            <a:ext cx="1042316" cy="476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Non-</a:t>
            </a:r>
            <a:r>
              <a:rPr lang="en-US" sz="1400" dirty="0"/>
              <a:t>T</a:t>
            </a:r>
            <a:r>
              <a:rPr lang="en-US" sz="1400" dirty="0" smtClean="0"/>
              <a:t>idal Forces</a:t>
            </a:r>
            <a:endParaRPr lang="en-US" sz="1400" dirty="0"/>
          </a:p>
        </p:txBody>
      </p:sp>
      <p:sp>
        <p:nvSpPr>
          <p:cNvPr id="68" name="Rounded Rectangle 67"/>
          <p:cNvSpPr/>
          <p:nvPr/>
        </p:nvSpPr>
        <p:spPr>
          <a:xfrm>
            <a:off x="203200" y="502707"/>
            <a:ext cx="2319868" cy="3984626"/>
          </a:xfrm>
          <a:prstGeom prst="roundRect">
            <a:avLst/>
          </a:prstGeom>
          <a:noFill/>
          <a:ln w="222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Positional Astronomy &amp; Gravity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9" name="Straight Arrow Connector 75"/>
          <p:cNvCxnSpPr>
            <a:stCxn id="66" idx="0"/>
            <a:endCxn id="63" idx="4"/>
          </p:cNvCxnSpPr>
          <p:nvPr/>
        </p:nvCxnSpPr>
        <p:spPr>
          <a:xfrm flipV="1">
            <a:off x="1708157" y="3494543"/>
            <a:ext cx="0" cy="288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65" idx="2"/>
            <a:endCxn id="63" idx="0"/>
          </p:cNvCxnSpPr>
          <p:nvPr/>
        </p:nvCxnSpPr>
        <p:spPr>
          <a:xfrm>
            <a:off x="1708157" y="2872817"/>
            <a:ext cx="0" cy="491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6" name="Straight Arrow Connector 75"/>
          <p:cNvCxnSpPr>
            <a:stCxn id="63" idx="6"/>
            <a:endCxn id="100" idx="1"/>
          </p:cNvCxnSpPr>
          <p:nvPr/>
        </p:nvCxnSpPr>
        <p:spPr>
          <a:xfrm>
            <a:off x="1790489" y="3429456"/>
            <a:ext cx="1663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93" name="Rounded Rectangle 92"/>
          <p:cNvSpPr/>
          <p:nvPr/>
        </p:nvSpPr>
        <p:spPr>
          <a:xfrm>
            <a:off x="2636391" y="3097789"/>
            <a:ext cx="619907" cy="307092"/>
          </a:xfrm>
          <a:prstGeom prst="roundRect">
            <a:avLst/>
          </a:prstGeom>
          <a:noFill/>
          <a:ln w="22225">
            <a:noFill/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ATGF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454369" y="3075884"/>
            <a:ext cx="968884" cy="7071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Solid Earth &amp; Core</a:t>
            </a:r>
            <a:endParaRPr lang="en-US" sz="1400" dirty="0"/>
          </a:p>
        </p:txBody>
      </p:sp>
      <p:sp>
        <p:nvSpPr>
          <p:cNvPr id="104" name="Rounded Rectangle 103"/>
          <p:cNvSpPr/>
          <p:nvPr/>
        </p:nvSpPr>
        <p:spPr>
          <a:xfrm>
            <a:off x="4155712" y="1355918"/>
            <a:ext cx="1094592" cy="476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Ocean Self Attraction</a:t>
            </a:r>
            <a:endParaRPr lang="en-US" sz="1400" dirty="0"/>
          </a:p>
        </p:txBody>
      </p:sp>
      <p:cxnSp>
        <p:nvCxnSpPr>
          <p:cNvPr id="105" name="Straight Arrow Connector 75"/>
          <p:cNvCxnSpPr>
            <a:stCxn id="104" idx="2"/>
            <a:endCxn id="106" idx="4"/>
          </p:cNvCxnSpPr>
          <p:nvPr/>
        </p:nvCxnSpPr>
        <p:spPr>
          <a:xfrm>
            <a:off x="4703008" y="1832168"/>
            <a:ext cx="0" cy="1662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6" name="Or 105"/>
          <p:cNvSpPr/>
          <p:nvPr/>
        </p:nvSpPr>
        <p:spPr>
          <a:xfrm>
            <a:off x="4620676" y="3364368"/>
            <a:ext cx="164664" cy="130175"/>
          </a:xfrm>
          <a:prstGeom prst="flowChar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/>
          </a:p>
        </p:txBody>
      </p:sp>
      <p:cxnSp>
        <p:nvCxnSpPr>
          <p:cNvPr id="107" name="Straight Arrow Connector 75"/>
          <p:cNvCxnSpPr>
            <a:stCxn id="106" idx="6"/>
            <a:endCxn id="112" idx="1"/>
          </p:cNvCxnSpPr>
          <p:nvPr/>
        </p:nvCxnSpPr>
        <p:spPr>
          <a:xfrm flipV="1">
            <a:off x="4785340" y="3429455"/>
            <a:ext cx="187514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8" name="Rounded Rectangle 107"/>
          <p:cNvSpPr/>
          <p:nvPr/>
        </p:nvSpPr>
        <p:spPr>
          <a:xfrm>
            <a:off x="5134229" y="3112250"/>
            <a:ext cx="1644796" cy="504235"/>
          </a:xfrm>
          <a:prstGeom prst="roundRect">
            <a:avLst/>
          </a:prstGeom>
          <a:noFill/>
          <a:ln w="22225">
            <a:noFill/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</a:rPr>
              <a:t>Nett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 Tidal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orce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660487" y="3191330"/>
            <a:ext cx="791085" cy="476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Tidal Ocean </a:t>
            </a:r>
            <a:endParaRPr lang="en-US" sz="1400" dirty="0"/>
          </a:p>
        </p:txBody>
      </p:sp>
      <p:cxnSp>
        <p:nvCxnSpPr>
          <p:cNvPr id="115" name="Straight Arrow Connector 75"/>
          <p:cNvCxnSpPr>
            <a:stCxn id="100" idx="3"/>
            <a:endCxn id="106" idx="2"/>
          </p:cNvCxnSpPr>
          <p:nvPr/>
        </p:nvCxnSpPr>
        <p:spPr>
          <a:xfrm>
            <a:off x="4423253" y="3429456"/>
            <a:ext cx="197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8" name="Straight Arrow Connector 75"/>
          <p:cNvCxnSpPr>
            <a:stCxn id="103" idx="2"/>
            <a:endCxn id="106" idx="0"/>
          </p:cNvCxnSpPr>
          <p:nvPr/>
        </p:nvCxnSpPr>
        <p:spPr>
          <a:xfrm flipH="1">
            <a:off x="4703008" y="2599267"/>
            <a:ext cx="1" cy="765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5" name="Straight Arrow Connector 75"/>
          <p:cNvCxnSpPr>
            <a:stCxn id="67" idx="2"/>
            <a:endCxn id="197" idx="0"/>
          </p:cNvCxnSpPr>
          <p:nvPr/>
        </p:nvCxnSpPr>
        <p:spPr>
          <a:xfrm>
            <a:off x="7846311" y="1343583"/>
            <a:ext cx="0" cy="1020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26" name="Or 125"/>
          <p:cNvSpPr/>
          <p:nvPr/>
        </p:nvSpPr>
        <p:spPr>
          <a:xfrm>
            <a:off x="7763979" y="3364368"/>
            <a:ext cx="164664" cy="130175"/>
          </a:xfrm>
          <a:prstGeom prst="flowChar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cxnSp>
        <p:nvCxnSpPr>
          <p:cNvPr id="128" name="Straight Arrow Connector 75"/>
          <p:cNvCxnSpPr>
            <a:stCxn id="112" idx="3"/>
            <a:endCxn id="126" idx="2"/>
          </p:cNvCxnSpPr>
          <p:nvPr/>
        </p:nvCxnSpPr>
        <p:spPr>
          <a:xfrm>
            <a:off x="7451572" y="3429455"/>
            <a:ext cx="31240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5" name="Straight Arrow Connector 75"/>
          <p:cNvCxnSpPr>
            <a:stCxn id="126" idx="4"/>
            <a:endCxn id="185" idx="0"/>
          </p:cNvCxnSpPr>
          <p:nvPr/>
        </p:nvCxnSpPr>
        <p:spPr>
          <a:xfrm>
            <a:off x="7846311" y="3494543"/>
            <a:ext cx="0" cy="144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0" name="Rounded Rectangle 139"/>
          <p:cNvSpPr/>
          <p:nvPr/>
        </p:nvSpPr>
        <p:spPr>
          <a:xfrm>
            <a:off x="3244572" y="502707"/>
            <a:ext cx="5543827" cy="3984626"/>
          </a:xfrm>
          <a:prstGeom prst="roundRect">
            <a:avLst/>
          </a:prstGeom>
          <a:noFill/>
          <a:ln w="222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Geophysics/Oceanography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1" name="Straight Arrow Connector 75"/>
          <p:cNvCxnSpPr>
            <a:stCxn id="112" idx="0"/>
            <a:endCxn id="104" idx="3"/>
          </p:cNvCxnSpPr>
          <p:nvPr/>
        </p:nvCxnSpPr>
        <p:spPr>
          <a:xfrm rot="16200000" flipV="1">
            <a:off x="5354524" y="1489824"/>
            <a:ext cx="1597287" cy="180572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4" name="Straight Arrow Connector 75"/>
          <p:cNvCxnSpPr>
            <a:stCxn id="112" idx="0"/>
            <a:endCxn id="103" idx="3"/>
          </p:cNvCxnSpPr>
          <p:nvPr/>
        </p:nvCxnSpPr>
        <p:spPr>
          <a:xfrm rot="16200000" flipV="1">
            <a:off x="5766743" y="1902043"/>
            <a:ext cx="827409" cy="17511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9" name="Rounded Rectangle 148"/>
          <p:cNvSpPr/>
          <p:nvPr/>
        </p:nvSpPr>
        <p:spPr>
          <a:xfrm>
            <a:off x="7283711" y="4649258"/>
            <a:ext cx="1159934" cy="307093"/>
          </a:xfrm>
          <a:prstGeom prst="roundRect">
            <a:avLst/>
          </a:prstGeom>
          <a:noFill/>
          <a:ln w="22225">
            <a:noFill/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101153" y="2128575"/>
            <a:ext cx="1203711" cy="4706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Ocean Loading</a:t>
            </a:r>
            <a:endParaRPr lang="en-US" sz="1400" dirty="0"/>
          </a:p>
        </p:txBody>
      </p:sp>
      <p:sp>
        <p:nvSpPr>
          <p:cNvPr id="166" name="Rounded Rectangle 165"/>
          <p:cNvSpPr/>
          <p:nvPr/>
        </p:nvSpPr>
        <p:spPr>
          <a:xfrm>
            <a:off x="4643739" y="2667188"/>
            <a:ext cx="489955" cy="307092"/>
          </a:xfrm>
          <a:prstGeom prst="roundRect">
            <a:avLst/>
          </a:prstGeom>
          <a:noFill/>
          <a:ln w="22225">
            <a:noFill/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SAL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7281634" y="4934684"/>
            <a:ext cx="1129354" cy="476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Ocean Observation</a:t>
            </a:r>
            <a:endParaRPr lang="en-US" sz="1400" dirty="0"/>
          </a:p>
        </p:txBody>
      </p:sp>
      <p:sp>
        <p:nvSpPr>
          <p:cNvPr id="197" name="Rounded Rectangle 196"/>
          <p:cNvSpPr/>
          <p:nvPr/>
        </p:nvSpPr>
        <p:spPr>
          <a:xfrm>
            <a:off x="7339406" y="2363920"/>
            <a:ext cx="1013810" cy="476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Non-Tidal Ocean</a:t>
            </a:r>
            <a:endParaRPr lang="en-US" sz="1400" dirty="0"/>
          </a:p>
        </p:txBody>
      </p:sp>
      <p:cxnSp>
        <p:nvCxnSpPr>
          <p:cNvPr id="199" name="Straight Arrow Connector 75"/>
          <p:cNvCxnSpPr>
            <a:stCxn id="197" idx="2"/>
            <a:endCxn id="126" idx="0"/>
          </p:cNvCxnSpPr>
          <p:nvPr/>
        </p:nvCxnSpPr>
        <p:spPr>
          <a:xfrm>
            <a:off x="7846311" y="2840170"/>
            <a:ext cx="0" cy="524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06" name="Oval 205"/>
          <p:cNvSpPr/>
          <p:nvPr/>
        </p:nvSpPr>
        <p:spPr>
          <a:xfrm>
            <a:off x="6502400" y="1981200"/>
            <a:ext cx="2370667" cy="2278077"/>
          </a:xfrm>
          <a:prstGeom prst="ellipse">
            <a:avLst/>
          </a:prstGeom>
          <a:noFill/>
          <a:ln w="76200" cmpd="sng">
            <a:solidFill>
              <a:srgbClr val="FFFF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1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79152" y="1217508"/>
            <a:ext cx="2150732" cy="5916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Gravitational potential η</a:t>
            </a:r>
            <a:r>
              <a:rPr lang="en-US" sz="1400" baseline="-25000" dirty="0" smtClean="0"/>
              <a:t>eq</a:t>
            </a:r>
            <a:endParaRPr lang="en-US" sz="1400" baseline="-25000" dirty="0"/>
          </a:p>
        </p:txBody>
      </p:sp>
      <p:cxnSp>
        <p:nvCxnSpPr>
          <p:cNvPr id="86" name="Straight Arrow Connector 75"/>
          <p:cNvCxnSpPr>
            <a:stCxn id="66" idx="3"/>
            <a:endCxn id="94" idx="2"/>
          </p:cNvCxnSpPr>
          <p:nvPr/>
        </p:nvCxnSpPr>
        <p:spPr>
          <a:xfrm flipV="1">
            <a:off x="2429884" y="1510637"/>
            <a:ext cx="1538148" cy="2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0" name="Rounded Rectangle 99"/>
          <p:cNvSpPr/>
          <p:nvPr/>
        </p:nvSpPr>
        <p:spPr>
          <a:xfrm>
            <a:off x="4343398" y="1157065"/>
            <a:ext cx="1204568" cy="7071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LTI</a:t>
            </a:r>
          </a:p>
          <a:p>
            <a:pPr algn="ctr">
              <a:defRPr/>
            </a:pPr>
            <a:r>
              <a:rPr lang="en-US" sz="1400" dirty="0" smtClean="0"/>
              <a:t>admittances</a:t>
            </a:r>
            <a:endParaRPr lang="en-US" sz="1400" dirty="0"/>
          </a:p>
        </p:txBody>
      </p:sp>
      <p:sp>
        <p:nvSpPr>
          <p:cNvPr id="104" name="Rounded Rectangle 103"/>
          <p:cNvSpPr/>
          <p:nvPr/>
        </p:nvSpPr>
        <p:spPr>
          <a:xfrm>
            <a:off x="3217343" y="2038362"/>
            <a:ext cx="1667469" cy="5919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interaction inputs </a:t>
            </a:r>
            <a:endParaRPr lang="en-US" sz="1400" dirty="0"/>
          </a:p>
          <a:p>
            <a:pPr algn="ctr">
              <a:defRPr/>
            </a:pPr>
            <a:r>
              <a:rPr lang="en-US" sz="1400" dirty="0" smtClean="0"/>
              <a:t>I</a:t>
            </a:r>
            <a:r>
              <a:rPr lang="en-US" sz="1400" baseline="30000" dirty="0" smtClean="0"/>
              <a:t>2-2</a:t>
            </a:r>
            <a:r>
              <a:rPr lang="en-US" sz="1400" dirty="0" smtClean="0"/>
              <a:t>,I</a:t>
            </a:r>
            <a:r>
              <a:rPr lang="en-US" sz="1400" baseline="30000" dirty="0" smtClean="0"/>
              <a:t>2-1</a:t>
            </a:r>
            <a:r>
              <a:rPr lang="en-US" sz="1400" dirty="0" smtClean="0"/>
              <a:t>,…</a:t>
            </a:r>
          </a:p>
        </p:txBody>
      </p:sp>
      <p:sp>
        <p:nvSpPr>
          <p:cNvPr id="106" name="Or 105"/>
          <p:cNvSpPr/>
          <p:nvPr/>
        </p:nvSpPr>
        <p:spPr>
          <a:xfrm>
            <a:off x="5712850" y="1445549"/>
            <a:ext cx="164664" cy="130175"/>
          </a:xfrm>
          <a:prstGeom prst="flowChar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/>
          </a:p>
        </p:txBody>
      </p:sp>
      <p:cxnSp>
        <p:nvCxnSpPr>
          <p:cNvPr id="107" name="Straight Arrow Connector 75"/>
          <p:cNvCxnSpPr>
            <a:stCxn id="106" idx="6"/>
            <a:endCxn id="112" idx="1"/>
          </p:cNvCxnSpPr>
          <p:nvPr/>
        </p:nvCxnSpPr>
        <p:spPr>
          <a:xfrm flipV="1">
            <a:off x="5877514" y="1510636"/>
            <a:ext cx="9099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12" name="Rounded Rectangle 111"/>
          <p:cNvSpPr/>
          <p:nvPr/>
        </p:nvSpPr>
        <p:spPr>
          <a:xfrm>
            <a:off x="6787490" y="1272511"/>
            <a:ext cx="791085" cy="476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Tide</a:t>
            </a:r>
            <a:endParaRPr lang="en-US" sz="1400" dirty="0"/>
          </a:p>
        </p:txBody>
      </p:sp>
      <p:cxnSp>
        <p:nvCxnSpPr>
          <p:cNvPr id="115" name="Straight Arrow Connector 75"/>
          <p:cNvCxnSpPr>
            <a:stCxn id="100" idx="3"/>
            <a:endCxn id="106" idx="2"/>
          </p:cNvCxnSpPr>
          <p:nvPr/>
        </p:nvCxnSpPr>
        <p:spPr>
          <a:xfrm>
            <a:off x="5547966" y="1510637"/>
            <a:ext cx="1648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8" name="Straight Arrow Connector 75"/>
          <p:cNvCxnSpPr>
            <a:stCxn id="106" idx="4"/>
            <a:endCxn id="103" idx="0"/>
          </p:cNvCxnSpPr>
          <p:nvPr/>
        </p:nvCxnSpPr>
        <p:spPr>
          <a:xfrm>
            <a:off x="5795182" y="1575724"/>
            <a:ext cx="0" cy="52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26" name="Or 125"/>
          <p:cNvSpPr/>
          <p:nvPr/>
        </p:nvSpPr>
        <p:spPr>
          <a:xfrm>
            <a:off x="7831713" y="1445549"/>
            <a:ext cx="164664" cy="130175"/>
          </a:xfrm>
          <a:prstGeom prst="flowChar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/>
          </a:p>
        </p:txBody>
      </p:sp>
      <p:cxnSp>
        <p:nvCxnSpPr>
          <p:cNvPr id="128" name="Straight Arrow Connector 75"/>
          <p:cNvCxnSpPr>
            <a:stCxn id="112" idx="3"/>
            <a:endCxn id="126" idx="2"/>
          </p:cNvCxnSpPr>
          <p:nvPr/>
        </p:nvCxnSpPr>
        <p:spPr>
          <a:xfrm>
            <a:off x="7578575" y="1510636"/>
            <a:ext cx="2531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5" name="Straight Arrow Connector 75"/>
          <p:cNvCxnSpPr>
            <a:stCxn id="126" idx="4"/>
            <a:endCxn id="185" idx="0"/>
          </p:cNvCxnSpPr>
          <p:nvPr/>
        </p:nvCxnSpPr>
        <p:spPr>
          <a:xfrm>
            <a:off x="7914045" y="1575724"/>
            <a:ext cx="0" cy="615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1" name="Straight Arrow Connector 75"/>
          <p:cNvCxnSpPr>
            <a:stCxn id="103" idx="1"/>
            <a:endCxn id="104" idx="3"/>
          </p:cNvCxnSpPr>
          <p:nvPr/>
        </p:nvCxnSpPr>
        <p:spPr>
          <a:xfrm flipH="1">
            <a:off x="4884812" y="2334329"/>
            <a:ext cx="3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9" name="Rounded Rectangle 148"/>
          <p:cNvSpPr/>
          <p:nvPr/>
        </p:nvSpPr>
        <p:spPr>
          <a:xfrm>
            <a:off x="7351445" y="2869824"/>
            <a:ext cx="1159934" cy="307093"/>
          </a:xfrm>
          <a:prstGeom prst="roundRect">
            <a:avLst/>
          </a:prstGeom>
          <a:noFill/>
          <a:ln w="22225">
            <a:noFill/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193326" y="2098983"/>
            <a:ext cx="1203711" cy="4706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linear tide</a:t>
            </a:r>
            <a:endParaRPr lang="en-US" sz="14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349368" y="2191076"/>
            <a:ext cx="1129354" cy="6103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Ocean Observation</a:t>
            </a:r>
            <a:endParaRPr lang="en-US" sz="1400" dirty="0"/>
          </a:p>
        </p:txBody>
      </p:sp>
      <p:sp>
        <p:nvSpPr>
          <p:cNvPr id="197" name="Rounded Rectangle 196"/>
          <p:cNvSpPr/>
          <p:nvPr/>
        </p:nvSpPr>
        <p:spPr>
          <a:xfrm>
            <a:off x="6787490" y="617176"/>
            <a:ext cx="791085" cy="476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Noise</a:t>
            </a:r>
            <a:endParaRPr lang="en-US" sz="1400" dirty="0"/>
          </a:p>
        </p:txBody>
      </p:sp>
      <p:cxnSp>
        <p:nvCxnSpPr>
          <p:cNvPr id="199" name="Straight Arrow Connector 75"/>
          <p:cNvCxnSpPr>
            <a:stCxn id="197" idx="3"/>
            <a:endCxn id="126" idx="0"/>
          </p:cNvCxnSpPr>
          <p:nvPr/>
        </p:nvCxnSpPr>
        <p:spPr>
          <a:xfrm>
            <a:off x="7578575" y="855301"/>
            <a:ext cx="335470" cy="5902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88" name="Rounded Rectangle 87"/>
          <p:cNvSpPr/>
          <p:nvPr/>
        </p:nvSpPr>
        <p:spPr>
          <a:xfrm>
            <a:off x="2641595" y="833845"/>
            <a:ext cx="1066798" cy="5916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Radiation </a:t>
            </a:r>
          </a:p>
          <a:p>
            <a:pPr algn="ctr">
              <a:defRPr/>
            </a:pPr>
            <a:r>
              <a:rPr lang="en-US" sz="1400" dirty="0" smtClean="0"/>
              <a:t>potentia</a:t>
            </a:r>
            <a:r>
              <a:rPr lang="en-US" sz="1400" dirty="0"/>
              <a:t>l</a:t>
            </a:r>
            <a:endParaRPr lang="en-US" sz="1400" baseline="-25000" dirty="0"/>
          </a:p>
        </p:txBody>
      </p:sp>
      <p:cxnSp>
        <p:nvCxnSpPr>
          <p:cNvPr id="89" name="Straight Arrow Connector 75"/>
          <p:cNvCxnSpPr>
            <a:stCxn id="88" idx="3"/>
            <a:endCxn id="94" idx="0"/>
          </p:cNvCxnSpPr>
          <p:nvPr/>
        </p:nvCxnSpPr>
        <p:spPr>
          <a:xfrm>
            <a:off x="3708393" y="1129693"/>
            <a:ext cx="341971" cy="3158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94" name="Or 93"/>
          <p:cNvSpPr/>
          <p:nvPr/>
        </p:nvSpPr>
        <p:spPr>
          <a:xfrm>
            <a:off x="3968032" y="1445549"/>
            <a:ext cx="164664" cy="130175"/>
          </a:xfrm>
          <a:prstGeom prst="flowChar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/>
          </a:p>
        </p:txBody>
      </p:sp>
      <p:cxnSp>
        <p:nvCxnSpPr>
          <p:cNvPr id="96" name="Straight Arrow Connector 75"/>
          <p:cNvCxnSpPr>
            <a:stCxn id="104" idx="0"/>
            <a:endCxn id="94" idx="4"/>
          </p:cNvCxnSpPr>
          <p:nvPr/>
        </p:nvCxnSpPr>
        <p:spPr>
          <a:xfrm flipH="1" flipV="1">
            <a:off x="4050364" y="1575724"/>
            <a:ext cx="714" cy="462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9" name="Straight Arrow Connector 75"/>
          <p:cNvCxnSpPr>
            <a:stCxn id="94" idx="6"/>
            <a:endCxn id="100" idx="1"/>
          </p:cNvCxnSpPr>
          <p:nvPr/>
        </p:nvCxnSpPr>
        <p:spPr>
          <a:xfrm>
            <a:off x="4132696" y="1510637"/>
            <a:ext cx="2107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19" name="Rounded Rectangle 118"/>
          <p:cNvSpPr/>
          <p:nvPr/>
        </p:nvSpPr>
        <p:spPr>
          <a:xfrm>
            <a:off x="2497668" y="244099"/>
            <a:ext cx="4064000" cy="2692400"/>
          </a:xfrm>
          <a:prstGeom prst="roundRect">
            <a:avLst/>
          </a:prstGeom>
          <a:noFill/>
          <a:ln w="222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Response method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129</Words>
  <Application>Microsoft Macintosh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Taylor</dc:creator>
  <cp:lastModifiedBy>Andy Taylor</cp:lastModifiedBy>
  <cp:revision>96</cp:revision>
  <dcterms:created xsi:type="dcterms:W3CDTF">2011-08-04T06:01:18Z</dcterms:created>
  <dcterms:modified xsi:type="dcterms:W3CDTF">2013-05-14T06:04:49Z</dcterms:modified>
</cp:coreProperties>
</file>