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07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Long Short-Term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Arquitetura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Resolve problemas de RNN através de gates:</a:t>
            </a:r>
          </a:p>
          <a:p>
            <a:pPr>
              <a:defRPr sz="2000"/>
            </a:pPr>
            <a:r>
              <a:rPr b="1"/>
              <a:t>Forget Gate:</a:t>
            </a:r>
          </a:p>
          <a:p>
            <a:pPr>
              <a:defRPr sz="2000"/>
            </a:pPr>
            <a:r>
              <a:t>f_t = σ(W_f * [h_{t-1}, x_t] + b_f)</a:t>
            </a:r>
          </a:p>
          <a:p>
            <a:pPr>
              <a:defRPr sz="2000"/>
            </a:pPr>
            <a:r>
              <a:rPr b="1"/>
              <a:t>Input Gate:</a:t>
            </a:r>
          </a:p>
          <a:p>
            <a:pPr>
              <a:defRPr sz="2000"/>
            </a:pPr>
            <a:r>
              <a:t>i_t = σ(W_i * [h_{t-1}, x_t] + b_i)</a:t>
            </a:r>
          </a:p>
          <a:p>
            <a:pPr>
              <a:defRPr sz="2000"/>
            </a:pPr>
            <a:r>
              <a:t>C̃_t = tanh(W_C * [h_{t-1}, x_t] + b_C)</a:t>
            </a:r>
          </a:p>
          <a:p>
            <a:pPr>
              <a:defRPr sz="2000"/>
            </a:pPr>
            <a:r>
              <a:rPr b="1"/>
              <a:t>Cell State Update:</a:t>
            </a:r>
          </a:p>
          <a:p>
            <a:pPr>
              <a:defRPr sz="2000"/>
            </a:pPr>
            <a:r>
              <a:t>C_t = f_t * C_{t-1} + i_t * C̃_t</a:t>
            </a:r>
          </a:p>
          <a:p>
            <a:pPr>
              <a:defRPr sz="2000"/>
            </a:pPr>
            <a:r>
              <a:rPr b="1"/>
              <a:t>Output Gate:</a:t>
            </a:r>
          </a:p>
          <a:p>
            <a:pPr>
              <a:defRPr sz="2000"/>
            </a:pPr>
            <a:r>
              <a:t>o_t = σ(W_o * [h_{t-1}, x_t] + b_o)</a:t>
            </a:r>
          </a:p>
          <a:p>
            <a:pPr>
              <a:defRPr sz="2000"/>
            </a:pPr>
            <a:r>
              <a:t>h_t = o_t * tanh(C_t)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Captura dependências longas</a:t>
            </a:r>
          </a:p>
          <a:p>
            <a:pPr>
              <a:defRPr sz="2000"/>
            </a:pPr>
            <a:r>
              <a:t>- Controla fluxo de informação</a:t>
            </a:r>
          </a:p>
          <a:p>
            <a:pPr>
              <a:defRPr sz="2000"/>
            </a:pPr>
            <a:r>
              <a:t>- Gradientes mais estáveis</a:t>
            </a:r>
          </a:p>
          <a:p>
            <a:pPr>
              <a:defRPr sz="2000"/>
            </a:pPr>
            <a:r>
              <a:t>- Versátil para muitas tarefas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Gated Recurrent Unit (Gru)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Simplificação Da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Menos parâmetros que LSTM</a:t>
            </a:r>
          </a:p>
          <a:p>
            <a:pPr>
              <a:defRPr sz="2000"/>
            </a:pPr>
            <a:r>
              <a:t>- Combina forget e input gates</a:t>
            </a:r>
          </a:p>
          <a:p>
            <a:pPr>
              <a:defRPr sz="2000"/>
            </a:pPr>
            <a:r>
              <a:t>- Performance similar à LSTM</a:t>
            </a:r>
          </a:p>
          <a:p>
            <a:pPr>
              <a:defRPr sz="2000"/>
            </a:pPr>
            <a:r>
              <a:t>- Treinamento mais rápido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Fórmulas Gru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r_t = σ(W_r * [h_{t-1}, x_t])    # Reset gate</a:t>
            </a:r>
          </a:p>
          <a:p>
            <a:pPr>
              <a:defRPr sz="2000"/>
            </a:pPr>
            <a:r>
              <a:t>z_t = σ(W_z * [h_{t-1}, x_t])    # Update gate</a:t>
            </a:r>
          </a:p>
          <a:p>
            <a:pPr>
              <a:defRPr sz="2000"/>
            </a:pPr>
            <a:r>
              <a:t>h̃_t = tanh(W * [r_t * h_{t-1}, x_t])</a:t>
            </a:r>
          </a:p>
          <a:p>
            <a:pPr>
              <a:defRPr sz="2000"/>
            </a:pPr>
            <a:r>
              <a:t>h_t = (1 - z_t) * h_{t-1} + z_t * h̃_t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Redes Neurais Convolucionais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Cnns Para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Aplicam filtros convolucionais sobre embeddings de palavras.</a:t>
            </a:r>
          </a:p>
          <a:p>
            <a:pPr>
              <a:defRPr sz="2000"/>
            </a:pPr>
            <a:r>
              <a:rPr b="1"/>
              <a:t>Arquitetura: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Input Embeddings → Conv1D → ReLU → MaxPool → Dense → Softmax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Detecta n-gramas automaticamente</a:t>
            </a:r>
          </a:p>
          <a:p>
            <a:pPr>
              <a:defRPr sz="2000"/>
            </a:pPr>
            <a:r>
              <a:t>- Translation invariant</a:t>
            </a:r>
          </a:p>
          <a:p>
            <a:pPr>
              <a:defRPr sz="2000"/>
            </a:pPr>
            <a:r>
              <a:t>- Paralelização eficiente</a:t>
            </a:r>
          </a:p>
          <a:p>
            <a:pPr>
              <a:defRPr sz="2000"/>
            </a:pPr>
            <a:r>
              <a:t>- Bom para classificação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Hiperparâmetros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Filter sizes</a:t>
            </a:r>
            <a:r>
              <a:t>: [2,3,4,5] para capturar diferentes n-gramas</a:t>
            </a:r>
          </a:p>
          <a:p>
            <a:pPr>
              <a:defRPr sz="2000"/>
            </a:pPr>
            <a:r>
              <a:t>- </a:t>
            </a:r>
            <a:r>
              <a:rPr b="1"/>
              <a:t>Number of filters</a:t>
            </a:r>
            <a:r>
              <a:t>: 100-200 por tamanho</a:t>
            </a:r>
          </a:p>
          <a:p>
            <a:pPr>
              <a:defRPr sz="2000"/>
            </a:pPr>
            <a:r>
              <a:t>- </a:t>
            </a:r>
            <a:r>
              <a:rPr b="1"/>
              <a:t>Pooling</a:t>
            </a:r>
            <a:r>
              <a:t>: Max pooling mais comum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Attention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RNNs têm bottleneck no último estado. Attention permite acesso a todos estados.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Attention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e_ij = a(s_{i-1}, h_j)           # Energy/score</a:t>
            </a:r>
          </a:p>
          <a:p>
            <a:pPr>
              <a:defRPr sz="2000"/>
            </a:pPr>
            <a:r>
              <a:t>α_ij = softmax(e_ij)             # Attention weights</a:t>
            </a:r>
          </a:p>
          <a:p>
            <a:pPr>
              <a:defRPr sz="2000"/>
            </a:pPr>
            <a:r>
              <a:t>c_i = Σ α_ij * h_j               # Context vector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Tipos De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Additive (Bahdanau)</a:t>
            </a:r>
            <a:r>
              <a:t>: MLP para computar scores</a:t>
            </a:r>
          </a:p>
          <a:p>
            <a:pPr>
              <a:defRPr sz="2000"/>
            </a:pPr>
            <a:r>
              <a:t>- </a:t>
            </a:r>
            <a:r>
              <a:rPr b="1"/>
              <a:t>Multiplicative (Luong)</a:t>
            </a:r>
            <a:r>
              <a:t>: Produto escalar</a:t>
            </a:r>
          </a:p>
          <a:p>
            <a:pPr>
              <a:defRPr sz="2000"/>
            </a:pPr>
            <a:r>
              <a:t>- </a:t>
            </a:r>
            <a:r>
              <a:rPr b="1"/>
              <a:t>Self-attention</a:t>
            </a:r>
            <a:r>
              <a:t>: Query, key, value da mesma sequência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6.4 Multi-Head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Múltiplas "cabeças" de attention</a:t>
            </a:r>
          </a:p>
          <a:p>
            <a:pPr>
              <a:defRPr sz="2000"/>
            </a:pPr>
            <a:r>
              <a:t>- Capturam diferentes tipos de relações</a:t>
            </a:r>
          </a:p>
          <a:p>
            <a:pPr>
              <a:defRPr sz="2000"/>
            </a:pPr>
            <a:r>
              <a:t>- Base dos Transformers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Arquiteturas Avançadas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Bidirectional Rnn/Lstm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Processa sequência nas duas direções</a:t>
            </a:r>
          </a:p>
          <a:p>
            <a:pPr>
              <a:defRPr sz="2000"/>
            </a:pPr>
            <a:r>
              <a:t>- Combina informação passada e futura</a:t>
            </a:r>
          </a:p>
          <a:p>
            <a:pPr>
              <a:defRPr sz="2000"/>
            </a:pPr>
            <a:r>
              <a:t>- Melhor para tarefas onde contexto completo está disponível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7.2 Sequence-To-Sequence (Seq2Seq)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Encoder-Decoder architecture</a:t>
            </a:r>
          </a:p>
          <a:p>
            <a:pPr>
              <a:defRPr sz="2000"/>
            </a:pPr>
            <a:r>
              <a:t>- Encoder: RNN que processa entrada</a:t>
            </a:r>
          </a:p>
          <a:p>
            <a:pPr>
              <a:defRPr sz="2000"/>
            </a:pPr>
            <a:r>
              <a:t>- Decoder: RNN que gera saída</a:t>
            </a:r>
          </a:p>
          <a:p>
            <a:pPr>
              <a:defRPr sz="2000"/>
            </a:pPr>
            <a:r>
              <a:t>- Aplicações: tradução, sumarização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7.3 Attention-Based Seq2Seq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Adiciona attention ao Seq2Seq</a:t>
            </a:r>
          </a:p>
          <a:p>
            <a:pPr>
              <a:defRPr sz="2000"/>
            </a:pPr>
            <a:r>
              <a:t>- Resolver bottleneck do encoder</a:t>
            </a:r>
          </a:p>
          <a:p>
            <a:pPr>
              <a:defRPr sz="2000"/>
            </a:pPr>
            <a:r>
              <a:t>- Permite alinhamento entrada-saída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Redes Neurais Feedforward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Com Tensorflow/Keras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tensorflow.keras.models import Sequential</a:t>
            </a:r>
          </a:p>
          <a:p>
            <a:pPr>
              <a:defRPr sz="2000"/>
            </a:pPr>
            <a:r>
              <a:t>from tensorflow.keras.layers import LSTM, Dense, Embedding</a:t>
            </a:r>
          </a:p>
          <a:p>
            <a:pPr>
              <a:defRPr sz="2000"/>
            </a:pPr>
            <a:r>
              <a:t>model = Sequential([</a:t>
            </a:r>
          </a:p>
          <a:p>
            <a:pPr>
              <a:defRPr sz="2000"/>
            </a:pPr>
            <a:r>
              <a:t>    Embedding(vocab_size, embedding_dim, input_length=max_length),</a:t>
            </a:r>
          </a:p>
          <a:p>
            <a:pPr>
              <a:defRPr sz="2000"/>
            </a:pPr>
            <a:r>
              <a:t>    LSTM(128, dropout=0.2, recurrent_dropout=0.2),</a:t>
            </a:r>
          </a:p>
          <a:p>
            <a:pPr>
              <a:defRPr sz="2000"/>
            </a:pPr>
            <a:r>
              <a:t>    Dense(64, activation='relu'),</a:t>
            </a:r>
          </a:p>
          <a:p>
            <a:pPr>
              <a:defRPr sz="2000"/>
            </a:pPr>
            <a:r>
              <a:t>    Dense(num_classes, activation='softmax')</a:t>
            </a:r>
          </a:p>
          <a:p>
            <a:pPr>
              <a:defRPr sz="2000"/>
            </a:pPr>
            <a:r>
              <a:t>])</a:t>
            </a:r>
          </a:p>
          <a:p>
            <a:pPr>
              <a:defRPr sz="2000"/>
            </a:pPr>
            <a:r>
              <a:t>model.compile(</a:t>
            </a:r>
          </a:p>
          <a:p>
            <a:pPr>
              <a:defRPr sz="2000"/>
            </a:pPr>
            <a:r>
              <a:t>    optimizer='adam',</a:t>
            </a:r>
          </a:p>
          <a:p>
            <a:pPr>
              <a:defRPr sz="2000"/>
            </a:pPr>
            <a:r>
              <a:t>    loss='categorical_crossentropy',</a:t>
            </a:r>
          </a:p>
          <a:p>
            <a:pPr>
              <a:defRPr sz="2000"/>
            </a:pPr>
            <a:r>
              <a:t>    metrics=['accuracy']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Para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tensorflow.keras.layers import Conv1D, MaxPooling1D, GlobalMaxPooling1D</a:t>
            </a:r>
          </a:p>
          <a:p>
            <a:pPr>
              <a:defRPr sz="2000"/>
            </a:pPr>
            <a:r>
              <a:t>model = Sequential([</a:t>
            </a:r>
          </a:p>
          <a:p>
            <a:pPr>
              <a:defRPr sz="2000"/>
            </a:pPr>
            <a:r>
              <a:t>    Embedding(vocab_size, embedding_dim, input_length=max_length),</a:t>
            </a:r>
          </a:p>
          <a:p>
            <a:pPr>
              <a:defRPr sz="2000"/>
            </a:pPr>
            <a:r>
              <a:t>    Conv1D(filters=128, kernel_size=3, activation='relu'),</a:t>
            </a:r>
          </a:p>
          <a:p>
            <a:pPr>
              <a:defRPr sz="2000"/>
            </a:pPr>
            <a:r>
              <a:t>    GlobalMaxPooling1D(),</a:t>
            </a:r>
          </a:p>
          <a:p>
            <a:pPr>
              <a:defRPr sz="2000"/>
            </a:pPr>
            <a:r>
              <a:t>    Dense(64, activation='relu'),</a:t>
            </a:r>
          </a:p>
          <a:p>
            <a:pPr>
              <a:defRPr sz="2000"/>
            </a:pPr>
            <a:r>
              <a:t>    Dense(num_classes, activation='softmax')</a:t>
            </a:r>
          </a:p>
          <a:p>
            <a:pPr>
              <a:defRPr sz="2000"/>
            </a:pPr>
            <a:r>
              <a:t>])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tensorflow as tf</a:t>
            </a:r>
          </a:p>
          <a:p>
            <a:pPr>
              <a:defRPr sz="2000"/>
            </a:pPr>
            <a:r>
              <a:t>class AttentionLayer(tf.keras.layers.Layer):</a:t>
            </a:r>
          </a:p>
          <a:p>
            <a:pPr>
              <a:defRPr sz="2000"/>
            </a:pPr>
            <a:r>
              <a:t>    def </a:t>
            </a:r>
            <a:r>
              <a:rPr b="1"/>
              <a:t>init</a:t>
            </a:r>
            <a:r>
              <a:t>(self, units):</a:t>
            </a:r>
          </a:p>
          <a:p>
            <a:pPr>
              <a:defRPr sz="2000"/>
            </a:pPr>
            <a:r>
              <a:t>        super().</a:t>
            </a:r>
            <a:r>
              <a:rPr b="1"/>
              <a:t>init</a:t>
            </a:r>
            <a:r>
              <a:t>()</a:t>
            </a:r>
          </a:p>
          <a:p>
            <a:pPr>
              <a:defRPr sz="2000"/>
            </a:pPr>
            <a:r>
              <a:t>        self.W = tf.keras.layers.Dense(units)</a:t>
            </a:r>
          </a:p>
          <a:p>
            <a:pPr>
              <a:defRPr sz="2000"/>
            </a:pPr>
            <a:r>
              <a:t>        self.V = tf.keras.layers.Dense(1)</a:t>
            </a:r>
          </a:p>
          <a:p>
            <a:pPr>
              <a:defRPr sz="2000"/>
            </a:pPr>
            <a:r>
              <a:t>    def call(self, hidden_states):</a:t>
            </a:r>
          </a:p>
          <a:p>
            <a:pPr>
              <a:defRPr sz="2000"/>
            </a:pPr>
            <a:r>
              <a:t>        # hidden_states: (batch_size, time_steps, features)</a:t>
            </a:r>
          </a:p>
          <a:p>
            <a:pPr>
              <a:defRPr sz="2000"/>
            </a:pPr>
            <a:r>
              <a:t>        score = self.V(tf.nn.tanh(self.W(hidden_states)))</a:t>
            </a:r>
          </a:p>
          <a:p>
            <a:pPr>
              <a:defRPr sz="2000"/>
            </a:pPr>
            <a:r>
              <a:t>        attention_weights = tf.nn.softmax(score, axis=1)</a:t>
            </a:r>
          </a:p>
          <a:p>
            <a:pPr>
              <a:defRPr sz="2000"/>
            </a:pPr>
            <a:r>
              <a:t>        context_vector = attention_weights * hidden_states</a:t>
            </a:r>
          </a:p>
          <a:p>
            <a:pPr>
              <a:defRPr sz="2000"/>
            </a:pPr>
            <a:r>
              <a:t>        context_vector = tf.reduce_sum(context_vector, axis=1)</a:t>
            </a:r>
          </a:p>
          <a:p>
            <a:pPr>
              <a:defRPr sz="2000"/>
            </a:pPr>
            <a:r>
              <a:t>        return context_vector, attention_weights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Comparação De Arquiteturas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MLP, RNN, LSTM, GRU, CNN</a:t>
            </a:r>
          </a:p>
          <a:p>
            <a:pPr>
              <a:defRPr sz="2000"/>
            </a:pPr>
            <a:r>
              <a:t>- Avaliar em dataset de classificação</a:t>
            </a:r>
          </a:p>
          <a:p>
            <a:pPr>
              <a:defRPr sz="2000"/>
            </a:pPr>
            <a:r>
              <a:t>- Analisar tempo de treinamento vs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Análise De Sentimentos Com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de reviews</a:t>
            </a:r>
          </a:p>
          <a:p>
            <a:pPr>
              <a:defRPr sz="2000"/>
            </a:pPr>
            <a:r>
              <a:t>- Bidirectional LSTM</a:t>
            </a:r>
          </a:p>
          <a:p>
            <a:pPr>
              <a:defRPr sz="2000"/>
            </a:pPr>
            <a:r>
              <a:t>- Attention visualization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Cnn Para Classificação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Múltiplos filter sizes</a:t>
            </a:r>
          </a:p>
          <a:p>
            <a:pPr>
              <a:defRPr sz="2000"/>
            </a:pPr>
            <a:r>
              <a:t>- Regularização (dropout, batch norm)</a:t>
            </a:r>
          </a:p>
          <a:p>
            <a:pPr>
              <a:defRPr sz="2000"/>
            </a:pPr>
            <a:r>
              <a:t>- Comparar com RNNs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Seq2Seq Com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Tarefa de sumarização</a:t>
            </a:r>
          </a:p>
          <a:p>
            <a:pPr>
              <a:defRPr sz="2000"/>
            </a:pPr>
            <a:r>
              <a:t>- Implementar attention mechanism</a:t>
            </a:r>
          </a:p>
          <a:p>
            <a:pPr>
              <a:defRPr sz="2000"/>
            </a:pPr>
            <a:r>
              <a:t>- Visualizar attention weights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8</a:t>
            </a:r>
            <a:r>
              <a:t>, exploraremos Transformers e modelos pré-treinados como BERT e GPT.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`07_deep_learning_nlp.ipynb` para implementar todas as arquiteturas!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Conceitos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Perceptron</a:t>
            </a:r>
            <a:r>
              <a:t>: Unidade básica</a:t>
            </a:r>
          </a:p>
          <a:p>
            <a:pPr>
              <a:defRPr sz="2000"/>
            </a:pPr>
            <a:r>
              <a:t>- </a:t>
            </a:r>
            <a:r>
              <a:rPr b="1"/>
              <a:t>Multi-layer Perceptron</a:t>
            </a:r>
            <a:r>
              <a:t>: Múltiplas camadas</a:t>
            </a:r>
          </a:p>
          <a:p>
            <a:pPr>
              <a:defRPr sz="2000"/>
            </a:pPr>
            <a:r>
              <a:t>- </a:t>
            </a:r>
            <a:r>
              <a:rPr b="1"/>
              <a:t>Backpropagation</a:t>
            </a:r>
            <a:r>
              <a:t>: Treinamento via gradiente</a:t>
            </a:r>
          </a:p>
          <a:p>
            <a:pPr>
              <a:defRPr sz="2000"/>
            </a:pPr>
            <a:r>
              <a:t>- </a:t>
            </a:r>
            <a:r>
              <a:rPr b="1"/>
              <a:t>Universal approximation</a:t>
            </a:r>
            <a:r>
              <a:t>: Capacidade de aproximar qualquer função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Aplicação Em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Arquitetura simples</a:t>
            </a:r>
          </a:p>
          <a:p>
            <a:pPr>
              <a:defRPr sz="2000"/>
            </a:pPr>
            <a:r>
              <a:t>Input (TF-IDF) → Hidden Layer → ReLU → Output Layer → Softmax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Vantagens:</a:t>
            </a:r>
          </a:p>
          <a:p>
            <a:pPr>
              <a:defRPr sz="2000"/>
            </a:pPr>
            <a:r>
              <a:t>- Simples de implementar</a:t>
            </a:r>
          </a:p>
          <a:p>
            <a:pPr>
              <a:defRPr sz="2000"/>
            </a:pPr>
            <a:r>
              <a:t>- Baseline forte</a:t>
            </a:r>
          </a:p>
          <a:p>
            <a:pPr>
              <a:defRPr sz="2000"/>
            </a:pPr>
            <a:r>
              <a:t>- Rápido treinamento</a:t>
            </a:r>
          </a:p>
          <a:p>
            <a:pPr>
              <a:defRPr sz="2000"/>
            </a:pPr>
            <a:r>
              <a:rPr b="1"/>
              <a:t>Limitações:</a:t>
            </a:r>
          </a:p>
          <a:p>
            <a:pPr>
              <a:defRPr sz="2000"/>
            </a:pPr>
            <a:r>
              <a:t>- Ignora ordem das palavras</a:t>
            </a:r>
          </a:p>
          <a:p>
            <a:pPr>
              <a:defRPr sz="2000"/>
            </a:pPr>
            <a:r>
              <a:t>- Features fixas</a:t>
            </a:r>
          </a:p>
          <a:p>
            <a:pPr>
              <a:defRPr sz="2000"/>
            </a:pPr>
            <a:r>
              <a:t>- Sem memória de longo prazo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Redes Neurais Recorrentes (Rnn)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Texto é sequencial. RNNs processam sequências mantendo estado interno.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Arquitetura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h_t = tanh(W_hh * h_{t-1} + W_xh * x_t + b_h)</a:t>
            </a:r>
          </a:p>
          <a:p>
            <a:pPr>
              <a:defRPr sz="2000"/>
            </a:pPr>
            <a:r>
              <a:t>y_t = W_hy * h_t + b_y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Componentes:</a:t>
            </a:r>
          </a:p>
          <a:p>
            <a:pPr>
              <a:defRPr sz="2000"/>
            </a:pPr>
            <a:r>
              <a:t>- </a:t>
            </a:r>
            <a:r>
              <a:rPr b="1"/>
              <a:t>Estado oculto</a:t>
            </a:r>
            <a:r>
              <a:t>: h_t (memória)</a:t>
            </a:r>
          </a:p>
          <a:p>
            <a:pPr>
              <a:defRPr sz="2000"/>
            </a:pPr>
            <a:r>
              <a:t>- </a:t>
            </a:r>
            <a:r>
              <a:rPr b="1"/>
              <a:t>Pesos recorrentes</a:t>
            </a:r>
            <a:r>
              <a:t>: W_hh</a:t>
            </a:r>
          </a:p>
          <a:p>
            <a:pPr>
              <a:defRPr sz="2000"/>
            </a:pPr>
            <a:r>
              <a:t>- </a:t>
            </a:r>
            <a:r>
              <a:rPr b="1"/>
              <a:t>Pesos de entrada</a:t>
            </a:r>
            <a:r>
              <a:t>: W_xh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Problemas Das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Vanishing gradients</a:t>
            </a:r>
            <a:r>
              <a:t>: Gradientes diminuem exponencialmente</a:t>
            </a:r>
          </a:p>
          <a:p>
            <a:pPr>
              <a:defRPr sz="2000"/>
            </a:pPr>
            <a:r>
              <a:t>- </a:t>
            </a:r>
            <a:r>
              <a:rPr b="1"/>
              <a:t>Exploding gradients</a:t>
            </a:r>
            <a:r>
              <a:t>: Gradientes explodem</a:t>
            </a:r>
          </a:p>
          <a:p>
            <a:pPr>
              <a:defRPr sz="2000"/>
            </a:pPr>
            <a:r>
              <a:t>- </a:t>
            </a:r>
            <a:r>
              <a:rPr b="1"/>
              <a:t>Dependências longas</a:t>
            </a:r>
            <a:r>
              <a:t>: Dificuldade em capturar contexto distante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