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108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D825-41A2-47D6-A1D6-D9CAC4D66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2D8E-6EB4-4163-9B97-67FAF591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39FE-0C0E-42B3-B9B5-C3C6D7C0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E4F0-4F9D-44C3-93A8-8FC5020F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0331-8F5A-41F7-8411-4278E759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5C8A-4FB2-4B98-B9FF-0339C3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4D0A-C8C5-409E-BC7B-6915FC2E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DBB1-3080-46B2-9DD3-983C952A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DF6F-9275-415A-90A6-85ABC528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18F0-3D52-409C-A797-702C487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79B70-E0FF-407A-A9A3-E1E788BD0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BCF9-26D7-48B7-AC0B-C3AAF6C7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3388-D768-4AA4-8439-E729C95D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A698-2B74-4B24-9143-A2FB3EBB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0C31-B4BA-42FA-BA1F-85A37A5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17DB-388F-4D96-8829-71B4E6B0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AE97-AA55-4EA4-8598-20A59A54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5A4E-183A-4BD6-9330-99C7825D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E47E-85F1-45F4-B187-976F8BFF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4845-338F-4A77-B3CE-1949BE28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6B55-2DC7-4445-AAAA-2874CE86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8562-00C0-4E67-8AC7-EB81F510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C987-943C-436D-9E6C-C72A5123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372C-0498-4AB5-BF78-6C2EF9CB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2F9E-662D-46CB-81E6-A263DD0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A70F-91B7-48D3-BD49-497685B3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FA4D-D6BA-4429-9D9B-CF23710F5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6D00-754D-499A-A160-BCA97CA7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5223-6480-4793-96DF-A2F8900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2FFD6-CFA2-4AF4-B061-E73FAC1F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E177D-19D6-42A3-81C7-2D4D20C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D3B2-AAEB-42F8-97B7-78272576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24D4-C31E-4563-BFB3-0D278197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D6AF-54D1-43C6-AB1B-5422CB6F3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C6FF9-B736-4EF2-A820-A18F0C5E0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EDF5C-3B4A-4121-B5B0-BC000817A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4185F-56DB-4D82-9286-BE96ED39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5F2C7-96C4-4181-BB6E-7D595627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D3718-4872-40D5-959D-DADFE24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01BF-D98D-4C74-9560-70BF95DC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87DC5-62E6-481B-809C-442E9EE1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4CF2D-DBD7-4ED0-B102-176D48DC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F6624-8797-417A-940A-E4983CFB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CF329-EC56-400B-8CC8-57653952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0FCF1-4323-41AA-8254-707BE64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DD9A-06B9-42F1-AEB9-3865F98F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A051-C3EA-41EC-AAB6-75CD69F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015-5ADF-4C86-9D54-12533195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380F1-FEBF-4BD4-AFD6-5F87E15C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C85C-1253-4426-9A27-876B9CFD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192A-ABEE-4BA8-9531-B0FE1FA9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C2DF-F7E4-47F1-A660-B5F0615C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042A-81E0-4BF1-A236-C6D74C21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E05C2-609A-4EDD-B77D-764B8519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6037-16B4-4297-AE2A-B479A7A6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D4E4-AC37-4140-AD64-9EAF84D3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A9EA-35C0-4494-B6C1-56FB6614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D27E3-CAA6-469F-9D92-5D0FF3CF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4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598D2-0902-49A5-A6B9-F166D3F1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7C88-E42C-4F20-B263-41F800E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28D2-B58A-48E0-9C17-259D4637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C7DD-2DA4-44E6-8312-B94AEE9AEF7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6935-977A-4023-9D62-FBE2610E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EF02-9A5C-47D6-B3DD-08DF37534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0B8F-1F1E-4F0B-9081-30D0256A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8D0139-D6FE-4156-AFD0-4DD83D21F201}"/>
              </a:ext>
            </a:extLst>
          </p:cNvPr>
          <p:cNvSpPr/>
          <p:nvPr/>
        </p:nvSpPr>
        <p:spPr>
          <a:xfrm>
            <a:off x="1143000" y="2197100"/>
            <a:ext cx="1054100" cy="3371850"/>
          </a:xfrm>
          <a:custGeom>
            <a:avLst/>
            <a:gdLst>
              <a:gd name="connsiteX0" fmla="*/ 6350 w 1022350"/>
              <a:gd name="connsiteY0" fmla="*/ 0 h 3359150"/>
              <a:gd name="connsiteX1" fmla="*/ 1022350 w 1022350"/>
              <a:gd name="connsiteY1" fmla="*/ 196850 h 3359150"/>
              <a:gd name="connsiteX2" fmla="*/ 1016000 w 1022350"/>
              <a:gd name="connsiteY2" fmla="*/ 3359150 h 3359150"/>
              <a:gd name="connsiteX3" fmla="*/ 0 w 1022350"/>
              <a:gd name="connsiteY3" fmla="*/ 2755900 h 3359150"/>
              <a:gd name="connsiteX4" fmla="*/ 6350 w 1022350"/>
              <a:gd name="connsiteY4" fmla="*/ 0 h 335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350" h="3359150">
                <a:moveTo>
                  <a:pt x="6350" y="0"/>
                </a:moveTo>
                <a:lnTo>
                  <a:pt x="1022350" y="196850"/>
                </a:lnTo>
                <a:cubicBezTo>
                  <a:pt x="1020233" y="1250950"/>
                  <a:pt x="1018117" y="2305050"/>
                  <a:pt x="1016000" y="3359150"/>
                </a:cubicBezTo>
                <a:lnTo>
                  <a:pt x="0" y="2755900"/>
                </a:lnTo>
                <a:cubicBezTo>
                  <a:pt x="2117" y="1837267"/>
                  <a:pt x="4233" y="918633"/>
                  <a:pt x="635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38100">
            <a:solidFill>
              <a:srgbClr val="66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6EE14E-7B1A-4072-AB92-EE57271CD330}"/>
              </a:ext>
            </a:extLst>
          </p:cNvPr>
          <p:cNvSpPr/>
          <p:nvPr/>
        </p:nvSpPr>
        <p:spPr>
          <a:xfrm>
            <a:off x="1168400" y="2101850"/>
            <a:ext cx="3257550" cy="298450"/>
          </a:xfrm>
          <a:custGeom>
            <a:avLst/>
            <a:gdLst>
              <a:gd name="connsiteX0" fmla="*/ 0 w 3257550"/>
              <a:gd name="connsiteY0" fmla="*/ 88900 h 298450"/>
              <a:gd name="connsiteX1" fmla="*/ 1041400 w 3257550"/>
              <a:gd name="connsiteY1" fmla="*/ 298450 h 298450"/>
              <a:gd name="connsiteX2" fmla="*/ 3257550 w 3257550"/>
              <a:gd name="connsiteY2" fmla="*/ 184150 h 298450"/>
              <a:gd name="connsiteX3" fmla="*/ 2044700 w 3257550"/>
              <a:gd name="connsiteY3" fmla="*/ 0 h 298450"/>
              <a:gd name="connsiteX4" fmla="*/ 0 w 3257550"/>
              <a:gd name="connsiteY4" fmla="*/ 8890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7550" h="298450">
                <a:moveTo>
                  <a:pt x="0" y="88900"/>
                </a:moveTo>
                <a:lnTo>
                  <a:pt x="1041400" y="298450"/>
                </a:lnTo>
                <a:lnTo>
                  <a:pt x="3257550" y="184150"/>
                </a:lnTo>
                <a:lnTo>
                  <a:pt x="2044700" y="0"/>
                </a:lnTo>
                <a:lnTo>
                  <a:pt x="0" y="889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38100">
            <a:solidFill>
              <a:srgbClr val="66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B1810D-C78E-4ACD-9809-426CECE01924}"/>
              </a:ext>
            </a:extLst>
          </p:cNvPr>
          <p:cNvSpPr/>
          <p:nvPr/>
        </p:nvSpPr>
        <p:spPr>
          <a:xfrm>
            <a:off x="2193109" y="2298700"/>
            <a:ext cx="2258241" cy="3282950"/>
          </a:xfrm>
          <a:custGeom>
            <a:avLst/>
            <a:gdLst>
              <a:gd name="connsiteX0" fmla="*/ 10341 w 2258241"/>
              <a:gd name="connsiteY0" fmla="*/ 107950 h 3282950"/>
              <a:gd name="connsiteX1" fmla="*/ 2258241 w 2258241"/>
              <a:gd name="connsiteY1" fmla="*/ 0 h 3282950"/>
              <a:gd name="connsiteX2" fmla="*/ 2194741 w 2258241"/>
              <a:gd name="connsiteY2" fmla="*/ 2990850 h 3282950"/>
              <a:gd name="connsiteX3" fmla="*/ 3991 w 2258241"/>
              <a:gd name="connsiteY3" fmla="*/ 3282950 h 3282950"/>
              <a:gd name="connsiteX4" fmla="*/ 10341 w 2258241"/>
              <a:gd name="connsiteY4" fmla="*/ 107950 h 32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241" h="3282950">
                <a:moveTo>
                  <a:pt x="10341" y="107950"/>
                </a:moveTo>
                <a:lnTo>
                  <a:pt x="2258241" y="0"/>
                </a:lnTo>
                <a:lnTo>
                  <a:pt x="2194741" y="2990850"/>
                </a:lnTo>
                <a:lnTo>
                  <a:pt x="3991" y="3282950"/>
                </a:lnTo>
                <a:cubicBezTo>
                  <a:pt x="-242" y="2226733"/>
                  <a:pt x="-4476" y="1170517"/>
                  <a:pt x="10341" y="1079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38100">
            <a:solidFill>
              <a:srgbClr val="66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6DC59-8439-46D1-A5C5-ADFA49105A7E}"/>
              </a:ext>
            </a:extLst>
          </p:cNvPr>
          <p:cNvSpPr/>
          <p:nvPr/>
        </p:nvSpPr>
        <p:spPr>
          <a:xfrm>
            <a:off x="2400300" y="2501900"/>
            <a:ext cx="1847850" cy="2889250"/>
          </a:xfrm>
          <a:custGeom>
            <a:avLst/>
            <a:gdLst>
              <a:gd name="connsiteX0" fmla="*/ 0 w 1847850"/>
              <a:gd name="connsiteY0" fmla="*/ 114300 h 2889250"/>
              <a:gd name="connsiteX1" fmla="*/ 1847850 w 1847850"/>
              <a:gd name="connsiteY1" fmla="*/ 0 h 2889250"/>
              <a:gd name="connsiteX2" fmla="*/ 1797050 w 1847850"/>
              <a:gd name="connsiteY2" fmla="*/ 2647950 h 2889250"/>
              <a:gd name="connsiteX3" fmla="*/ 6350 w 1847850"/>
              <a:gd name="connsiteY3" fmla="*/ 2889250 h 2889250"/>
              <a:gd name="connsiteX4" fmla="*/ 0 w 1847850"/>
              <a:gd name="connsiteY4" fmla="*/ 114300 h 288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0" h="2889250">
                <a:moveTo>
                  <a:pt x="0" y="114300"/>
                </a:moveTo>
                <a:lnTo>
                  <a:pt x="1847850" y="0"/>
                </a:lnTo>
                <a:lnTo>
                  <a:pt x="1797050" y="2647950"/>
                </a:lnTo>
                <a:lnTo>
                  <a:pt x="6350" y="2889250"/>
                </a:lnTo>
                <a:cubicBezTo>
                  <a:pt x="4233" y="1964267"/>
                  <a:pt x="2117" y="1039283"/>
                  <a:pt x="0" y="1143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38100">
            <a:solidFill>
              <a:srgbClr val="6633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44CA61-23A6-4EA7-9C2E-F3D1D9851D3F}"/>
              </a:ext>
            </a:extLst>
          </p:cNvPr>
          <p:cNvSpPr/>
          <p:nvPr/>
        </p:nvSpPr>
        <p:spPr>
          <a:xfrm>
            <a:off x="3949700" y="2667000"/>
            <a:ext cx="476250" cy="539750"/>
          </a:xfrm>
          <a:custGeom>
            <a:avLst/>
            <a:gdLst>
              <a:gd name="connsiteX0" fmla="*/ 0 w 476250"/>
              <a:gd name="connsiteY0" fmla="*/ 25400 h 539750"/>
              <a:gd name="connsiteX1" fmla="*/ 457200 w 476250"/>
              <a:gd name="connsiteY1" fmla="*/ 0 h 539750"/>
              <a:gd name="connsiteX2" fmla="*/ 476250 w 476250"/>
              <a:gd name="connsiteY2" fmla="*/ 539750 h 539750"/>
              <a:gd name="connsiteX3" fmla="*/ 349250 w 476250"/>
              <a:gd name="connsiteY3" fmla="*/ 539750 h 539750"/>
              <a:gd name="connsiteX4" fmla="*/ 342900 w 476250"/>
              <a:gd name="connsiteY4" fmla="*/ 279400 h 539750"/>
              <a:gd name="connsiteX5" fmla="*/ 6350 w 476250"/>
              <a:gd name="connsiteY5" fmla="*/ 298450 h 539750"/>
              <a:gd name="connsiteX6" fmla="*/ 0 w 476250"/>
              <a:gd name="connsiteY6" fmla="*/ 2540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" h="539750">
                <a:moveTo>
                  <a:pt x="0" y="25400"/>
                </a:moveTo>
                <a:lnTo>
                  <a:pt x="457200" y="0"/>
                </a:lnTo>
                <a:lnTo>
                  <a:pt x="476250" y="539750"/>
                </a:lnTo>
                <a:lnTo>
                  <a:pt x="349250" y="539750"/>
                </a:lnTo>
                <a:lnTo>
                  <a:pt x="342900" y="279400"/>
                </a:lnTo>
                <a:lnTo>
                  <a:pt x="6350" y="29845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8100">
            <a:solidFill>
              <a:srgbClr val="6633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7442B6-4769-4D0F-A74B-D5031A543F71}"/>
              </a:ext>
            </a:extLst>
          </p:cNvPr>
          <p:cNvSpPr/>
          <p:nvPr/>
        </p:nvSpPr>
        <p:spPr>
          <a:xfrm>
            <a:off x="3937000" y="4457700"/>
            <a:ext cx="476250" cy="539750"/>
          </a:xfrm>
          <a:custGeom>
            <a:avLst/>
            <a:gdLst>
              <a:gd name="connsiteX0" fmla="*/ 0 w 476250"/>
              <a:gd name="connsiteY0" fmla="*/ 25400 h 539750"/>
              <a:gd name="connsiteX1" fmla="*/ 457200 w 476250"/>
              <a:gd name="connsiteY1" fmla="*/ 0 h 539750"/>
              <a:gd name="connsiteX2" fmla="*/ 476250 w 476250"/>
              <a:gd name="connsiteY2" fmla="*/ 539750 h 539750"/>
              <a:gd name="connsiteX3" fmla="*/ 349250 w 476250"/>
              <a:gd name="connsiteY3" fmla="*/ 539750 h 539750"/>
              <a:gd name="connsiteX4" fmla="*/ 342900 w 476250"/>
              <a:gd name="connsiteY4" fmla="*/ 279400 h 539750"/>
              <a:gd name="connsiteX5" fmla="*/ 6350 w 476250"/>
              <a:gd name="connsiteY5" fmla="*/ 298450 h 539750"/>
              <a:gd name="connsiteX6" fmla="*/ 0 w 476250"/>
              <a:gd name="connsiteY6" fmla="*/ 2540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250" h="539750">
                <a:moveTo>
                  <a:pt x="0" y="25400"/>
                </a:moveTo>
                <a:lnTo>
                  <a:pt x="457200" y="0"/>
                </a:lnTo>
                <a:lnTo>
                  <a:pt x="476250" y="539750"/>
                </a:lnTo>
                <a:lnTo>
                  <a:pt x="349250" y="539750"/>
                </a:lnTo>
                <a:lnTo>
                  <a:pt x="342900" y="279400"/>
                </a:lnTo>
                <a:lnTo>
                  <a:pt x="6350" y="298450"/>
                </a:lnTo>
                <a:lnTo>
                  <a:pt x="0" y="254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8100">
            <a:solidFill>
              <a:srgbClr val="6633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5F7FF5-7464-4E24-AD5C-0D6F1E3C9B2E}"/>
              </a:ext>
            </a:extLst>
          </p:cNvPr>
          <p:cNvSpPr/>
          <p:nvPr/>
        </p:nvSpPr>
        <p:spPr>
          <a:xfrm>
            <a:off x="2797175" y="3530600"/>
            <a:ext cx="285750" cy="241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EA7F5-05F8-422F-94AC-6CCE9A33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09951"/>
            <a:ext cx="3251200" cy="2247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2E88628-6B0D-4A74-81EA-2642FDEF7B50}"/>
              </a:ext>
            </a:extLst>
          </p:cNvPr>
          <p:cNvSpPr/>
          <p:nvPr/>
        </p:nvSpPr>
        <p:spPr>
          <a:xfrm>
            <a:off x="3322229" y="3346450"/>
            <a:ext cx="73660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BB9B06-1260-40AC-B1D2-1B6A62B558E3}"/>
              </a:ext>
            </a:extLst>
          </p:cNvPr>
          <p:cNvSpPr/>
          <p:nvPr/>
        </p:nvSpPr>
        <p:spPr>
          <a:xfrm>
            <a:off x="3342459" y="3330575"/>
            <a:ext cx="755650" cy="7747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A469B5-C7A4-4636-ABBC-822ECC18C37E}"/>
              </a:ext>
            </a:extLst>
          </p:cNvPr>
          <p:cNvSpPr/>
          <p:nvPr/>
        </p:nvSpPr>
        <p:spPr>
          <a:xfrm>
            <a:off x="3437709" y="3438525"/>
            <a:ext cx="635000" cy="635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8100"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A60576-FFCF-492B-B85E-F5A2C73EE4D7}"/>
              </a:ext>
            </a:extLst>
          </p:cNvPr>
          <p:cNvSpPr/>
          <p:nvPr/>
        </p:nvSpPr>
        <p:spPr>
          <a:xfrm>
            <a:off x="3571875" y="3592513"/>
            <a:ext cx="374650" cy="342900"/>
          </a:xfrm>
          <a:custGeom>
            <a:avLst/>
            <a:gdLst>
              <a:gd name="connsiteX0" fmla="*/ 0 w 374650"/>
              <a:gd name="connsiteY0" fmla="*/ 19050 h 342900"/>
              <a:gd name="connsiteX1" fmla="*/ 374650 w 374650"/>
              <a:gd name="connsiteY1" fmla="*/ 0 h 342900"/>
              <a:gd name="connsiteX2" fmla="*/ 368300 w 374650"/>
              <a:gd name="connsiteY2" fmla="*/ 298450 h 342900"/>
              <a:gd name="connsiteX3" fmla="*/ 19050 w 374650"/>
              <a:gd name="connsiteY3" fmla="*/ 342900 h 342900"/>
              <a:gd name="connsiteX4" fmla="*/ 0 w 374650"/>
              <a:gd name="connsiteY4" fmla="*/ 1905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50" h="342900">
                <a:moveTo>
                  <a:pt x="0" y="19050"/>
                </a:moveTo>
                <a:lnTo>
                  <a:pt x="374650" y="0"/>
                </a:lnTo>
                <a:lnTo>
                  <a:pt x="368300" y="298450"/>
                </a:lnTo>
                <a:lnTo>
                  <a:pt x="19050" y="342900"/>
                </a:lnTo>
                <a:lnTo>
                  <a:pt x="0" y="1905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63ADE8-77D4-4B25-A1BE-34899D98D74D}"/>
              </a:ext>
            </a:extLst>
          </p:cNvPr>
          <p:cNvCxnSpPr>
            <a:cxnSpLocks/>
          </p:cNvCxnSpPr>
          <p:nvPr/>
        </p:nvCxnSpPr>
        <p:spPr>
          <a:xfrm>
            <a:off x="3689351" y="3606800"/>
            <a:ext cx="12699" cy="32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C5225-5E15-49FF-AD8D-BF1472AD584B}"/>
              </a:ext>
            </a:extLst>
          </p:cNvPr>
          <p:cNvCxnSpPr>
            <a:cxnSpLocks/>
          </p:cNvCxnSpPr>
          <p:nvPr/>
        </p:nvCxnSpPr>
        <p:spPr>
          <a:xfrm>
            <a:off x="3816351" y="3587750"/>
            <a:ext cx="12699" cy="323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C9EEBC-F1B3-4E14-92C1-C1A713A5B6C0}"/>
              </a:ext>
            </a:extLst>
          </p:cNvPr>
          <p:cNvCxnSpPr>
            <a:cxnSpLocks/>
          </p:cNvCxnSpPr>
          <p:nvPr/>
        </p:nvCxnSpPr>
        <p:spPr>
          <a:xfrm flipV="1">
            <a:off x="3581400" y="3694112"/>
            <a:ext cx="365125" cy="26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4EB3C6-C1BD-43CF-832F-BAA6C87A517E}"/>
              </a:ext>
            </a:extLst>
          </p:cNvPr>
          <p:cNvCxnSpPr>
            <a:cxnSpLocks/>
          </p:cNvCxnSpPr>
          <p:nvPr/>
        </p:nvCxnSpPr>
        <p:spPr>
          <a:xfrm flipV="1">
            <a:off x="3600450" y="3797300"/>
            <a:ext cx="336550" cy="31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21833F-7166-4B88-B3EC-E668B866BF00}"/>
              </a:ext>
            </a:extLst>
          </p:cNvPr>
          <p:cNvCxnSpPr>
            <a:cxnSpLocks/>
          </p:cNvCxnSpPr>
          <p:nvPr/>
        </p:nvCxnSpPr>
        <p:spPr>
          <a:xfrm flipV="1">
            <a:off x="3675165" y="3956050"/>
            <a:ext cx="217385" cy="24482"/>
          </a:xfrm>
          <a:prstGeom prst="line">
            <a:avLst/>
          </a:prstGeom>
          <a:ln w="3175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1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Lovett</dc:creator>
  <cp:lastModifiedBy>Chris Lovett</cp:lastModifiedBy>
  <cp:revision>7</cp:revision>
  <dcterms:created xsi:type="dcterms:W3CDTF">2020-05-26T04:31:17Z</dcterms:created>
  <dcterms:modified xsi:type="dcterms:W3CDTF">2020-05-26T05:42:44Z</dcterms:modified>
</cp:coreProperties>
</file>