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70" r:id="rId5"/>
    <p:sldId id="269" r:id="rId6"/>
    <p:sldId id="258" r:id="rId7"/>
    <p:sldId id="259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5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60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15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1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2D76-6D0E-4688-A392-6E23A8E4A146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F997-855B-48C8-ACCE-74DEC2A2E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594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ebp"/><Relationship Id="rId5" Type="http://schemas.openxmlformats.org/officeDocument/2006/relationships/image" Target="../media/image9.web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ebp"/><Relationship Id="rId5" Type="http://schemas.openxmlformats.org/officeDocument/2006/relationships/image" Target="../media/image9.web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65093"/>
            <a:ext cx="8083826" cy="10972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00B0F0"/>
                </a:solidFill>
              </a:rPr>
              <a:t>Apresentação Data </a:t>
            </a:r>
            <a:r>
              <a:rPr lang="pt-BR" dirty="0" err="1">
                <a:solidFill>
                  <a:srgbClr val="00B0F0"/>
                </a:solidFill>
              </a:rPr>
              <a:t>Analytics</a:t>
            </a:r>
            <a:br>
              <a:rPr lang="pt-BR" dirty="0">
                <a:solidFill>
                  <a:srgbClr val="00B0F0"/>
                </a:solidFill>
              </a:rPr>
            </a:br>
            <a:r>
              <a:rPr lang="pt-BR" dirty="0">
                <a:solidFill>
                  <a:srgbClr val="00B0F0"/>
                </a:solidFill>
              </a:rPr>
              <a:t>Trilha Ciência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5582"/>
            <a:ext cx="7447722" cy="1888168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65D7FF"/>
                </a:solidFill>
              </a:rPr>
              <a:t>Nome: André Victor</a:t>
            </a:r>
          </a:p>
          <a:p>
            <a:pPr algn="l"/>
            <a:r>
              <a:rPr lang="pt-BR" dirty="0">
                <a:solidFill>
                  <a:srgbClr val="65D7FF"/>
                </a:solidFill>
              </a:rPr>
              <a:t>Matricula: 7308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F9E885F-F391-9F94-AEF3-9169FB640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5"/>
          <a:stretch/>
        </p:blipFill>
        <p:spPr>
          <a:xfrm>
            <a:off x="1" y="4373217"/>
            <a:ext cx="12192000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00B0F0"/>
                </a:solidFill>
              </a:rPr>
              <a:t>Ferramentas de Data </a:t>
            </a:r>
            <a:r>
              <a:rPr lang="pt-BR" sz="5400" dirty="0" err="1">
                <a:solidFill>
                  <a:srgbClr val="00B0F0"/>
                </a:solidFill>
              </a:rPr>
              <a:t>Analytics</a:t>
            </a:r>
            <a:endParaRPr lang="pt-BR" sz="5400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285194"/>
            <a:ext cx="7447722" cy="5506278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/>
            <a:r>
              <a:rPr lang="pt-BR" dirty="0">
                <a:solidFill>
                  <a:srgbClr val="65D7FF"/>
                </a:solidFill>
              </a:rPr>
              <a:t>Existem várias ferramentas no mercado para realizar a análise de dados, incluindo Python, SQL, </a:t>
            </a:r>
            <a:r>
              <a:rPr lang="pt-BR" dirty="0" err="1">
                <a:solidFill>
                  <a:srgbClr val="65D7FF"/>
                </a:solidFill>
              </a:rPr>
              <a:t>Bigquery</a:t>
            </a:r>
            <a:r>
              <a:rPr lang="pt-BR" dirty="0">
                <a:solidFill>
                  <a:srgbClr val="65D7FF"/>
                </a:solidFill>
              </a:rPr>
              <a:t>, </a:t>
            </a:r>
            <a:r>
              <a:rPr lang="pt-BR" dirty="0" err="1">
                <a:solidFill>
                  <a:srgbClr val="65D7FF"/>
                </a:solidFill>
              </a:rPr>
              <a:t>PowerBi</a:t>
            </a:r>
            <a:r>
              <a:rPr lang="pt-BR" dirty="0">
                <a:solidFill>
                  <a:srgbClr val="65D7FF"/>
                </a:solidFill>
              </a:rPr>
              <a:t> e </a:t>
            </a:r>
            <a:r>
              <a:rPr lang="pt-BR" dirty="0" err="1">
                <a:solidFill>
                  <a:srgbClr val="65D7FF"/>
                </a:solidFill>
              </a:rPr>
              <a:t>Looker</a:t>
            </a:r>
            <a:r>
              <a:rPr lang="pt-BR" dirty="0">
                <a:solidFill>
                  <a:srgbClr val="65D7FF"/>
                </a:solidFill>
              </a:rPr>
              <a:t>. Python e SQL são linguagens de programação comuns na análise de dados, enquanto </a:t>
            </a:r>
            <a:r>
              <a:rPr lang="pt-BR" dirty="0" err="1">
                <a:solidFill>
                  <a:srgbClr val="65D7FF"/>
                </a:solidFill>
              </a:rPr>
              <a:t>Bigquery</a:t>
            </a:r>
            <a:r>
              <a:rPr lang="pt-BR" dirty="0">
                <a:solidFill>
                  <a:srgbClr val="65D7FF"/>
                </a:solidFill>
              </a:rPr>
              <a:t> é uma plataforma de análise de dados na nuvem do Google. </a:t>
            </a:r>
            <a:r>
              <a:rPr lang="pt-BR" dirty="0" err="1">
                <a:solidFill>
                  <a:srgbClr val="65D7FF"/>
                </a:solidFill>
              </a:rPr>
              <a:t>PowerBi</a:t>
            </a:r>
            <a:r>
              <a:rPr lang="pt-BR" dirty="0">
                <a:solidFill>
                  <a:srgbClr val="65D7FF"/>
                </a:solidFill>
              </a:rPr>
              <a:t> e </a:t>
            </a:r>
            <a:r>
              <a:rPr lang="pt-BR" dirty="0" err="1">
                <a:solidFill>
                  <a:srgbClr val="65D7FF"/>
                </a:solidFill>
              </a:rPr>
              <a:t>Looker</a:t>
            </a:r>
            <a:r>
              <a:rPr lang="pt-BR" dirty="0">
                <a:solidFill>
                  <a:srgbClr val="65D7FF"/>
                </a:solidFill>
              </a:rPr>
              <a:t> são plataformas de análise de negócios que permitem criar visualizações e relatórios personalizados. No entanto, existem muitas outras ferramentas disponíveis que podem ser utilizadas para a análise de dados, dependendo das necessidades específicas de cada projeto.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49FBD2-0F8E-34CE-22DA-41D0D15D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59" y="2791472"/>
            <a:ext cx="4597242" cy="40665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C66FDD2-0C74-7BDE-F158-93432975E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2"/>
          <a:stretch/>
        </p:blipFill>
        <p:spPr>
          <a:xfrm>
            <a:off x="7594759" y="1675603"/>
            <a:ext cx="962717" cy="10972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F9A29A7-F955-FE57-EC21-7EE015605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0"/>
          <a:stretch/>
        </p:blipFill>
        <p:spPr>
          <a:xfrm>
            <a:off x="8402154" y="1675603"/>
            <a:ext cx="962717" cy="93616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1B7A73-C666-A0B5-362A-F1D97B334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/>
          <a:stretch/>
        </p:blipFill>
        <p:spPr>
          <a:xfrm>
            <a:off x="9325115" y="1495897"/>
            <a:ext cx="1173706" cy="127698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2D1C542-29B8-7B2B-70AE-333D50265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68" y="1554613"/>
            <a:ext cx="1230577" cy="12182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2A1A534-EA2B-7A2F-2D1B-6F53063A1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300" y="1776583"/>
            <a:ext cx="558082" cy="8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00B0F0"/>
                </a:solidFill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285194"/>
            <a:ext cx="7447722" cy="5506278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/>
            <a:r>
              <a:rPr lang="pt-BR" dirty="0">
                <a:solidFill>
                  <a:srgbClr val="65D7FF"/>
                </a:solidFill>
              </a:rPr>
              <a:t>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 pode ajudar a tomar decisões com mais informações e melhorar os resultados em várias áreas, ferramentas adequadas ajudam o processo. Além disso, a ciência de dados é um componente fundamental para garantir a precisão e relevância dos insights obtidos. Como resultado, 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 é uma área em crescimento e tem um potencial significativo para transformar negócios e organizações.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49FBD2-0F8E-34CE-22DA-41D0D15D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59" y="2791472"/>
            <a:ext cx="4597242" cy="40665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C66FDD2-0C74-7BDE-F158-93432975E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2"/>
          <a:stretch/>
        </p:blipFill>
        <p:spPr>
          <a:xfrm>
            <a:off x="7594759" y="1675603"/>
            <a:ext cx="962717" cy="10972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F9A29A7-F955-FE57-EC21-7EE015605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0"/>
          <a:stretch/>
        </p:blipFill>
        <p:spPr>
          <a:xfrm>
            <a:off x="8402154" y="1675603"/>
            <a:ext cx="962717" cy="93616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1B7A73-C666-A0B5-362A-F1D97B334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/>
          <a:stretch/>
        </p:blipFill>
        <p:spPr>
          <a:xfrm>
            <a:off x="9325115" y="1495897"/>
            <a:ext cx="1173706" cy="127698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2D1C542-29B8-7B2B-70AE-333D50265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68" y="1554613"/>
            <a:ext cx="1230577" cy="12182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2A1A534-EA2B-7A2F-2D1B-6F53063A1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300" y="1776583"/>
            <a:ext cx="558082" cy="8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Introdução à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505537"/>
            <a:ext cx="7447722" cy="5285936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pt-BR" dirty="0">
                <a:solidFill>
                  <a:srgbClr val="65D7FF"/>
                </a:solidFill>
              </a:rPr>
              <a:t>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 é uma disciplina que envolve uma variedade de técnicas e ferramentas para explorar e analisar grandes conjuntos de dados. Essas técnicas são usadas para ajudar as empresas e organizações a obter insights e informações úteis que podem ser usadas para melhorar seus processos, produtos e serviços.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FC68FB-2515-D0F6-9F70-3351A334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05537"/>
            <a:ext cx="4572000" cy="53524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4C2EB2-63AC-011B-BAF9-4D660286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0" y="0"/>
            <a:ext cx="6667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Introdução à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505536"/>
            <a:ext cx="7447722" cy="5285936"/>
          </a:xfrm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rgbClr val="65D7FF"/>
                </a:solidFill>
              </a:rPr>
              <a:t>Existem diferentes tipos de análise de dados, tais como: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rgbClr val="65D7FF"/>
                </a:solidFill>
              </a:rPr>
              <a:t>Análise Descritiva: Esta técnica envolve a descrição e resumo dos dados por meio de gráficos, tabelas e estatísticas descritivas, para identificar padrões e tendências.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rgbClr val="65D7FF"/>
                </a:solidFill>
              </a:rPr>
              <a:t>Análise Exploratória: Nesta técnica, os dados são explorados de forma mais detalhada para encontrar insights valiosos. Isso pode envolver a utilização de técnicas de visualização de dados, como gráficos de dispersão ou mapas de calor, para identificar correlações e padrões.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87C1C2-5B80-FFE6-3C9E-536F2A9C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05537"/>
            <a:ext cx="4572000" cy="53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Introdução à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505536"/>
            <a:ext cx="7447722" cy="528593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pt-BR" dirty="0">
                <a:solidFill>
                  <a:srgbClr val="65D7FF"/>
                </a:solidFill>
              </a:rPr>
              <a:t>Análise Preditiva: Essa técnica envolve a utilização de modelos matemáticos e estatísticos para prever resultados futuros. Ela pode ajudar as empresas a tomar decisões estratégicas e a identificar oportunidades de negócios.</a:t>
            </a:r>
          </a:p>
          <a:p>
            <a:pPr marL="457200" indent="-457200" algn="l">
              <a:buFont typeface="+mj-lt"/>
              <a:buAutoNum type="arabicPeriod" startAt="3"/>
            </a:pPr>
            <a:r>
              <a:rPr lang="pt-BR" dirty="0">
                <a:solidFill>
                  <a:srgbClr val="65D7FF"/>
                </a:solidFill>
              </a:rPr>
              <a:t>Análise de Séries Temporais: Esta técnica é utilizada para analisar dados que variam ao longo do tempo e pode ser usada para prever tendências futuras.</a:t>
            </a:r>
          </a:p>
          <a:p>
            <a:pPr marL="457200" indent="-457200" algn="l">
              <a:buFont typeface="+mj-lt"/>
              <a:buAutoNum type="arabicPeriod" startAt="3"/>
            </a:pPr>
            <a:r>
              <a:rPr lang="pt-BR" dirty="0">
                <a:solidFill>
                  <a:srgbClr val="65D7FF"/>
                </a:solidFill>
              </a:rPr>
              <a:t>Análise de Regressão: Esta técnica é usada para determinar a relação entre duas ou mais variáveis. Ela pode ajudar as empresas a entender como uma mudança em uma variável afeta outra.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87C1C2-5B80-FFE6-3C9E-536F2A9C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05537"/>
            <a:ext cx="4572000" cy="53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Introdução à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505536"/>
            <a:ext cx="7447722" cy="528593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65D7FF"/>
                </a:solidFill>
              </a:rPr>
              <a:t>Essas são apenas algumas das técnicas utilizadas em 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. Embora a maioria dessas técnicas possa ser complementada com técnicas de </a:t>
            </a:r>
            <a:r>
              <a:rPr lang="pt-BR" dirty="0" err="1">
                <a:solidFill>
                  <a:srgbClr val="65D7FF"/>
                </a:solidFill>
              </a:rPr>
              <a:t>machine</a:t>
            </a:r>
            <a:r>
              <a:rPr lang="pt-BR" dirty="0">
                <a:solidFill>
                  <a:srgbClr val="65D7FF"/>
                </a:solidFill>
              </a:rPr>
              <a:t> </a:t>
            </a:r>
            <a:r>
              <a:rPr lang="pt-BR" dirty="0" err="1">
                <a:solidFill>
                  <a:srgbClr val="65D7FF"/>
                </a:solidFill>
              </a:rPr>
              <a:t>learning</a:t>
            </a:r>
            <a:r>
              <a:rPr lang="pt-BR" dirty="0">
                <a:solidFill>
                  <a:srgbClr val="65D7FF"/>
                </a:solidFill>
              </a:rPr>
              <a:t>, é importante destacar que o uso do </a:t>
            </a:r>
            <a:r>
              <a:rPr lang="pt-BR" dirty="0" err="1">
                <a:solidFill>
                  <a:srgbClr val="65D7FF"/>
                </a:solidFill>
              </a:rPr>
              <a:t>machine</a:t>
            </a:r>
            <a:r>
              <a:rPr lang="pt-BR" dirty="0">
                <a:solidFill>
                  <a:srgbClr val="65D7FF"/>
                </a:solidFill>
              </a:rPr>
              <a:t> </a:t>
            </a:r>
            <a:r>
              <a:rPr lang="pt-BR" dirty="0" err="1">
                <a:solidFill>
                  <a:srgbClr val="65D7FF"/>
                </a:solidFill>
              </a:rPr>
              <a:t>learning</a:t>
            </a:r>
            <a:r>
              <a:rPr lang="pt-BR" dirty="0">
                <a:solidFill>
                  <a:srgbClr val="65D7FF"/>
                </a:solidFill>
              </a:rPr>
              <a:t> não é obrigatório para o sucesso em 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.</a:t>
            </a:r>
          </a:p>
          <a:p>
            <a:pPr algn="l"/>
            <a:r>
              <a:rPr lang="pt-BR" dirty="0">
                <a:solidFill>
                  <a:srgbClr val="65D7FF"/>
                </a:solidFill>
              </a:rPr>
              <a:t>Com a crescente disponibilidade de dados e avanços na tecnologia, a análise de dados se tornou uma ferramenta essencial para as empresas obterem vantagem competitiva.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87C1C2-5B80-FFE6-3C9E-536F2A9C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05537"/>
            <a:ext cx="4572000" cy="53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Etapas de Data </a:t>
            </a:r>
            <a:r>
              <a:rPr lang="pt-BR" dirty="0" err="1">
                <a:solidFill>
                  <a:srgbClr val="00B0F0"/>
                </a:solidFill>
              </a:rPr>
              <a:t>Analytics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505536"/>
            <a:ext cx="7447722" cy="528593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65D7FF"/>
                </a:solidFill>
              </a:rPr>
              <a:t>As etapas de 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 são cruciais para obter insights precisos e relevantes. Elas incluem coleta, limpeza, análise, modelagem, visualização e comunicação de resultados. Cada uma dessas etapas é importante para garantir a qualidade da análise de dados.</a:t>
            </a:r>
          </a:p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/>
            <a:r>
              <a:rPr lang="pt-BR" dirty="0">
                <a:solidFill>
                  <a:srgbClr val="65D7FF"/>
                </a:solidFill>
              </a:rPr>
              <a:t>É importante ressaltar que cada uma das etapas do processo de Data </a:t>
            </a:r>
            <a:r>
              <a:rPr lang="pt-BR" dirty="0" err="1">
                <a:solidFill>
                  <a:srgbClr val="65D7FF"/>
                </a:solidFill>
              </a:rPr>
              <a:t>Analytics</a:t>
            </a:r>
            <a:r>
              <a:rPr lang="pt-BR" dirty="0">
                <a:solidFill>
                  <a:srgbClr val="65D7FF"/>
                </a:solidFill>
              </a:rPr>
              <a:t> é interdependente e influencia diretamente a qualidade dos resultados obtidos. Por isso, é fundamental que as etapas sejam realizadas com rigor e atenção aos detalhes, a fim de garantir a confiabilidade e relevância dos insights obtidos.</a:t>
            </a:r>
          </a:p>
          <a:p>
            <a:pPr algn="l"/>
            <a:endParaRPr lang="pt-BR" dirty="0">
              <a:solidFill>
                <a:srgbClr val="65D7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55EB37-3039-DB4E-CF8F-A21A4A95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58" y="1572064"/>
            <a:ext cx="4490742" cy="52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Etapas de Data </a:t>
            </a:r>
            <a:r>
              <a:rPr lang="pt-BR" dirty="0" err="1">
                <a:solidFill>
                  <a:srgbClr val="00B0F0"/>
                </a:solidFill>
              </a:rPr>
              <a:t>Analytics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285194"/>
            <a:ext cx="7447722" cy="5506278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pt-BR" dirty="0">
                <a:solidFill>
                  <a:srgbClr val="65D7FF"/>
                </a:solidFill>
              </a:rPr>
              <a:t>Coleta de dados: Nesta etapa, os dados são coletados de diversas fontes, como bancos de dados, arquivos, dispositivos </a:t>
            </a:r>
            <a:r>
              <a:rPr lang="pt-BR" dirty="0" err="1">
                <a:solidFill>
                  <a:srgbClr val="65D7FF"/>
                </a:solidFill>
              </a:rPr>
              <a:t>IoT</a:t>
            </a:r>
            <a:r>
              <a:rPr lang="pt-BR" dirty="0">
                <a:solidFill>
                  <a:srgbClr val="65D7FF"/>
                </a:solidFill>
              </a:rPr>
              <a:t>, APIs, entre outros. É importante garantir que os dados coletados sejam relevantes e suficientes para atingir os objetivos da análise.</a:t>
            </a:r>
          </a:p>
          <a:p>
            <a:pPr algn="l">
              <a:buFont typeface="+mj-lt"/>
              <a:buAutoNum type="arabicPeriod"/>
            </a:pPr>
            <a:r>
              <a:rPr lang="pt-BR" dirty="0">
                <a:solidFill>
                  <a:srgbClr val="65D7FF"/>
                </a:solidFill>
              </a:rPr>
              <a:t>Limpeza e preparação dos dados: Os dados coletados muitas vezes vêm em formatos e estruturas diferentes, com inconsistências. Nesta etapa, é realizada a limpeza dos dados, removendo erros, dados duplicados e outliers. Em seguida, os dados são preparados para a análise, convertidos em um formato padrão, caso necessário.</a:t>
            </a:r>
          </a:p>
          <a:p>
            <a:pPr algn="l"/>
            <a:endParaRPr lang="pt-BR" dirty="0">
              <a:solidFill>
                <a:srgbClr val="65D7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AFC16C-CD50-01DF-4F0C-CE37578B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58" y="1572064"/>
            <a:ext cx="4490742" cy="52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Etapas de Data </a:t>
            </a:r>
            <a:r>
              <a:rPr lang="pt-BR" dirty="0" err="1">
                <a:solidFill>
                  <a:srgbClr val="00B0F0"/>
                </a:solidFill>
              </a:rPr>
              <a:t>Analytics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285194"/>
            <a:ext cx="7447722" cy="5506278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>
              <a:buFont typeface="+mj-lt"/>
              <a:buAutoNum type="arabicPeriod" startAt="3"/>
            </a:pPr>
            <a:r>
              <a:rPr lang="pt-BR" sz="2600" dirty="0">
                <a:solidFill>
                  <a:srgbClr val="65D7FF"/>
                </a:solidFill>
              </a:rPr>
              <a:t>Análise: Nesta etapa, os dados são explorados para entender melhor suas características, como distribuição, correlação e tendências. Isso pode ser feito por meio de gráficos e tabelas, permitindo que o analista obtenha insights preliminares sobre os dados.</a:t>
            </a:r>
          </a:p>
          <a:p>
            <a:pPr algn="l">
              <a:buFont typeface="+mj-lt"/>
              <a:buAutoNum type="arabicPeriod" startAt="3"/>
            </a:pPr>
            <a:r>
              <a:rPr lang="pt-BR" sz="2600" dirty="0">
                <a:solidFill>
                  <a:srgbClr val="65D7FF"/>
                </a:solidFill>
              </a:rPr>
              <a:t>Modelagem de dados: é uma etapa crucial na análise de dados e geralmente envolve a aplicação de modelos estatísticos e algoritmos para extrair informações valiosas e fazer previsões precisas. Embora o </a:t>
            </a:r>
            <a:r>
              <a:rPr lang="pt-BR" sz="2600" dirty="0" err="1">
                <a:solidFill>
                  <a:srgbClr val="65D7FF"/>
                </a:solidFill>
              </a:rPr>
              <a:t>machine</a:t>
            </a:r>
            <a:r>
              <a:rPr lang="pt-BR" sz="2600" dirty="0">
                <a:solidFill>
                  <a:srgbClr val="65D7FF"/>
                </a:solidFill>
              </a:rPr>
              <a:t> </a:t>
            </a:r>
            <a:r>
              <a:rPr lang="pt-BR" sz="2600" dirty="0" err="1">
                <a:solidFill>
                  <a:srgbClr val="65D7FF"/>
                </a:solidFill>
              </a:rPr>
              <a:t>learning</a:t>
            </a:r>
            <a:r>
              <a:rPr lang="pt-BR" sz="2600" dirty="0">
                <a:solidFill>
                  <a:srgbClr val="65D7FF"/>
                </a:solidFill>
              </a:rPr>
              <a:t> seja frequentemente utilizado na modelagem de dados, não é essencial para obter resultados significativos.</a:t>
            </a:r>
          </a:p>
          <a:p>
            <a:pPr algn="l">
              <a:buFont typeface="+mj-lt"/>
              <a:buAutoNum type="arabicPeriod" startAt="3"/>
            </a:pPr>
            <a:r>
              <a:rPr lang="pt-BR" sz="2600" dirty="0">
                <a:solidFill>
                  <a:srgbClr val="65D7FF"/>
                </a:solidFill>
              </a:rPr>
              <a:t>Visualização e comunicação de resultados: Os insights obtidos na etapa anterior são apresentados em forma de gráficos, tabelas e relatórios para que sejam facilmente compreendidos por outras pessoas. É importante que os resultados sejam comunicados de forma clara e objetiva para que possam ser utilizados de forma efetiva.</a:t>
            </a:r>
          </a:p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/>
            <a:endParaRPr lang="pt-BR" dirty="0">
              <a:solidFill>
                <a:srgbClr val="65D7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C408B0-C771-036F-2FC3-5507ABA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58" y="1572064"/>
            <a:ext cx="4490742" cy="52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DA3C-62C9-294E-26BA-40753E2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728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Aplicações de Data </a:t>
            </a:r>
            <a:r>
              <a:rPr lang="pt-BR" dirty="0" err="1">
                <a:solidFill>
                  <a:srgbClr val="00B0F0"/>
                </a:solidFill>
              </a:rPr>
              <a:t>Analytics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667F6-F0C7-92DB-C062-61C43A93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285194"/>
            <a:ext cx="7447722" cy="5506278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65D7FF"/>
              </a:solidFill>
            </a:endParaRPr>
          </a:p>
          <a:p>
            <a:pPr algn="l"/>
            <a:r>
              <a:rPr lang="pt-BR" dirty="0">
                <a:solidFill>
                  <a:srgbClr val="65D7FF"/>
                </a:solidFill>
              </a:rPr>
              <a:t>A análise de dados é valiosa em todas as áreas. Ela ajuda a identificar padrões e oportunidades de melhoria.</a:t>
            </a:r>
          </a:p>
          <a:p>
            <a:pPr algn="l"/>
            <a:r>
              <a:rPr lang="pt-BR" dirty="0">
                <a:solidFill>
                  <a:srgbClr val="65D7FF"/>
                </a:solidFill>
              </a:rPr>
              <a:t>Por exemplo, em marketing, pode entender o comportamento do consumidor e desenvolver campanhas mais eficazes. Em finanças, pode identificar oportunidades de investimento e gerenciar riscos. Em saúde, pode desenvolver tratamentos mais eficazes. Em energia, pode otimizar a produção e o uso de recursos. Em governo, pode avaliar políticas públicas e identificar áreas que precisam de investimento.</a:t>
            </a:r>
          </a:p>
          <a:p>
            <a:pPr algn="l"/>
            <a:endParaRPr lang="pt-BR" dirty="0">
              <a:solidFill>
                <a:srgbClr val="65D7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C0F45A-6ED7-AB4A-C807-0161395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709531"/>
            <a:ext cx="4572000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265</TotalTime>
  <Words>957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Data Analytics Trilha Ciência de Dados</vt:lpstr>
      <vt:lpstr>Introdução à Análise de Dados</vt:lpstr>
      <vt:lpstr>Introdução à Análise de Dados</vt:lpstr>
      <vt:lpstr>Introdução à Análise de Dados</vt:lpstr>
      <vt:lpstr>Introdução à Análise de Dados</vt:lpstr>
      <vt:lpstr>Etapas de Data Analytics</vt:lpstr>
      <vt:lpstr>Etapas de Data Analytics</vt:lpstr>
      <vt:lpstr>Etapas de Data Analytics</vt:lpstr>
      <vt:lpstr>Aplicações de Data Analytics</vt:lpstr>
      <vt:lpstr>Ferramentas de Data Analytics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Data Analytics Trilha Ciência de Dados</dc:title>
  <dc:creator>André Victor Moreira Costa</dc:creator>
  <cp:lastModifiedBy>André Victor Moreira Costa</cp:lastModifiedBy>
  <cp:revision>2</cp:revision>
  <dcterms:created xsi:type="dcterms:W3CDTF">2023-05-09T17:09:08Z</dcterms:created>
  <dcterms:modified xsi:type="dcterms:W3CDTF">2023-05-15T00:20:48Z</dcterms:modified>
</cp:coreProperties>
</file>