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8999538"/>
  <p:notesSz cx="6858000" cy="9144000"/>
  <p:defaultTextStyle>
    <a:defPPr>
      <a:defRPr lang="pt-BR"/>
    </a:defPPr>
    <a:lvl1pPr marL="0" algn="l" defTabSz="1122904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1pPr>
    <a:lvl2pPr marL="561451" algn="l" defTabSz="1122904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2pPr>
    <a:lvl3pPr marL="1122904" algn="l" defTabSz="1122904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3pPr>
    <a:lvl4pPr marL="1684356" algn="l" defTabSz="1122904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4pPr>
    <a:lvl5pPr marL="2245808" algn="l" defTabSz="1122904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5pPr>
    <a:lvl6pPr marL="2807259" algn="l" defTabSz="1122904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6pPr>
    <a:lvl7pPr marL="3368712" algn="l" defTabSz="1122904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7pPr>
    <a:lvl8pPr marL="3930163" algn="l" defTabSz="1122904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8pPr>
    <a:lvl9pPr marL="4491616" algn="l" defTabSz="1122904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536" userDrawn="1">
          <p15:clr>
            <a:srgbClr val="A4A3A4"/>
          </p15:clr>
        </p15:guide>
        <p15:guide id="3" orient="horz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36" y="96"/>
      </p:cViewPr>
      <p:guideLst>
        <p:guide pos="4536"/>
        <p:guide orient="horz"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73004" y="319984"/>
            <a:ext cx="13848205" cy="836956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019" y="1157914"/>
            <a:ext cx="11772174" cy="3839803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504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160" y="5078000"/>
            <a:ext cx="10355893" cy="1821645"/>
          </a:xfrm>
        </p:spPr>
        <p:txBody>
          <a:bodyPr>
            <a:normAutofit/>
          </a:bodyPr>
          <a:lstStyle>
            <a:lvl1pPr marL="0" indent="0" algn="ctr">
              <a:buNone/>
              <a:defRPr sz="2598">
                <a:solidFill>
                  <a:srgbClr val="FFFFFF"/>
                </a:solidFill>
              </a:defRPr>
            </a:lvl1pPr>
            <a:lvl2pPr marL="539999" indent="0" algn="ctr">
              <a:buNone/>
              <a:defRPr sz="2598"/>
            </a:lvl2pPr>
            <a:lvl3pPr marL="1079998" indent="0" algn="ctr">
              <a:buNone/>
              <a:defRPr sz="2598"/>
            </a:lvl3pPr>
            <a:lvl4pPr marL="1619997" indent="0" algn="ctr">
              <a:buNone/>
              <a:defRPr sz="2362"/>
            </a:lvl4pPr>
            <a:lvl5pPr marL="2159996" indent="0" algn="ctr">
              <a:buNone/>
              <a:defRPr sz="2362"/>
            </a:lvl5pPr>
            <a:lvl6pPr marL="2699995" indent="0" algn="ctr">
              <a:buNone/>
              <a:defRPr sz="2362"/>
            </a:lvl6pPr>
            <a:lvl7pPr marL="3239994" indent="0" algn="ctr">
              <a:buNone/>
              <a:defRPr sz="2362"/>
            </a:lvl7pPr>
            <a:lvl8pPr marL="3779992" indent="0" algn="ctr">
              <a:buNone/>
              <a:defRPr sz="2362"/>
            </a:lvl8pPr>
            <a:lvl9pPr marL="4319991" indent="0" algn="ctr">
              <a:buNone/>
              <a:defRPr sz="2362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8F28B8-FA4A-4849-B777-F1A0E85D2D8D}" type="datetimeFigureOut">
              <a:rPr lang="pt-BR" smtClean="0"/>
              <a:t>19/04/2016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B8334C-3848-4C07-BFD3-F276CF445F86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2337035" y="4899748"/>
            <a:ext cx="972014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8B8-FA4A-4849-B777-F1A0E85D2D8D}" type="datetimeFigureOut">
              <a:rPr lang="pt-BR" smtClean="0"/>
              <a:t>19/04/2016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334C-3848-4C07-BFD3-F276CF445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64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999948"/>
            <a:ext cx="2745041" cy="709963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0020" y="999948"/>
            <a:ext cx="8775130" cy="709963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8B8-FA4A-4849-B777-F1A0E85D2D8D}" type="datetimeFigureOut">
              <a:rPr lang="pt-BR" smtClean="0"/>
              <a:t>19/04/2016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334C-3848-4C07-BFD3-F276CF445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8B8-FA4A-4849-B777-F1A0E85D2D8D}" type="datetimeFigureOut">
              <a:rPr lang="pt-BR" smtClean="0"/>
              <a:t>19/04/2016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334C-3848-4C07-BFD3-F276CF445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24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819" y="1540046"/>
            <a:ext cx="11772174" cy="3839803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8504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9630" y="5451846"/>
            <a:ext cx="10357353" cy="1789680"/>
          </a:xfrm>
        </p:spPr>
        <p:txBody>
          <a:bodyPr anchor="t">
            <a:normAutofit/>
          </a:bodyPr>
          <a:lstStyle>
            <a:lvl1pPr marL="0" indent="0" algn="ctr">
              <a:buNone/>
              <a:defRPr sz="2598">
                <a:solidFill>
                  <a:schemeClr val="accent1"/>
                </a:solidFill>
              </a:defRPr>
            </a:lvl1pPr>
            <a:lvl2pPr marL="53999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8B8-FA4A-4849-B777-F1A0E85D2D8D}" type="datetimeFigureOut">
              <a:rPr lang="pt-BR" smtClean="0"/>
              <a:t>19/04/2016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334C-3848-4C07-BFD3-F276CF445F86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2340035" y="5275855"/>
            <a:ext cx="972014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1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0020" y="2699860"/>
            <a:ext cx="5616083" cy="5279729"/>
          </a:xfrm>
        </p:spPr>
        <p:txBody>
          <a:bodyPr/>
          <a:lstStyle>
            <a:lvl1pPr>
              <a:defRPr sz="2598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2801" y="2699861"/>
            <a:ext cx="5616083" cy="5279729"/>
          </a:xfrm>
        </p:spPr>
        <p:txBody>
          <a:bodyPr/>
          <a:lstStyle>
            <a:lvl1pPr>
              <a:defRPr sz="2598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8B8-FA4A-4849-B777-F1A0E85D2D8D}" type="datetimeFigureOut">
              <a:rPr lang="pt-BR" smtClean="0"/>
              <a:t>19/04/2016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334C-3848-4C07-BFD3-F276CF445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9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020" y="2626520"/>
            <a:ext cx="5616083" cy="101994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0020" y="3571317"/>
            <a:ext cx="5616083" cy="4439772"/>
          </a:xfrm>
        </p:spPr>
        <p:txBody>
          <a:bodyPr/>
          <a:lstStyle>
            <a:lvl1pPr>
              <a:defRPr sz="2598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4645" y="2623267"/>
            <a:ext cx="5616083" cy="101994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4645" y="3568481"/>
            <a:ext cx="5616083" cy="4439772"/>
          </a:xfrm>
        </p:spPr>
        <p:txBody>
          <a:bodyPr/>
          <a:lstStyle>
            <a:lvl1pPr>
              <a:defRPr sz="2598"/>
            </a:lvl1pPr>
            <a:lvl2pPr>
              <a:defRPr sz="2362"/>
            </a:lvl2pPr>
            <a:lvl3pPr>
              <a:defRPr sz="2126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8B8-FA4A-4849-B777-F1A0E85D2D8D}" type="datetimeFigureOut">
              <a:rPr lang="pt-BR" smtClean="0"/>
              <a:t>19/04/2016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334C-3848-4C07-BFD3-F276CF445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4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8B8-FA4A-4849-B777-F1A0E85D2D8D}" type="datetimeFigureOut">
              <a:rPr lang="pt-BR" smtClean="0"/>
              <a:t>19/04/2016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334C-3848-4C07-BFD3-F276CF445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19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8B8-FA4A-4849-B777-F1A0E85D2D8D}" type="datetimeFigureOut">
              <a:rPr lang="pt-BR" smtClean="0"/>
              <a:t>19/04/2016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334C-3848-4C07-BFD3-F276CF445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59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020" y="1439926"/>
            <a:ext cx="4644069" cy="2279883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724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101" y="1439926"/>
            <a:ext cx="6156091" cy="6119686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0020" y="3719809"/>
            <a:ext cx="4644069" cy="39597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181"/>
              </a:spcBef>
              <a:buNone/>
              <a:defRPr sz="2008"/>
            </a:lvl1pPr>
            <a:lvl2pPr marL="539999" indent="0">
              <a:buNone/>
              <a:defRPr sz="1417"/>
            </a:lvl2pPr>
            <a:lvl3pPr marL="1079998" indent="0">
              <a:buNone/>
              <a:defRPr sz="1181"/>
            </a:lvl3pPr>
            <a:lvl4pPr marL="1619997" indent="0">
              <a:buNone/>
              <a:defRPr sz="1063"/>
            </a:lvl4pPr>
            <a:lvl5pPr marL="2159996" indent="0">
              <a:buNone/>
              <a:defRPr sz="1063"/>
            </a:lvl5pPr>
            <a:lvl6pPr marL="2699995" indent="0">
              <a:buNone/>
              <a:defRPr sz="1063"/>
            </a:lvl6pPr>
            <a:lvl7pPr marL="3239994" indent="0">
              <a:buNone/>
              <a:defRPr sz="1063"/>
            </a:lvl7pPr>
            <a:lvl8pPr marL="3779992" indent="0">
              <a:buNone/>
              <a:defRPr sz="1063"/>
            </a:lvl8pPr>
            <a:lvl9pPr marL="4319991" indent="0">
              <a:buNone/>
              <a:defRPr sz="106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8B8-FA4A-4849-B777-F1A0E85D2D8D}" type="datetimeFigureOut">
              <a:rPr lang="pt-BR" smtClean="0"/>
              <a:t>19/04/2016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334C-3848-4C07-BFD3-F276CF445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5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020" y="1439926"/>
            <a:ext cx="4644069" cy="2279883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724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93694" y="1403926"/>
            <a:ext cx="7203707" cy="6299677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3307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0020" y="3719809"/>
            <a:ext cx="4644069" cy="37798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181"/>
              </a:spcBef>
              <a:buNone/>
              <a:defRPr sz="2008"/>
            </a:lvl1pPr>
            <a:lvl2pPr marL="539999" indent="0">
              <a:buNone/>
              <a:defRPr sz="1417"/>
            </a:lvl2pPr>
            <a:lvl3pPr marL="1079998" indent="0">
              <a:buNone/>
              <a:defRPr sz="1181"/>
            </a:lvl3pPr>
            <a:lvl4pPr marL="1619997" indent="0">
              <a:buNone/>
              <a:defRPr sz="1063"/>
            </a:lvl4pPr>
            <a:lvl5pPr marL="2159996" indent="0">
              <a:buNone/>
              <a:defRPr sz="1063"/>
            </a:lvl5pPr>
            <a:lvl6pPr marL="2699995" indent="0">
              <a:buNone/>
              <a:defRPr sz="1063"/>
            </a:lvl6pPr>
            <a:lvl7pPr marL="3239994" indent="0">
              <a:buNone/>
              <a:defRPr sz="1063"/>
            </a:lvl7pPr>
            <a:lvl8pPr marL="3779992" indent="0">
              <a:buNone/>
              <a:defRPr sz="1063"/>
            </a:lvl8pPr>
            <a:lvl9pPr marL="4319991" indent="0">
              <a:buNone/>
              <a:defRPr sz="1063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8B8-FA4A-4849-B777-F1A0E85D2D8D}" type="datetimeFigureOut">
              <a:rPr lang="pt-BR" smtClean="0"/>
              <a:t>19/04/2016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334C-3848-4C07-BFD3-F276CF445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62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73004" y="319984"/>
            <a:ext cx="13848205" cy="836956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0020" y="799959"/>
            <a:ext cx="11664173" cy="1779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020" y="2699861"/>
            <a:ext cx="11661044" cy="5299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0015" y="8167335"/>
            <a:ext cx="275091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accent1"/>
                </a:solidFill>
              </a:defRPr>
            </a:lvl1pPr>
          </a:lstStyle>
          <a:p>
            <a:fld id="{CC8F28B8-FA4A-4849-B777-F1A0E85D2D8D}" type="datetimeFigureOut">
              <a:rPr lang="pt-BR" smtClean="0"/>
              <a:t>19/04/2016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4417" y="8167335"/>
            <a:ext cx="557225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9293" y="8167335"/>
            <a:ext cx="20152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accent1"/>
                </a:solidFill>
              </a:defRPr>
            </a:lvl1pPr>
          </a:lstStyle>
          <a:p>
            <a:fld id="{47B8334C-3848-4C07-BFD3-F276CF445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3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9999" indent="-216000" algn="l" defTabSz="1079998" rtl="0" eaLnBrk="1" latinLnBrk="0" hangingPunct="1">
        <a:lnSpc>
          <a:spcPct val="90000"/>
        </a:lnSpc>
        <a:spcBef>
          <a:spcPts val="1654"/>
        </a:spcBef>
        <a:buClr>
          <a:schemeClr val="accent1"/>
        </a:buClr>
        <a:buSzPct val="80000"/>
        <a:buFont typeface="Corbel" pitchFamily="34" charset="0"/>
        <a:buChar char="•"/>
        <a:defRPr sz="2598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9999" indent="-216000" algn="l" defTabSz="1079998" rtl="0" eaLnBrk="1" latinLnBrk="0" hangingPunct="1">
        <a:lnSpc>
          <a:spcPct val="90000"/>
        </a:lnSpc>
        <a:spcBef>
          <a:spcPts val="236"/>
        </a:spcBef>
        <a:spcAft>
          <a:spcPts val="472"/>
        </a:spcAft>
        <a:buClr>
          <a:schemeClr val="accent1"/>
        </a:buClr>
        <a:buSzPct val="80000"/>
        <a:buFont typeface="Corbel" pitchFamily="34" charset="0"/>
        <a:buChar char="•"/>
        <a:defRPr sz="2362" kern="1200">
          <a:solidFill>
            <a:schemeClr val="accent1"/>
          </a:solidFill>
          <a:latin typeface="+mn-lt"/>
          <a:ea typeface="+mn-ea"/>
          <a:cs typeface="+mn-cs"/>
        </a:defRPr>
      </a:lvl2pPr>
      <a:lvl3pPr marL="863998" indent="-216000" algn="l" defTabSz="1079998" rtl="0" eaLnBrk="1" latinLnBrk="0" hangingPunct="1">
        <a:lnSpc>
          <a:spcPct val="90000"/>
        </a:lnSpc>
        <a:spcBef>
          <a:spcPts val="236"/>
        </a:spcBef>
        <a:spcAft>
          <a:spcPts val="472"/>
        </a:spcAft>
        <a:buClr>
          <a:schemeClr val="accent1"/>
        </a:buClr>
        <a:buSzPct val="80000"/>
        <a:buFont typeface="Corbel" pitchFamily="34" charset="0"/>
        <a:buChar char="•"/>
        <a:defRPr sz="2126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87998" indent="-216000" algn="l" defTabSz="1079998" rtl="0" eaLnBrk="1" latinLnBrk="0" hangingPunct="1">
        <a:lnSpc>
          <a:spcPct val="90000"/>
        </a:lnSpc>
        <a:spcBef>
          <a:spcPts val="236"/>
        </a:spcBef>
        <a:spcAft>
          <a:spcPts val="472"/>
        </a:spcAft>
        <a:buClr>
          <a:schemeClr val="accent1"/>
        </a:buClr>
        <a:buSzPct val="80000"/>
        <a:buFont typeface="Corbel" pitchFamily="34" charset="0"/>
        <a:buChar char="•"/>
        <a:defRPr sz="189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11997" indent="-216000" algn="l" defTabSz="1079998" rtl="0" eaLnBrk="1" latinLnBrk="0" hangingPunct="1">
        <a:lnSpc>
          <a:spcPct val="90000"/>
        </a:lnSpc>
        <a:spcBef>
          <a:spcPts val="236"/>
        </a:spcBef>
        <a:spcAft>
          <a:spcPts val="472"/>
        </a:spcAft>
        <a:buClr>
          <a:schemeClr val="accent1"/>
        </a:buClr>
        <a:buSzPct val="80000"/>
        <a:buFont typeface="Corbel" pitchFamily="34" charset="0"/>
        <a:buChar char="•"/>
        <a:defRPr sz="189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889760" indent="-269999" algn="l" defTabSz="1079998" rtl="0" eaLnBrk="1" latinLnBrk="0" hangingPunct="1">
        <a:lnSpc>
          <a:spcPct val="90000"/>
        </a:lnSpc>
        <a:spcBef>
          <a:spcPts val="236"/>
        </a:spcBef>
        <a:spcAft>
          <a:spcPts val="472"/>
        </a:spcAft>
        <a:buClr>
          <a:schemeClr val="accent1"/>
        </a:buClr>
        <a:buSzPct val="80000"/>
        <a:buFont typeface="Corbel" pitchFamily="34" charset="0"/>
        <a:buChar char="•"/>
        <a:defRPr sz="189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244090" indent="-269999" algn="l" defTabSz="1079998" rtl="0" eaLnBrk="1" latinLnBrk="0" hangingPunct="1">
        <a:lnSpc>
          <a:spcPct val="90000"/>
        </a:lnSpc>
        <a:spcBef>
          <a:spcPts val="236"/>
        </a:spcBef>
        <a:spcAft>
          <a:spcPts val="472"/>
        </a:spcAft>
        <a:buClr>
          <a:schemeClr val="accent1"/>
        </a:buClr>
        <a:buSzPct val="80000"/>
        <a:buFont typeface="Corbel" pitchFamily="34" charset="0"/>
        <a:buChar char="•"/>
        <a:defRPr sz="189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598420" indent="-269999" algn="l" defTabSz="1079998" rtl="0" eaLnBrk="1" latinLnBrk="0" hangingPunct="1">
        <a:lnSpc>
          <a:spcPct val="90000"/>
        </a:lnSpc>
        <a:spcBef>
          <a:spcPts val="236"/>
        </a:spcBef>
        <a:spcAft>
          <a:spcPts val="472"/>
        </a:spcAft>
        <a:buClr>
          <a:schemeClr val="accent1"/>
        </a:buClr>
        <a:buSzPct val="80000"/>
        <a:buFont typeface="Corbel" pitchFamily="34" charset="0"/>
        <a:buChar char="•"/>
        <a:defRPr sz="189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952750" indent="-269999" algn="l" defTabSz="1079998" rtl="0" eaLnBrk="1" latinLnBrk="0" hangingPunct="1">
        <a:lnSpc>
          <a:spcPct val="90000"/>
        </a:lnSpc>
        <a:spcBef>
          <a:spcPts val="236"/>
        </a:spcBef>
        <a:spcAft>
          <a:spcPts val="472"/>
        </a:spcAft>
        <a:buClr>
          <a:schemeClr val="accent1"/>
        </a:buClr>
        <a:buSzPct val="80000"/>
        <a:buFont typeface="Corbel" pitchFamily="34" charset="0"/>
        <a:buChar char="•"/>
        <a:defRPr sz="189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043944" y="767498"/>
            <a:ext cx="2830287" cy="827315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/>
              <a:t>Projeto de BI</a:t>
            </a:r>
          </a:p>
          <a:p>
            <a:pPr algn="ctr"/>
            <a:r>
              <a:rPr lang="pt-BR" sz="1871" b="1" dirty="0"/>
              <a:t>SELECT COFFEE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4471" y="2124583"/>
            <a:ext cx="2830286" cy="384628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/>
              <a:t>Infraestrutura</a:t>
            </a:r>
          </a:p>
        </p:txBody>
      </p:sp>
      <p:sp>
        <p:nvSpPr>
          <p:cNvPr id="6" name="Retângulo 5"/>
          <p:cNvSpPr/>
          <p:nvPr/>
        </p:nvSpPr>
        <p:spPr>
          <a:xfrm>
            <a:off x="4391608" y="2131846"/>
            <a:ext cx="2830287" cy="384628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/>
              <a:t>Base de Dados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714222" y="2124590"/>
            <a:ext cx="2830287" cy="384628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/>
              <a:t>Desenvolvimento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688553" y="2814457"/>
            <a:ext cx="2198660" cy="522519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/>
              <a:t>Hardware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688553" y="4261965"/>
            <a:ext cx="2198660" cy="522519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/>
              <a:t>Banco de Dados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5023413" y="2807193"/>
            <a:ext cx="2198660" cy="522519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/>
              <a:t>Modelagem Relacional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306285" y="3532007"/>
            <a:ext cx="1632035" cy="522519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 smtClean="0"/>
              <a:t>Criar Base Relacional</a:t>
            </a:r>
            <a:endParaRPr lang="pt-BR" sz="1871" b="1" dirty="0"/>
          </a:p>
        </p:txBody>
      </p:sp>
      <p:sp>
        <p:nvSpPr>
          <p:cNvPr id="22" name="Retângulo 21"/>
          <p:cNvSpPr/>
          <p:nvPr/>
        </p:nvSpPr>
        <p:spPr>
          <a:xfrm>
            <a:off x="5307474" y="4252278"/>
            <a:ext cx="1628288" cy="522519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 smtClean="0"/>
              <a:t>Realizar Carga</a:t>
            </a:r>
            <a:endParaRPr lang="pt-BR" sz="1871" b="1" dirty="0"/>
          </a:p>
        </p:txBody>
      </p:sp>
      <p:sp>
        <p:nvSpPr>
          <p:cNvPr id="25" name="Retângulo 24"/>
          <p:cNvSpPr/>
          <p:nvPr/>
        </p:nvSpPr>
        <p:spPr>
          <a:xfrm>
            <a:off x="8346041" y="2809455"/>
            <a:ext cx="2198660" cy="522519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 smtClean="0"/>
              <a:t>Preparar </a:t>
            </a:r>
            <a:r>
              <a:rPr lang="pt-BR" sz="1871" b="1" dirty="0"/>
              <a:t>A</a:t>
            </a:r>
            <a:r>
              <a:rPr lang="pt-BR" sz="1871" b="1" dirty="0" smtClean="0"/>
              <a:t>mbiente do Banco de Dados</a:t>
            </a:r>
            <a:endParaRPr lang="pt-BR" sz="1871" b="1" dirty="0"/>
          </a:p>
        </p:txBody>
      </p:sp>
      <p:sp>
        <p:nvSpPr>
          <p:cNvPr id="26" name="Retângulo 25"/>
          <p:cNvSpPr/>
          <p:nvPr/>
        </p:nvSpPr>
        <p:spPr>
          <a:xfrm>
            <a:off x="8348309" y="3539260"/>
            <a:ext cx="2198660" cy="522519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 smtClean="0"/>
              <a:t>Criar Scripts de Carga</a:t>
            </a:r>
            <a:endParaRPr lang="pt-BR" sz="1871" b="1" dirty="0"/>
          </a:p>
        </p:txBody>
      </p:sp>
      <p:sp>
        <p:nvSpPr>
          <p:cNvPr id="27" name="Retângulo 26"/>
          <p:cNvSpPr/>
          <p:nvPr/>
        </p:nvSpPr>
        <p:spPr>
          <a:xfrm>
            <a:off x="8344913" y="4269055"/>
            <a:ext cx="2204397" cy="522519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 smtClean="0"/>
              <a:t>Parametrizar Ferramenta ETL</a:t>
            </a:r>
            <a:endParaRPr lang="pt-BR" sz="1871" b="1" dirty="0"/>
          </a:p>
        </p:txBody>
      </p:sp>
      <p:sp>
        <p:nvSpPr>
          <p:cNvPr id="28" name="Retângulo 27"/>
          <p:cNvSpPr/>
          <p:nvPr/>
        </p:nvSpPr>
        <p:spPr>
          <a:xfrm>
            <a:off x="8345588" y="4985705"/>
            <a:ext cx="2198660" cy="522519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 smtClean="0"/>
              <a:t>Criar Data Mart</a:t>
            </a:r>
            <a:endParaRPr lang="pt-BR" sz="1871" b="1" dirty="0"/>
          </a:p>
        </p:txBody>
      </p:sp>
      <p:sp>
        <p:nvSpPr>
          <p:cNvPr id="29" name="Retângulo 28"/>
          <p:cNvSpPr/>
          <p:nvPr/>
        </p:nvSpPr>
        <p:spPr>
          <a:xfrm>
            <a:off x="8347856" y="5703700"/>
            <a:ext cx="2198660" cy="522519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71" b="1" dirty="0"/>
          </a:p>
        </p:txBody>
      </p:sp>
      <p:sp>
        <p:nvSpPr>
          <p:cNvPr id="71" name="Retângulo 70"/>
          <p:cNvSpPr/>
          <p:nvPr/>
        </p:nvSpPr>
        <p:spPr>
          <a:xfrm>
            <a:off x="1690989" y="4984388"/>
            <a:ext cx="2198660" cy="522519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/>
              <a:t>Ferramenta ETL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024743" y="4971579"/>
            <a:ext cx="2198660" cy="522519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/>
              <a:t>Modelagem Dimensional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5307845" y="5696393"/>
            <a:ext cx="1632042" cy="522519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 smtClean="0"/>
              <a:t>Criar Base Dimensional</a:t>
            </a:r>
            <a:endParaRPr lang="pt-BR" sz="1871" b="1" dirty="0"/>
          </a:p>
        </p:txBody>
      </p:sp>
      <p:sp>
        <p:nvSpPr>
          <p:cNvPr id="77" name="Retângulo 76"/>
          <p:cNvSpPr/>
          <p:nvPr/>
        </p:nvSpPr>
        <p:spPr>
          <a:xfrm>
            <a:off x="5308816" y="6416665"/>
            <a:ext cx="1628288" cy="522519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 smtClean="0"/>
              <a:t>Realizar Carga</a:t>
            </a:r>
            <a:endParaRPr lang="pt-BR" sz="1871" b="1" dirty="0"/>
          </a:p>
        </p:txBody>
      </p:sp>
      <p:sp>
        <p:nvSpPr>
          <p:cNvPr id="78" name="Retângulo 77"/>
          <p:cNvSpPr/>
          <p:nvPr/>
        </p:nvSpPr>
        <p:spPr>
          <a:xfrm>
            <a:off x="11194641" y="2117498"/>
            <a:ext cx="2830287" cy="384628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/>
              <a:t>Teste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11820683" y="2796187"/>
            <a:ext cx="2198660" cy="522519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 smtClean="0"/>
              <a:t>Realizar Testes</a:t>
            </a:r>
            <a:endParaRPr lang="pt-BR" sz="1871" b="1" dirty="0"/>
          </a:p>
        </p:txBody>
      </p:sp>
      <p:cxnSp>
        <p:nvCxnSpPr>
          <p:cNvPr id="81" name="Conector angulado 80"/>
          <p:cNvCxnSpPr>
            <a:stCxn id="4" idx="2"/>
            <a:endCxn id="5" idx="0"/>
          </p:cNvCxnSpPr>
          <p:nvPr/>
        </p:nvCxnSpPr>
        <p:spPr>
          <a:xfrm rot="5400000">
            <a:off x="4699466" y="-635039"/>
            <a:ext cx="529770" cy="4989474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do 83"/>
          <p:cNvCxnSpPr>
            <a:stCxn id="4" idx="2"/>
            <a:endCxn id="6" idx="0"/>
          </p:cNvCxnSpPr>
          <p:nvPr/>
        </p:nvCxnSpPr>
        <p:spPr>
          <a:xfrm rot="5400000">
            <a:off x="6364404" y="1037161"/>
            <a:ext cx="537033" cy="1652336"/>
          </a:xfrm>
          <a:prstGeom prst="bentConnector3">
            <a:avLst>
              <a:gd name="adj1" fmla="val 49113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>
            <a:stCxn id="4" idx="2"/>
            <a:endCxn id="7" idx="0"/>
          </p:cNvCxnSpPr>
          <p:nvPr/>
        </p:nvCxnSpPr>
        <p:spPr>
          <a:xfrm rot="16200000" flipH="1">
            <a:off x="8029339" y="1024562"/>
            <a:ext cx="529777" cy="1670278"/>
          </a:xfrm>
          <a:prstGeom prst="bentConnector3">
            <a:avLst>
              <a:gd name="adj1" fmla="val 49101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do 89"/>
          <p:cNvCxnSpPr>
            <a:stCxn id="4" idx="2"/>
            <a:endCxn id="78" idx="0"/>
          </p:cNvCxnSpPr>
          <p:nvPr/>
        </p:nvCxnSpPr>
        <p:spPr>
          <a:xfrm rot="16200000" flipH="1">
            <a:off x="9773094" y="-719194"/>
            <a:ext cx="522685" cy="5150697"/>
          </a:xfrm>
          <a:prstGeom prst="bentConnector3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 90"/>
          <p:cNvSpPr/>
          <p:nvPr/>
        </p:nvSpPr>
        <p:spPr>
          <a:xfrm>
            <a:off x="1688553" y="3538357"/>
            <a:ext cx="2198660" cy="522519"/>
          </a:xfrm>
          <a:prstGeom prst="rect">
            <a:avLst/>
          </a:prstGeom>
          <a:solidFill>
            <a:srgbClr val="639E6C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871" b="1" dirty="0" smtClean="0"/>
              <a:t>Sistema Operacional (Linux)</a:t>
            </a:r>
            <a:endParaRPr lang="pt-BR" sz="1871" b="1" dirty="0"/>
          </a:p>
        </p:txBody>
      </p:sp>
      <p:cxnSp>
        <p:nvCxnSpPr>
          <p:cNvPr id="109" name="Conector angulado 108"/>
          <p:cNvCxnSpPr>
            <a:stCxn id="6" idx="2"/>
            <a:endCxn id="20" idx="1"/>
          </p:cNvCxnSpPr>
          <p:nvPr/>
        </p:nvCxnSpPr>
        <p:spPr>
          <a:xfrm rot="5400000">
            <a:off x="5139094" y="2400794"/>
            <a:ext cx="551979" cy="783339"/>
          </a:xfrm>
          <a:prstGeom prst="bentConnector4">
            <a:avLst>
              <a:gd name="adj1" fmla="val 26334"/>
              <a:gd name="adj2" fmla="val 129183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do 110"/>
          <p:cNvCxnSpPr>
            <a:stCxn id="6" idx="2"/>
            <a:endCxn id="75" idx="1"/>
          </p:cNvCxnSpPr>
          <p:nvPr/>
        </p:nvCxnSpPr>
        <p:spPr>
          <a:xfrm rot="5400000">
            <a:off x="4057566" y="3483652"/>
            <a:ext cx="2716365" cy="782009"/>
          </a:xfrm>
          <a:prstGeom prst="bentConnector4">
            <a:avLst>
              <a:gd name="adj1" fmla="val 5392"/>
              <a:gd name="adj2" fmla="val 12953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do 117"/>
          <p:cNvCxnSpPr>
            <a:stCxn id="5" idx="2"/>
            <a:endCxn id="17" idx="1"/>
          </p:cNvCxnSpPr>
          <p:nvPr/>
        </p:nvCxnSpPr>
        <p:spPr>
          <a:xfrm rot="5400000">
            <a:off x="1795831" y="2401934"/>
            <a:ext cx="566506" cy="781061"/>
          </a:xfrm>
          <a:prstGeom prst="bentConnector4">
            <a:avLst>
              <a:gd name="adj1" fmla="val 26941"/>
              <a:gd name="adj2" fmla="val 129268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do 119"/>
          <p:cNvCxnSpPr>
            <a:stCxn id="5" idx="2"/>
            <a:endCxn id="91" idx="1"/>
          </p:cNvCxnSpPr>
          <p:nvPr/>
        </p:nvCxnSpPr>
        <p:spPr>
          <a:xfrm rot="5400000">
            <a:off x="1433881" y="2763884"/>
            <a:ext cx="1290406" cy="781061"/>
          </a:xfrm>
          <a:prstGeom prst="bentConnector4">
            <a:avLst>
              <a:gd name="adj1" fmla="val 11828"/>
              <a:gd name="adj2" fmla="val 129268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do 122"/>
          <p:cNvCxnSpPr>
            <a:stCxn id="5" idx="2"/>
            <a:endCxn id="19" idx="1"/>
          </p:cNvCxnSpPr>
          <p:nvPr/>
        </p:nvCxnSpPr>
        <p:spPr>
          <a:xfrm rot="5400000">
            <a:off x="1072077" y="3125688"/>
            <a:ext cx="2014014" cy="781061"/>
          </a:xfrm>
          <a:prstGeom prst="bentConnector4">
            <a:avLst>
              <a:gd name="adj1" fmla="val 7571"/>
              <a:gd name="adj2" fmla="val 129268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do 124"/>
          <p:cNvCxnSpPr>
            <a:stCxn id="5" idx="2"/>
            <a:endCxn id="71" idx="1"/>
          </p:cNvCxnSpPr>
          <p:nvPr/>
        </p:nvCxnSpPr>
        <p:spPr>
          <a:xfrm rot="5400000">
            <a:off x="712084" y="3488117"/>
            <a:ext cx="2736437" cy="778625"/>
          </a:xfrm>
          <a:prstGeom prst="bentConnector4">
            <a:avLst>
              <a:gd name="adj1" fmla="val 5632"/>
              <a:gd name="adj2" fmla="val 129665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do 129"/>
          <p:cNvCxnSpPr>
            <a:stCxn id="7" idx="2"/>
            <a:endCxn id="25" idx="1"/>
          </p:cNvCxnSpPr>
          <p:nvPr/>
        </p:nvCxnSpPr>
        <p:spPr>
          <a:xfrm rot="5400000">
            <a:off x="8456956" y="2398304"/>
            <a:ext cx="561497" cy="783325"/>
          </a:xfrm>
          <a:prstGeom prst="bentConnector4">
            <a:avLst>
              <a:gd name="adj1" fmla="val 26735"/>
              <a:gd name="adj2" fmla="val 129183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do 131"/>
          <p:cNvCxnSpPr>
            <a:stCxn id="7" idx="2"/>
            <a:endCxn id="26" idx="1"/>
          </p:cNvCxnSpPr>
          <p:nvPr/>
        </p:nvCxnSpPr>
        <p:spPr>
          <a:xfrm rot="5400000">
            <a:off x="8093187" y="2764341"/>
            <a:ext cx="1291302" cy="781057"/>
          </a:xfrm>
          <a:prstGeom prst="bentConnector4">
            <a:avLst>
              <a:gd name="adj1" fmla="val 11670"/>
              <a:gd name="adj2" fmla="val 129573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angulado 133"/>
          <p:cNvCxnSpPr>
            <a:stCxn id="7" idx="2"/>
            <a:endCxn id="27" idx="1"/>
          </p:cNvCxnSpPr>
          <p:nvPr/>
        </p:nvCxnSpPr>
        <p:spPr>
          <a:xfrm rot="5400000">
            <a:off x="7726592" y="3127540"/>
            <a:ext cx="2021097" cy="784453"/>
          </a:xfrm>
          <a:prstGeom prst="bentConnector4">
            <a:avLst>
              <a:gd name="adj1" fmla="val 7366"/>
              <a:gd name="adj2" fmla="val 129141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angulado 135"/>
          <p:cNvCxnSpPr>
            <a:stCxn id="7" idx="2"/>
            <a:endCxn id="28" idx="1"/>
          </p:cNvCxnSpPr>
          <p:nvPr/>
        </p:nvCxnSpPr>
        <p:spPr>
          <a:xfrm rot="5400000">
            <a:off x="7368604" y="3486202"/>
            <a:ext cx="2737747" cy="783778"/>
          </a:xfrm>
          <a:prstGeom prst="bentConnector4">
            <a:avLst>
              <a:gd name="adj1" fmla="val 5393"/>
              <a:gd name="adj2" fmla="val 12916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do 141"/>
          <p:cNvCxnSpPr>
            <a:stCxn id="78" idx="2"/>
            <a:endCxn id="79" idx="1"/>
          </p:cNvCxnSpPr>
          <p:nvPr/>
        </p:nvCxnSpPr>
        <p:spPr>
          <a:xfrm rot="5400000">
            <a:off x="11937574" y="2385235"/>
            <a:ext cx="555321" cy="789102"/>
          </a:xfrm>
          <a:prstGeom prst="bentConnector4">
            <a:avLst>
              <a:gd name="adj1" fmla="val 26477"/>
              <a:gd name="adj2" fmla="val 12897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>
            <a:stCxn id="20" idx="2"/>
            <a:endCxn id="21" idx="0"/>
          </p:cNvCxnSpPr>
          <p:nvPr/>
        </p:nvCxnSpPr>
        <p:spPr>
          <a:xfrm flipH="1">
            <a:off x="6122303" y="3329712"/>
            <a:ext cx="440" cy="20229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/>
          <p:cNvCxnSpPr>
            <a:stCxn id="21" idx="2"/>
            <a:endCxn id="22" idx="0"/>
          </p:cNvCxnSpPr>
          <p:nvPr/>
        </p:nvCxnSpPr>
        <p:spPr>
          <a:xfrm flipH="1">
            <a:off x="6121618" y="4054526"/>
            <a:ext cx="685" cy="19775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to 150"/>
          <p:cNvCxnSpPr>
            <a:stCxn id="75" idx="2"/>
            <a:endCxn id="76" idx="0"/>
          </p:cNvCxnSpPr>
          <p:nvPr/>
        </p:nvCxnSpPr>
        <p:spPr>
          <a:xfrm flipH="1">
            <a:off x="6123866" y="5494098"/>
            <a:ext cx="207" cy="20229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stCxn id="76" idx="2"/>
            <a:endCxn id="77" idx="0"/>
          </p:cNvCxnSpPr>
          <p:nvPr/>
        </p:nvCxnSpPr>
        <p:spPr>
          <a:xfrm flipH="1">
            <a:off x="6122960" y="6218912"/>
            <a:ext cx="906" cy="19775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Imagem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10" y="6839538"/>
            <a:ext cx="3274843" cy="2160000"/>
          </a:xfrm>
          <a:prstGeom prst="rect">
            <a:avLst/>
          </a:prstGeom>
        </p:spPr>
      </p:pic>
      <p:grpSp>
        <p:nvGrpSpPr>
          <p:cNvPr id="194" name="Grupo 193"/>
          <p:cNvGrpSpPr/>
          <p:nvPr/>
        </p:nvGrpSpPr>
        <p:grpSpPr>
          <a:xfrm>
            <a:off x="281789" y="311973"/>
            <a:ext cx="7517506" cy="8390966"/>
            <a:chOff x="238758" y="253140"/>
            <a:chExt cx="5857152" cy="6372325"/>
          </a:xfrm>
        </p:grpSpPr>
        <p:pic>
          <p:nvPicPr>
            <p:cNvPr id="195" name="Imagem 1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96" name="Imagem 19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97" name="Imagem 1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98" name="Imagem 19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99" name="Imagem 19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200" name="Imagem 19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201" name="Imagem 2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202" name="Imagem 20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203" name="Imagem 20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204" name="Imagem 20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205" name="Imagem 2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206" name="Imagem 2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207" name="Imagem 20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208" name="Imagem 20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209" name="Imagem 20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210" name="Imagem 2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211" name="Imagem 2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212" name="Imagem 2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213" name="Imagem 2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214" name="Imagem 2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215" name="Imagem 2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216" name="Imagem 2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217" name="Imagem 2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218" name="Imagem 2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219" name="Imagem 2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220" name="Imagem 2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221" name="Imagem 2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222" name="Imagem 2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223" name="Imagem 2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224" name="Imagem 2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225" name="Imagem 2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226" name="Imagem 2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227" name="Imagem 2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228" name="Imagem 2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229" name="Imagem 2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230" name="Imagem 2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231" name="Imagem 2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232" name="Imagem 2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233" name="Imagem 2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234" name="Imagem 2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235" name="Imagem 2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236" name="Imagem 2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237" name="Imagem 2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238" name="Imagem 2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239" name="Imagem 2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240" name="Imagem 2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241" name="Imagem 2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242" name="Imagem 2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243" name="Imagem 2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244" name="Imagem 2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245" name="Imagem 2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246" name="Imagem 2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247" name="Imagem 2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248" name="Imagem 2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249" name="Imagem 2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250" name="Imagem 24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251" name="Imagem 2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252" name="Imagem 2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253" name="Imagem 2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254" name="Imagem 2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255" name="Imagem 2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256" name="Imagem 2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257" name="Imagem 2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258" name="Imagem 2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259" name="Imagem 2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260" name="Imagem 2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261" name="Imagem 2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262" name="Imagem 26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263" name="Imagem 2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264" name="Imagem 2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265" name="Imagem 26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266" name="Imagem 2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267" name="Imagem 26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268" name="Imagem 26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269" name="Imagem 2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270" name="Imagem 2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271" name="Imagem 2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272" name="Imagem 2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273" name="Imagem 2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274" name="Imagem 2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275" name="Imagem 2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276" name="Imagem 27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277" name="Imagem 2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278" name="Imagem 27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279" name="Imagem 27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280" name="Imagem 2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281" name="Imagem 2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282" name="Imagem 2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283" name="Imagem 28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67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Personalizada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639E6C"/>
      </a:accent1>
      <a:accent2>
        <a:srgbClr val="639E6C"/>
      </a:accent2>
      <a:accent3>
        <a:srgbClr val="639E6C"/>
      </a:accent3>
      <a:accent4>
        <a:srgbClr val="639E6C"/>
      </a:accent4>
      <a:accent5>
        <a:srgbClr val="639E6C"/>
      </a:accent5>
      <a:accent6>
        <a:srgbClr val="639E6C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123</TotalTime>
  <Words>54</Words>
  <Application>Microsoft Office PowerPoint</Application>
  <PresentationFormat>Personalizar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Corbel</vt:lpstr>
      <vt:lpstr>Base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Vieira</dc:creator>
  <cp:lastModifiedBy>André Vieira</cp:lastModifiedBy>
  <cp:revision>19</cp:revision>
  <dcterms:created xsi:type="dcterms:W3CDTF">2016-04-19T22:58:40Z</dcterms:created>
  <dcterms:modified xsi:type="dcterms:W3CDTF">2016-04-20T01:11:29Z</dcterms:modified>
</cp:coreProperties>
</file>