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handoutMasterIdLst>
    <p:handoutMasterId r:id="rId8"/>
  </p:handoutMasterIdLst>
  <p:sldIdLst>
    <p:sldId id="256" r:id="rId2"/>
    <p:sldId id="257" r:id="rId3"/>
    <p:sldId id="262" r:id="rId4"/>
    <p:sldId id="263" r:id="rId5"/>
    <p:sldId id="264" r:id="rId6"/>
    <p:sldId id="265" r:id="rId7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 userDrawn="1">
          <p15:clr>
            <a:srgbClr val="A4A3A4"/>
          </p15:clr>
        </p15:guide>
        <p15:guide id="3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é Vieira Santos Silva" initials="AVSS" lastIdx="2" clrIdx="0">
    <p:extLst>
      <p:ext uri="{19B8F6BF-5375-455C-9EA6-DF929625EA0E}">
        <p15:presenceInfo xmlns:p15="http://schemas.microsoft.com/office/powerpoint/2012/main" userId="S-1-5-21-958236871-3625016033-1239591043-6032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0B4"/>
    <a:srgbClr val="A9D08E"/>
    <a:srgbClr val="548235"/>
    <a:srgbClr val="E2EFDA"/>
    <a:srgbClr val="375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5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04" y="10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39" tIns="49519" rIns="99039" bIns="49519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39" tIns="49519" rIns="99039" bIns="49519" rtlCol="0"/>
          <a:lstStyle>
            <a:lvl1pPr algn="r">
              <a:defRPr sz="1300"/>
            </a:lvl1pPr>
          </a:lstStyle>
          <a:p>
            <a:fld id="{A08F266D-93B1-430E-B4F5-104B1489EF37}" type="datetimeFigureOut">
              <a:rPr lang="pt-BR" smtClean="0"/>
              <a:t>18/04/2016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8"/>
            <a:ext cx="3076363" cy="513507"/>
          </a:xfrm>
          <a:prstGeom prst="rect">
            <a:avLst/>
          </a:prstGeom>
        </p:spPr>
        <p:txBody>
          <a:bodyPr vert="horz" lIns="99039" tIns="49519" rIns="99039" bIns="49519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8"/>
            <a:ext cx="3076363" cy="513507"/>
          </a:xfrm>
          <a:prstGeom prst="rect">
            <a:avLst/>
          </a:prstGeom>
        </p:spPr>
        <p:txBody>
          <a:bodyPr vert="horz" lIns="99039" tIns="49519" rIns="99039" bIns="49519" rtlCol="0" anchor="b"/>
          <a:lstStyle>
            <a:lvl1pPr algn="r">
              <a:defRPr sz="1300"/>
            </a:lvl1pPr>
          </a:lstStyle>
          <a:p>
            <a:fld id="{BA18563D-FF3F-4CEB-A539-186C8311E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919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85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0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3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7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36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0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8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9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8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5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1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734" y="855521"/>
            <a:ext cx="7824257" cy="5160682"/>
          </a:xfrm>
          <a:prstGeom prst="rect">
            <a:avLst/>
          </a:prstGeom>
        </p:spPr>
      </p:pic>
      <p:grpSp>
        <p:nvGrpSpPr>
          <p:cNvPr id="93" name="Grupo 92"/>
          <p:cNvGrpSpPr/>
          <p:nvPr/>
        </p:nvGrpSpPr>
        <p:grpSpPr>
          <a:xfrm>
            <a:off x="238758" y="253140"/>
            <a:ext cx="5857152" cy="6372325"/>
            <a:chOff x="238758" y="253140"/>
            <a:chExt cx="5857152" cy="6372325"/>
          </a:xfrm>
        </p:grpSpPr>
        <p:pic>
          <p:nvPicPr>
            <p:cNvPr id="94" name="Imagem 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38" y="279705"/>
              <a:ext cx="233362" cy="249749"/>
            </a:xfrm>
            <a:prstGeom prst="rect">
              <a:avLst/>
            </a:prstGeom>
          </p:spPr>
        </p:pic>
        <p:pic>
          <p:nvPicPr>
            <p:cNvPr id="95" name="Imagem 9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88217">
              <a:off x="272635" y="596715"/>
              <a:ext cx="249749" cy="233362"/>
            </a:xfrm>
            <a:prstGeom prst="rect">
              <a:avLst/>
            </a:prstGeom>
          </p:spPr>
        </p:pic>
        <p:pic>
          <p:nvPicPr>
            <p:cNvPr id="96" name="Imagem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77118">
              <a:off x="299234" y="836281"/>
              <a:ext cx="249749" cy="233362"/>
            </a:xfrm>
            <a:prstGeom prst="rect">
              <a:avLst/>
            </a:prstGeom>
          </p:spPr>
        </p:pic>
        <p:pic>
          <p:nvPicPr>
            <p:cNvPr id="97" name="Imagem 9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61496">
              <a:off x="284339" y="1112641"/>
              <a:ext cx="233362" cy="249749"/>
            </a:xfrm>
            <a:prstGeom prst="rect">
              <a:avLst/>
            </a:prstGeom>
          </p:spPr>
        </p:pic>
        <p:pic>
          <p:nvPicPr>
            <p:cNvPr id="98" name="Imagem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813310">
              <a:off x="293246" y="1726536"/>
              <a:ext cx="249749" cy="233362"/>
            </a:xfrm>
            <a:prstGeom prst="rect">
              <a:avLst/>
            </a:prstGeom>
          </p:spPr>
        </p:pic>
        <p:pic>
          <p:nvPicPr>
            <p:cNvPr id="99" name="Imagem 9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1597">
              <a:off x="579932" y="683981"/>
              <a:ext cx="233362" cy="249749"/>
            </a:xfrm>
            <a:prstGeom prst="rect">
              <a:avLst/>
            </a:prstGeom>
          </p:spPr>
        </p:pic>
        <p:pic>
          <p:nvPicPr>
            <p:cNvPr id="100" name="Imagem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88" y="1302775"/>
              <a:ext cx="233362" cy="249749"/>
            </a:xfrm>
            <a:prstGeom prst="rect">
              <a:avLst/>
            </a:prstGeom>
          </p:spPr>
        </p:pic>
        <p:pic>
          <p:nvPicPr>
            <p:cNvPr id="101" name="Imagem 10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77537">
              <a:off x="531748" y="2151434"/>
              <a:ext cx="249749" cy="233362"/>
            </a:xfrm>
            <a:prstGeom prst="rect">
              <a:avLst/>
            </a:prstGeom>
          </p:spPr>
        </p:pic>
        <p:pic>
          <p:nvPicPr>
            <p:cNvPr id="102" name="Imagem 10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31371">
              <a:off x="302176" y="1975927"/>
              <a:ext cx="233362" cy="249749"/>
            </a:xfrm>
            <a:prstGeom prst="rect">
              <a:avLst/>
            </a:prstGeom>
          </p:spPr>
        </p:pic>
        <p:pic>
          <p:nvPicPr>
            <p:cNvPr id="103" name="Imagem 10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28" y="1850001"/>
              <a:ext cx="233362" cy="249749"/>
            </a:xfrm>
            <a:prstGeom prst="rect">
              <a:avLst/>
            </a:prstGeom>
          </p:spPr>
        </p:pic>
        <p:pic>
          <p:nvPicPr>
            <p:cNvPr id="104" name="Imagem 10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54" y="2567788"/>
              <a:ext cx="233362" cy="249749"/>
            </a:xfrm>
            <a:prstGeom prst="rect">
              <a:avLst/>
            </a:prstGeom>
          </p:spPr>
        </p:pic>
        <p:pic>
          <p:nvPicPr>
            <p:cNvPr id="105" name="Imagem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72505">
              <a:off x="513131" y="2698804"/>
              <a:ext cx="233362" cy="249749"/>
            </a:xfrm>
            <a:prstGeom prst="rect">
              <a:avLst/>
            </a:prstGeom>
          </p:spPr>
        </p:pic>
        <p:pic>
          <p:nvPicPr>
            <p:cNvPr id="106" name="Imagem 10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76414">
              <a:off x="567279" y="2949990"/>
              <a:ext cx="233362" cy="249749"/>
            </a:xfrm>
            <a:prstGeom prst="rect">
              <a:avLst/>
            </a:prstGeom>
          </p:spPr>
        </p:pic>
        <p:pic>
          <p:nvPicPr>
            <p:cNvPr id="107" name="Imagem 10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25431">
              <a:off x="289172" y="3421897"/>
              <a:ext cx="249749" cy="233362"/>
            </a:xfrm>
            <a:prstGeom prst="rect">
              <a:avLst/>
            </a:prstGeom>
          </p:spPr>
        </p:pic>
        <p:pic>
          <p:nvPicPr>
            <p:cNvPr id="108" name="Imagem 10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96406">
              <a:off x="294703" y="3730749"/>
              <a:ext cx="233362" cy="249749"/>
            </a:xfrm>
            <a:prstGeom prst="rect">
              <a:avLst/>
            </a:prstGeom>
          </p:spPr>
        </p:pic>
        <p:pic>
          <p:nvPicPr>
            <p:cNvPr id="109" name="Imagem 1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5404">
              <a:off x="551482" y="3689442"/>
              <a:ext cx="233362" cy="249749"/>
            </a:xfrm>
            <a:prstGeom prst="rect">
              <a:avLst/>
            </a:prstGeom>
          </p:spPr>
        </p:pic>
        <p:pic>
          <p:nvPicPr>
            <p:cNvPr id="110" name="Imagem 1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9056">
              <a:off x="332236" y="4319562"/>
              <a:ext cx="233362" cy="249749"/>
            </a:xfrm>
            <a:prstGeom prst="rect">
              <a:avLst/>
            </a:prstGeom>
          </p:spPr>
        </p:pic>
        <p:pic>
          <p:nvPicPr>
            <p:cNvPr id="111" name="Imagem 1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020" y="6140773"/>
              <a:ext cx="233362" cy="249749"/>
            </a:xfrm>
            <a:prstGeom prst="rect">
              <a:avLst/>
            </a:prstGeom>
          </p:spPr>
        </p:pic>
        <p:pic>
          <p:nvPicPr>
            <p:cNvPr id="112" name="Imagem 1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27" y="4912731"/>
              <a:ext cx="233362" cy="249749"/>
            </a:xfrm>
            <a:prstGeom prst="rect">
              <a:avLst/>
            </a:prstGeom>
          </p:spPr>
        </p:pic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93656" flipH="1">
              <a:off x="486703" y="423072"/>
              <a:ext cx="233362" cy="249749"/>
            </a:xfrm>
            <a:prstGeom prst="rect">
              <a:avLst/>
            </a:prstGeom>
          </p:spPr>
        </p:pic>
        <p:pic>
          <p:nvPicPr>
            <p:cNvPr id="114" name="Imagem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4574" y="1030062"/>
              <a:ext cx="233362" cy="249749"/>
            </a:xfrm>
            <a:prstGeom prst="rect">
              <a:avLst/>
            </a:prstGeom>
          </p:spPr>
        </p:pic>
        <p:pic>
          <p:nvPicPr>
            <p:cNvPr id="115" name="Imagem 1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93126" flipH="1">
              <a:off x="641241" y="244946"/>
              <a:ext cx="233362" cy="249749"/>
            </a:xfrm>
            <a:prstGeom prst="rect">
              <a:avLst/>
            </a:prstGeom>
          </p:spPr>
        </p:pic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223900" flipH="1">
              <a:off x="268338" y="1418744"/>
              <a:ext cx="233362" cy="249748"/>
            </a:xfrm>
            <a:prstGeom prst="rect">
              <a:avLst/>
            </a:prstGeom>
          </p:spPr>
        </p:pic>
        <p:pic>
          <p:nvPicPr>
            <p:cNvPr id="117" name="Imagem 1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9060" y="1585259"/>
              <a:ext cx="249749" cy="233362"/>
            </a:xfrm>
            <a:prstGeom prst="rect">
              <a:avLst/>
            </a:prstGeom>
          </p:spPr>
        </p:pic>
        <p:pic>
          <p:nvPicPr>
            <p:cNvPr id="118" name="Imagem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5578" flipH="1">
              <a:off x="287395" y="2301954"/>
              <a:ext cx="233362" cy="249749"/>
            </a:xfrm>
            <a:prstGeom prst="rect">
              <a:avLst/>
            </a:prstGeom>
          </p:spPr>
        </p:pic>
        <p:pic>
          <p:nvPicPr>
            <p:cNvPr id="119" name="Imagem 1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4481" flipH="1">
              <a:off x="553375" y="2420202"/>
              <a:ext cx="249749" cy="233362"/>
            </a:xfrm>
            <a:prstGeom prst="rect">
              <a:avLst/>
            </a:prstGeom>
          </p:spPr>
        </p:pic>
        <p:pic>
          <p:nvPicPr>
            <p:cNvPr id="120" name="Imagem 1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0454" y="2864700"/>
              <a:ext cx="233362" cy="249749"/>
            </a:xfrm>
            <a:prstGeom prst="rect">
              <a:avLst/>
            </a:prstGeom>
          </p:spPr>
        </p:pic>
        <p:pic>
          <p:nvPicPr>
            <p:cNvPr id="121" name="Imagem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63746" flipH="1">
              <a:off x="271361" y="3173196"/>
              <a:ext cx="249749" cy="233362"/>
            </a:xfrm>
            <a:prstGeom prst="rect">
              <a:avLst/>
            </a:prstGeom>
          </p:spPr>
        </p:pic>
        <p:pic>
          <p:nvPicPr>
            <p:cNvPr id="122" name="Imagem 1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6591" y="3179251"/>
              <a:ext cx="233362" cy="249749"/>
            </a:xfrm>
            <a:prstGeom prst="rect">
              <a:avLst/>
            </a:prstGeom>
          </p:spPr>
        </p:pic>
        <p:pic>
          <p:nvPicPr>
            <p:cNvPr id="123" name="Imagem 1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59753" flipH="1">
              <a:off x="602453" y="3436415"/>
              <a:ext cx="233362" cy="249749"/>
            </a:xfrm>
            <a:prstGeom prst="rect">
              <a:avLst/>
            </a:prstGeom>
          </p:spPr>
        </p:pic>
        <p:pic>
          <p:nvPicPr>
            <p:cNvPr id="124" name="Imagem 1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2826" y="4020288"/>
              <a:ext cx="233362" cy="249749"/>
            </a:xfrm>
            <a:prstGeom prst="rect">
              <a:avLst/>
            </a:prstGeom>
          </p:spPr>
        </p:pic>
        <p:pic>
          <p:nvPicPr>
            <p:cNvPr id="125" name="Imagem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7344" y="5234382"/>
              <a:ext cx="233362" cy="249749"/>
            </a:xfrm>
            <a:prstGeom prst="rect">
              <a:avLst/>
            </a:prstGeom>
          </p:spPr>
        </p:pic>
        <p:pic>
          <p:nvPicPr>
            <p:cNvPr id="126" name="Imagem 1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52414" flipH="1">
              <a:off x="507881" y="5491837"/>
              <a:ext cx="233362" cy="249749"/>
            </a:xfrm>
            <a:prstGeom prst="rect">
              <a:avLst/>
            </a:prstGeom>
          </p:spPr>
        </p:pic>
        <p:pic>
          <p:nvPicPr>
            <p:cNvPr id="127" name="Imagem 1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1691" flipH="1">
              <a:off x="271650" y="5213486"/>
              <a:ext cx="249749" cy="233362"/>
            </a:xfrm>
            <a:prstGeom prst="rect">
              <a:avLst/>
            </a:prstGeom>
          </p:spPr>
        </p:pic>
        <p:pic>
          <p:nvPicPr>
            <p:cNvPr id="128" name="Imagem 1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85214" flipH="1">
              <a:off x="568448" y="4734567"/>
              <a:ext cx="249749" cy="233362"/>
            </a:xfrm>
            <a:prstGeom prst="rect">
              <a:avLst/>
            </a:prstGeom>
          </p:spPr>
        </p:pic>
        <p:pic>
          <p:nvPicPr>
            <p:cNvPr id="129" name="Imagem 1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42848" flipH="1">
              <a:off x="522254" y="3945583"/>
              <a:ext cx="233362" cy="249749"/>
            </a:xfrm>
            <a:prstGeom prst="rect">
              <a:avLst/>
            </a:prstGeom>
          </p:spPr>
        </p:pic>
        <p:pic>
          <p:nvPicPr>
            <p:cNvPr id="130" name="Imagem 1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528" y="4226450"/>
              <a:ext cx="233362" cy="249749"/>
            </a:xfrm>
            <a:prstGeom prst="rect">
              <a:avLst/>
            </a:prstGeom>
          </p:spPr>
        </p:pic>
        <p:pic>
          <p:nvPicPr>
            <p:cNvPr id="131" name="Imagem 1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33418" flipH="1">
              <a:off x="521252" y="4504141"/>
              <a:ext cx="233362" cy="249749"/>
            </a:xfrm>
            <a:prstGeom prst="rect">
              <a:avLst/>
            </a:prstGeom>
          </p:spPr>
        </p:pic>
        <p:pic>
          <p:nvPicPr>
            <p:cNvPr id="132" name="Imagem 1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9449" y="4605337"/>
              <a:ext cx="233362" cy="249749"/>
            </a:xfrm>
            <a:prstGeom prst="rect">
              <a:avLst/>
            </a:prstGeom>
          </p:spPr>
        </p:pic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28529">
              <a:off x="247811" y="5524017"/>
              <a:ext cx="233362" cy="249749"/>
            </a:xfrm>
            <a:prstGeom prst="rect">
              <a:avLst/>
            </a:prstGeom>
          </p:spPr>
        </p:pic>
        <p:pic>
          <p:nvPicPr>
            <p:cNvPr id="134" name="Imagem 1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2654">
              <a:off x="797566" y="5362353"/>
              <a:ext cx="249749" cy="233362"/>
            </a:xfrm>
            <a:prstGeom prst="rect">
              <a:avLst/>
            </a:prstGeom>
          </p:spPr>
        </p:pic>
        <p:pic>
          <p:nvPicPr>
            <p:cNvPr id="135" name="Imagem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03193">
              <a:off x="1035070" y="5511134"/>
              <a:ext cx="233362" cy="249749"/>
            </a:xfrm>
            <a:prstGeom prst="rect">
              <a:avLst/>
            </a:prstGeom>
          </p:spPr>
        </p:pic>
        <p:pic>
          <p:nvPicPr>
            <p:cNvPr id="136" name="Imagem 1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91" y="5948521"/>
              <a:ext cx="233362" cy="249749"/>
            </a:xfrm>
            <a:prstGeom prst="rect">
              <a:avLst/>
            </a:prstGeom>
          </p:spPr>
        </p:pic>
        <p:pic>
          <p:nvPicPr>
            <p:cNvPr id="137" name="Imagem 1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06769">
              <a:off x="830459" y="5080569"/>
              <a:ext cx="233362" cy="249749"/>
            </a:xfrm>
            <a:prstGeom prst="rect">
              <a:avLst/>
            </a:prstGeom>
          </p:spPr>
        </p:pic>
        <p:pic>
          <p:nvPicPr>
            <p:cNvPr id="138" name="Imagem 1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3678">
              <a:off x="238758" y="6157028"/>
              <a:ext cx="233362" cy="249749"/>
            </a:xfrm>
            <a:prstGeom prst="rect">
              <a:avLst/>
            </a:prstGeom>
          </p:spPr>
        </p:pic>
        <p:pic>
          <p:nvPicPr>
            <p:cNvPr id="139" name="Imagem 1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8495">
              <a:off x="384790" y="6371665"/>
              <a:ext cx="249749" cy="233362"/>
            </a:xfrm>
            <a:prstGeom prst="rect">
              <a:avLst/>
            </a:prstGeom>
          </p:spPr>
        </p:pic>
        <p:pic>
          <p:nvPicPr>
            <p:cNvPr id="140" name="Imagem 1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0033">
              <a:off x="1871297" y="6068756"/>
              <a:ext cx="249749" cy="233362"/>
            </a:xfrm>
            <a:prstGeom prst="rect">
              <a:avLst/>
            </a:prstGeom>
          </p:spPr>
        </p:pic>
        <p:pic>
          <p:nvPicPr>
            <p:cNvPr id="141" name="Imagem 1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2068">
              <a:off x="3153014" y="6330253"/>
              <a:ext cx="233362" cy="249749"/>
            </a:xfrm>
            <a:prstGeom prst="rect">
              <a:avLst/>
            </a:prstGeom>
          </p:spPr>
        </p:pic>
        <p:pic>
          <p:nvPicPr>
            <p:cNvPr id="142" name="Imagem 1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370" y="6326214"/>
              <a:ext cx="233362" cy="249749"/>
            </a:xfrm>
            <a:prstGeom prst="rect">
              <a:avLst/>
            </a:prstGeom>
          </p:spPr>
        </p:pic>
        <p:pic>
          <p:nvPicPr>
            <p:cNvPr id="143" name="Imagem 1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5668" y="4993259"/>
              <a:ext cx="233362" cy="249749"/>
            </a:xfrm>
            <a:prstGeom prst="rect">
              <a:avLst/>
            </a:prstGeom>
          </p:spPr>
        </p:pic>
        <p:pic>
          <p:nvPicPr>
            <p:cNvPr id="144" name="Imagem 1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6733" y="5655848"/>
              <a:ext cx="233362" cy="249749"/>
            </a:xfrm>
            <a:prstGeom prst="rect">
              <a:avLst/>
            </a:prstGeom>
          </p:spPr>
        </p:pic>
        <p:pic>
          <p:nvPicPr>
            <p:cNvPr id="145" name="Imagem 1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1453" flipH="1">
              <a:off x="531641" y="5800616"/>
              <a:ext cx="249749" cy="233362"/>
            </a:xfrm>
            <a:prstGeom prst="rect">
              <a:avLst/>
            </a:prstGeom>
          </p:spPr>
        </p:pic>
        <p:pic>
          <p:nvPicPr>
            <p:cNvPr id="146" name="Imagem 1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2455" flipH="1">
              <a:off x="288584" y="5831424"/>
              <a:ext cx="233362" cy="249749"/>
            </a:xfrm>
            <a:prstGeom prst="rect">
              <a:avLst/>
            </a:prstGeom>
          </p:spPr>
        </p:pic>
        <p:pic>
          <p:nvPicPr>
            <p:cNvPr id="147" name="Imagem 1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1637" y="6109328"/>
              <a:ext cx="233362" cy="249749"/>
            </a:xfrm>
            <a:prstGeom prst="rect">
              <a:avLst/>
            </a:prstGeom>
          </p:spPr>
        </p:pic>
        <p:pic>
          <p:nvPicPr>
            <p:cNvPr id="148" name="Imagem 1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9412" flipH="1">
              <a:off x="740643" y="6337471"/>
              <a:ext cx="233362" cy="249749"/>
            </a:xfrm>
            <a:prstGeom prst="rect">
              <a:avLst/>
            </a:prstGeom>
          </p:spPr>
        </p:pic>
        <p:pic>
          <p:nvPicPr>
            <p:cNvPr id="149" name="Imagem 1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43597" flipH="1">
              <a:off x="895306" y="6170186"/>
              <a:ext cx="249749" cy="233362"/>
            </a:xfrm>
            <a:prstGeom prst="rect">
              <a:avLst/>
            </a:prstGeom>
          </p:spPr>
        </p:pic>
        <p:pic>
          <p:nvPicPr>
            <p:cNvPr id="150" name="Imagem 1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29787" flipH="1">
              <a:off x="1088035" y="5748214"/>
              <a:ext cx="233362" cy="249748"/>
            </a:xfrm>
            <a:prstGeom prst="rect">
              <a:avLst/>
            </a:prstGeom>
          </p:spPr>
        </p:pic>
        <p:pic>
          <p:nvPicPr>
            <p:cNvPr id="151" name="Imagem 1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17366" flipH="1">
              <a:off x="1616850" y="6348553"/>
              <a:ext cx="233362" cy="249749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38120" y="6311903"/>
              <a:ext cx="233362" cy="249749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90997" flipH="1">
              <a:off x="2449814" y="6098449"/>
              <a:ext cx="249749" cy="233362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42401" y="6102163"/>
              <a:ext cx="233362" cy="249749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86638" flipH="1">
              <a:off x="2869017" y="6337932"/>
              <a:ext cx="233362" cy="249749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5961" flipH="1">
              <a:off x="2281581" y="6367359"/>
              <a:ext cx="233362" cy="249749"/>
            </a:xfrm>
            <a:prstGeom prst="rect">
              <a:avLst/>
            </a:prstGeom>
          </p:spPr>
        </p:pic>
        <p:pic>
          <p:nvPicPr>
            <p:cNvPr id="157" name="Imagem 1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60431" flipH="1">
              <a:off x="1122330" y="6342700"/>
              <a:ext cx="233362" cy="249749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4626">
              <a:off x="3421069" y="6338068"/>
              <a:ext cx="233362" cy="249749"/>
            </a:xfrm>
            <a:prstGeom prst="rect">
              <a:avLst/>
            </a:prstGeom>
          </p:spPr>
        </p:pic>
        <p:pic>
          <p:nvPicPr>
            <p:cNvPr id="159" name="Imagem 1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86163">
              <a:off x="3315649" y="6028861"/>
              <a:ext cx="233362" cy="249749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94329">
              <a:off x="2147249" y="6147338"/>
              <a:ext cx="249749" cy="233362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59475">
              <a:off x="1599721" y="6089579"/>
              <a:ext cx="233362" cy="249749"/>
            </a:xfrm>
            <a:prstGeom prst="rect">
              <a:avLst/>
            </a:prstGeom>
          </p:spPr>
        </p:pic>
        <p:pic>
          <p:nvPicPr>
            <p:cNvPr id="162" name="Imagem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356" y="5928881"/>
              <a:ext cx="233362" cy="249749"/>
            </a:xfrm>
            <a:prstGeom prst="rect">
              <a:avLst/>
            </a:prstGeom>
          </p:spPr>
        </p:pic>
        <p:pic>
          <p:nvPicPr>
            <p:cNvPr id="163" name="Imagem 1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340815" y="6203063"/>
              <a:ext cx="249749" cy="233362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42619">
              <a:off x="1049584" y="5989516"/>
              <a:ext cx="233362" cy="249749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90820" flipH="1">
              <a:off x="5093935" y="6157673"/>
              <a:ext cx="233362" cy="249749"/>
            </a:xfrm>
            <a:prstGeom prst="rect">
              <a:avLst/>
            </a:prstGeom>
          </p:spPr>
        </p:pic>
        <p:pic>
          <p:nvPicPr>
            <p:cNvPr id="166" name="Imagem 1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3553">
              <a:off x="4604862" y="6385688"/>
              <a:ext cx="249749" cy="233362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971060">
              <a:off x="4167686" y="6090694"/>
              <a:ext cx="249749" cy="233362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4232234" y="6344972"/>
              <a:ext cx="249749" cy="233362"/>
            </a:xfrm>
            <a:prstGeom prst="rect">
              <a:avLst/>
            </a:prstGeom>
          </p:spPr>
        </p:pic>
        <p:pic>
          <p:nvPicPr>
            <p:cNvPr id="169" name="Imagem 1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15194">
              <a:off x="3968742" y="6327022"/>
              <a:ext cx="233362" cy="249749"/>
            </a:xfrm>
            <a:prstGeom prst="rect">
              <a:avLst/>
            </a:prstGeom>
          </p:spPr>
        </p:pic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04096">
              <a:off x="3574361" y="6062748"/>
              <a:ext cx="233362" cy="249749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96468" flipH="1">
              <a:off x="4921984" y="6357287"/>
              <a:ext cx="249749" cy="233362"/>
            </a:xfrm>
            <a:prstGeom prst="rect">
              <a:avLst/>
            </a:prstGeom>
          </p:spPr>
        </p:pic>
        <p:pic>
          <p:nvPicPr>
            <p:cNvPr id="172" name="Imagem 1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67313" y="6158630"/>
              <a:ext cx="233362" cy="249749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55307" flipH="1">
              <a:off x="3021828" y="6086487"/>
              <a:ext cx="249749" cy="233362"/>
            </a:xfrm>
            <a:prstGeom prst="rect">
              <a:avLst/>
            </a:prstGeom>
          </p:spPr>
        </p:pic>
        <p:pic>
          <p:nvPicPr>
            <p:cNvPr id="174" name="Imagem 1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25631" flipH="1">
              <a:off x="3838160" y="6079121"/>
              <a:ext cx="233362" cy="249749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87818" y="6338068"/>
              <a:ext cx="233362" cy="249749"/>
            </a:xfrm>
            <a:prstGeom prst="rect">
              <a:avLst/>
            </a:prstGeom>
          </p:spPr>
        </p:pic>
        <p:pic>
          <p:nvPicPr>
            <p:cNvPr id="176" name="Imagem 1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216953" y="6370376"/>
              <a:ext cx="249749" cy="233362"/>
            </a:xfrm>
            <a:prstGeom prst="rect">
              <a:avLst/>
            </a:prstGeom>
          </p:spPr>
        </p:pic>
        <p:pic>
          <p:nvPicPr>
            <p:cNvPr id="177" name="Imagem 1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5547343" y="6383910"/>
              <a:ext cx="249749" cy="233362"/>
            </a:xfrm>
            <a:prstGeom prst="rect">
              <a:avLst/>
            </a:prstGeom>
          </p:spPr>
        </p:pic>
        <p:pic>
          <p:nvPicPr>
            <p:cNvPr id="178" name="Imagem 1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4793" flipH="1">
              <a:off x="5390457" y="6155560"/>
              <a:ext cx="249749" cy="233362"/>
            </a:xfrm>
            <a:prstGeom prst="rect">
              <a:avLst/>
            </a:prstGeom>
          </p:spPr>
        </p:pic>
        <p:pic>
          <p:nvPicPr>
            <p:cNvPr id="179" name="Imagem 1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82066" y="6172408"/>
              <a:ext cx="233362" cy="249749"/>
            </a:xfrm>
            <a:prstGeom prst="rect">
              <a:avLst/>
            </a:prstGeom>
          </p:spPr>
        </p:pic>
        <p:pic>
          <p:nvPicPr>
            <p:cNvPr id="180" name="Imagem 1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846161" y="6363904"/>
              <a:ext cx="249749" cy="233362"/>
            </a:xfrm>
            <a:prstGeom prst="rect">
              <a:avLst/>
            </a:prstGeom>
          </p:spPr>
        </p:pic>
        <p:pic>
          <p:nvPicPr>
            <p:cNvPr id="181" name="Imagem 1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774217" y="464592"/>
              <a:ext cx="249749" cy="233362"/>
            </a:xfrm>
            <a:prstGeom prst="rect">
              <a:avLst/>
            </a:prstGeom>
          </p:spPr>
        </p:pic>
        <p:pic>
          <p:nvPicPr>
            <p:cNvPr id="182" name="Imagem 1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62504">
              <a:off x="929350" y="276166"/>
              <a:ext cx="249749" cy="233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685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m 10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410" y="4716787"/>
            <a:ext cx="3274843" cy="2160000"/>
          </a:xfrm>
          <a:prstGeom prst="rect">
            <a:avLst/>
          </a:prstGeom>
        </p:spPr>
      </p:pic>
      <p:grpSp>
        <p:nvGrpSpPr>
          <p:cNvPr id="104" name="Grupo 103"/>
          <p:cNvGrpSpPr/>
          <p:nvPr/>
        </p:nvGrpSpPr>
        <p:grpSpPr>
          <a:xfrm>
            <a:off x="238758" y="253140"/>
            <a:ext cx="5857152" cy="6372325"/>
            <a:chOff x="238758" y="253140"/>
            <a:chExt cx="5857152" cy="6372325"/>
          </a:xfrm>
        </p:grpSpPr>
        <p:pic>
          <p:nvPicPr>
            <p:cNvPr id="105" name="Imagem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38" y="279705"/>
              <a:ext cx="233362" cy="249749"/>
            </a:xfrm>
            <a:prstGeom prst="rect">
              <a:avLst/>
            </a:prstGeom>
          </p:spPr>
        </p:pic>
        <p:pic>
          <p:nvPicPr>
            <p:cNvPr id="106" name="Imagem 10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88217">
              <a:off x="272635" y="596715"/>
              <a:ext cx="249749" cy="233362"/>
            </a:xfrm>
            <a:prstGeom prst="rect">
              <a:avLst/>
            </a:prstGeom>
          </p:spPr>
        </p:pic>
        <p:pic>
          <p:nvPicPr>
            <p:cNvPr id="107" name="Imagem 10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77118">
              <a:off x="299234" y="836281"/>
              <a:ext cx="249749" cy="233362"/>
            </a:xfrm>
            <a:prstGeom prst="rect">
              <a:avLst/>
            </a:prstGeom>
          </p:spPr>
        </p:pic>
        <p:pic>
          <p:nvPicPr>
            <p:cNvPr id="109" name="Imagem 1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61496">
              <a:off x="284339" y="1112641"/>
              <a:ext cx="233362" cy="249749"/>
            </a:xfrm>
            <a:prstGeom prst="rect">
              <a:avLst/>
            </a:prstGeom>
          </p:spPr>
        </p:pic>
        <p:pic>
          <p:nvPicPr>
            <p:cNvPr id="110" name="Imagem 1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813310">
              <a:off x="293246" y="1726536"/>
              <a:ext cx="249749" cy="233362"/>
            </a:xfrm>
            <a:prstGeom prst="rect">
              <a:avLst/>
            </a:prstGeom>
          </p:spPr>
        </p:pic>
        <p:pic>
          <p:nvPicPr>
            <p:cNvPr id="111" name="Imagem 1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1597">
              <a:off x="579932" y="683981"/>
              <a:ext cx="233362" cy="249749"/>
            </a:xfrm>
            <a:prstGeom prst="rect">
              <a:avLst/>
            </a:prstGeom>
          </p:spPr>
        </p:pic>
        <p:pic>
          <p:nvPicPr>
            <p:cNvPr id="112" name="Imagem 1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88" y="1302775"/>
              <a:ext cx="233362" cy="249749"/>
            </a:xfrm>
            <a:prstGeom prst="rect">
              <a:avLst/>
            </a:prstGeom>
          </p:spPr>
        </p:pic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77537">
              <a:off x="531748" y="2151434"/>
              <a:ext cx="249749" cy="233362"/>
            </a:xfrm>
            <a:prstGeom prst="rect">
              <a:avLst/>
            </a:prstGeom>
          </p:spPr>
        </p:pic>
        <p:pic>
          <p:nvPicPr>
            <p:cNvPr id="114" name="Imagem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31371">
              <a:off x="302176" y="1975927"/>
              <a:ext cx="233362" cy="249749"/>
            </a:xfrm>
            <a:prstGeom prst="rect">
              <a:avLst/>
            </a:prstGeom>
          </p:spPr>
        </p:pic>
        <p:pic>
          <p:nvPicPr>
            <p:cNvPr id="115" name="Imagem 1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28" y="1850001"/>
              <a:ext cx="233362" cy="249749"/>
            </a:xfrm>
            <a:prstGeom prst="rect">
              <a:avLst/>
            </a:prstGeom>
          </p:spPr>
        </p:pic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54" y="2567788"/>
              <a:ext cx="233362" cy="249749"/>
            </a:xfrm>
            <a:prstGeom prst="rect">
              <a:avLst/>
            </a:prstGeom>
          </p:spPr>
        </p:pic>
        <p:pic>
          <p:nvPicPr>
            <p:cNvPr id="117" name="Imagem 1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72505">
              <a:off x="513131" y="2698804"/>
              <a:ext cx="233362" cy="249749"/>
            </a:xfrm>
            <a:prstGeom prst="rect">
              <a:avLst/>
            </a:prstGeom>
          </p:spPr>
        </p:pic>
        <p:pic>
          <p:nvPicPr>
            <p:cNvPr id="118" name="Imagem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76414">
              <a:off x="567279" y="2949990"/>
              <a:ext cx="233362" cy="249749"/>
            </a:xfrm>
            <a:prstGeom prst="rect">
              <a:avLst/>
            </a:prstGeom>
          </p:spPr>
        </p:pic>
        <p:pic>
          <p:nvPicPr>
            <p:cNvPr id="119" name="Imagem 1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25431">
              <a:off x="289172" y="3421897"/>
              <a:ext cx="249749" cy="233362"/>
            </a:xfrm>
            <a:prstGeom prst="rect">
              <a:avLst/>
            </a:prstGeom>
          </p:spPr>
        </p:pic>
        <p:pic>
          <p:nvPicPr>
            <p:cNvPr id="120" name="Imagem 1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96406">
              <a:off x="294703" y="3730749"/>
              <a:ext cx="233362" cy="249749"/>
            </a:xfrm>
            <a:prstGeom prst="rect">
              <a:avLst/>
            </a:prstGeom>
          </p:spPr>
        </p:pic>
        <p:pic>
          <p:nvPicPr>
            <p:cNvPr id="121" name="Imagem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5404">
              <a:off x="551482" y="3689442"/>
              <a:ext cx="233362" cy="249749"/>
            </a:xfrm>
            <a:prstGeom prst="rect">
              <a:avLst/>
            </a:prstGeom>
          </p:spPr>
        </p:pic>
        <p:pic>
          <p:nvPicPr>
            <p:cNvPr id="122" name="Imagem 1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9056">
              <a:off x="332236" y="4319562"/>
              <a:ext cx="233362" cy="249749"/>
            </a:xfrm>
            <a:prstGeom prst="rect">
              <a:avLst/>
            </a:prstGeom>
          </p:spPr>
        </p:pic>
        <p:pic>
          <p:nvPicPr>
            <p:cNvPr id="123" name="Imagem 1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020" y="6140773"/>
              <a:ext cx="233362" cy="249749"/>
            </a:xfrm>
            <a:prstGeom prst="rect">
              <a:avLst/>
            </a:prstGeom>
          </p:spPr>
        </p:pic>
        <p:pic>
          <p:nvPicPr>
            <p:cNvPr id="124" name="Imagem 1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27" y="4912731"/>
              <a:ext cx="233362" cy="249749"/>
            </a:xfrm>
            <a:prstGeom prst="rect">
              <a:avLst/>
            </a:prstGeom>
          </p:spPr>
        </p:pic>
        <p:pic>
          <p:nvPicPr>
            <p:cNvPr id="125" name="Imagem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93656" flipH="1">
              <a:off x="486703" y="423072"/>
              <a:ext cx="233362" cy="249749"/>
            </a:xfrm>
            <a:prstGeom prst="rect">
              <a:avLst/>
            </a:prstGeom>
          </p:spPr>
        </p:pic>
        <p:pic>
          <p:nvPicPr>
            <p:cNvPr id="126" name="Imagem 1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4574" y="1030062"/>
              <a:ext cx="233362" cy="249749"/>
            </a:xfrm>
            <a:prstGeom prst="rect">
              <a:avLst/>
            </a:prstGeom>
          </p:spPr>
        </p:pic>
        <p:pic>
          <p:nvPicPr>
            <p:cNvPr id="127" name="Imagem 1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93126" flipH="1">
              <a:off x="641241" y="244946"/>
              <a:ext cx="233362" cy="249749"/>
            </a:xfrm>
            <a:prstGeom prst="rect">
              <a:avLst/>
            </a:prstGeom>
          </p:spPr>
        </p:pic>
        <p:pic>
          <p:nvPicPr>
            <p:cNvPr id="128" name="Imagem 1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223900" flipH="1">
              <a:off x="268338" y="1418744"/>
              <a:ext cx="233362" cy="249748"/>
            </a:xfrm>
            <a:prstGeom prst="rect">
              <a:avLst/>
            </a:prstGeom>
          </p:spPr>
        </p:pic>
        <p:pic>
          <p:nvPicPr>
            <p:cNvPr id="129" name="Imagem 1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9060" y="1585259"/>
              <a:ext cx="249749" cy="233362"/>
            </a:xfrm>
            <a:prstGeom prst="rect">
              <a:avLst/>
            </a:prstGeom>
          </p:spPr>
        </p:pic>
        <p:pic>
          <p:nvPicPr>
            <p:cNvPr id="130" name="Imagem 1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5578" flipH="1">
              <a:off x="287395" y="2301954"/>
              <a:ext cx="233362" cy="249749"/>
            </a:xfrm>
            <a:prstGeom prst="rect">
              <a:avLst/>
            </a:prstGeom>
          </p:spPr>
        </p:pic>
        <p:pic>
          <p:nvPicPr>
            <p:cNvPr id="131" name="Imagem 1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4481" flipH="1">
              <a:off x="553375" y="2420202"/>
              <a:ext cx="249749" cy="233362"/>
            </a:xfrm>
            <a:prstGeom prst="rect">
              <a:avLst/>
            </a:prstGeom>
          </p:spPr>
        </p:pic>
        <p:pic>
          <p:nvPicPr>
            <p:cNvPr id="132" name="Imagem 1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0454" y="2864700"/>
              <a:ext cx="233362" cy="249749"/>
            </a:xfrm>
            <a:prstGeom prst="rect">
              <a:avLst/>
            </a:prstGeom>
          </p:spPr>
        </p:pic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63746" flipH="1">
              <a:off x="271361" y="3173196"/>
              <a:ext cx="249749" cy="233362"/>
            </a:xfrm>
            <a:prstGeom prst="rect">
              <a:avLst/>
            </a:prstGeom>
          </p:spPr>
        </p:pic>
        <p:pic>
          <p:nvPicPr>
            <p:cNvPr id="134" name="Imagem 1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6591" y="3179251"/>
              <a:ext cx="233362" cy="249749"/>
            </a:xfrm>
            <a:prstGeom prst="rect">
              <a:avLst/>
            </a:prstGeom>
          </p:spPr>
        </p:pic>
        <p:pic>
          <p:nvPicPr>
            <p:cNvPr id="135" name="Imagem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59753" flipH="1">
              <a:off x="602453" y="3436415"/>
              <a:ext cx="233362" cy="249749"/>
            </a:xfrm>
            <a:prstGeom prst="rect">
              <a:avLst/>
            </a:prstGeom>
          </p:spPr>
        </p:pic>
        <p:pic>
          <p:nvPicPr>
            <p:cNvPr id="136" name="Imagem 1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2826" y="4020288"/>
              <a:ext cx="233362" cy="249749"/>
            </a:xfrm>
            <a:prstGeom prst="rect">
              <a:avLst/>
            </a:prstGeom>
          </p:spPr>
        </p:pic>
        <p:pic>
          <p:nvPicPr>
            <p:cNvPr id="137" name="Imagem 1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7344" y="5234382"/>
              <a:ext cx="233362" cy="249749"/>
            </a:xfrm>
            <a:prstGeom prst="rect">
              <a:avLst/>
            </a:prstGeom>
          </p:spPr>
        </p:pic>
        <p:pic>
          <p:nvPicPr>
            <p:cNvPr id="138" name="Imagem 1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52414" flipH="1">
              <a:off x="507881" y="5491837"/>
              <a:ext cx="233362" cy="249749"/>
            </a:xfrm>
            <a:prstGeom prst="rect">
              <a:avLst/>
            </a:prstGeom>
          </p:spPr>
        </p:pic>
        <p:pic>
          <p:nvPicPr>
            <p:cNvPr id="139" name="Imagem 1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1691" flipH="1">
              <a:off x="271650" y="5213486"/>
              <a:ext cx="249749" cy="233362"/>
            </a:xfrm>
            <a:prstGeom prst="rect">
              <a:avLst/>
            </a:prstGeom>
          </p:spPr>
        </p:pic>
        <p:pic>
          <p:nvPicPr>
            <p:cNvPr id="140" name="Imagem 1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85214" flipH="1">
              <a:off x="568448" y="4734567"/>
              <a:ext cx="249749" cy="233362"/>
            </a:xfrm>
            <a:prstGeom prst="rect">
              <a:avLst/>
            </a:prstGeom>
          </p:spPr>
        </p:pic>
        <p:pic>
          <p:nvPicPr>
            <p:cNvPr id="141" name="Imagem 1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42848" flipH="1">
              <a:off x="522254" y="3945583"/>
              <a:ext cx="233362" cy="249749"/>
            </a:xfrm>
            <a:prstGeom prst="rect">
              <a:avLst/>
            </a:prstGeom>
          </p:spPr>
        </p:pic>
        <p:pic>
          <p:nvPicPr>
            <p:cNvPr id="142" name="Imagem 1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528" y="4226450"/>
              <a:ext cx="233362" cy="249749"/>
            </a:xfrm>
            <a:prstGeom prst="rect">
              <a:avLst/>
            </a:prstGeom>
          </p:spPr>
        </p:pic>
        <p:pic>
          <p:nvPicPr>
            <p:cNvPr id="143" name="Imagem 1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33418" flipH="1">
              <a:off x="521252" y="4504141"/>
              <a:ext cx="233362" cy="249749"/>
            </a:xfrm>
            <a:prstGeom prst="rect">
              <a:avLst/>
            </a:prstGeom>
          </p:spPr>
        </p:pic>
        <p:pic>
          <p:nvPicPr>
            <p:cNvPr id="144" name="Imagem 1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9449" y="4605337"/>
              <a:ext cx="233362" cy="249749"/>
            </a:xfrm>
            <a:prstGeom prst="rect">
              <a:avLst/>
            </a:prstGeom>
          </p:spPr>
        </p:pic>
        <p:pic>
          <p:nvPicPr>
            <p:cNvPr id="145" name="Imagem 1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28529">
              <a:off x="247811" y="5524017"/>
              <a:ext cx="233362" cy="249749"/>
            </a:xfrm>
            <a:prstGeom prst="rect">
              <a:avLst/>
            </a:prstGeom>
          </p:spPr>
        </p:pic>
        <p:pic>
          <p:nvPicPr>
            <p:cNvPr id="146" name="Imagem 1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2654">
              <a:off x="797566" y="5362353"/>
              <a:ext cx="249749" cy="233362"/>
            </a:xfrm>
            <a:prstGeom prst="rect">
              <a:avLst/>
            </a:prstGeom>
          </p:spPr>
        </p:pic>
        <p:pic>
          <p:nvPicPr>
            <p:cNvPr id="147" name="Imagem 1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03193">
              <a:off x="1035070" y="5511134"/>
              <a:ext cx="233362" cy="249749"/>
            </a:xfrm>
            <a:prstGeom prst="rect">
              <a:avLst/>
            </a:prstGeom>
          </p:spPr>
        </p:pic>
        <p:pic>
          <p:nvPicPr>
            <p:cNvPr id="148" name="Imagem 1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91" y="5948521"/>
              <a:ext cx="233362" cy="249749"/>
            </a:xfrm>
            <a:prstGeom prst="rect">
              <a:avLst/>
            </a:prstGeom>
          </p:spPr>
        </p:pic>
        <p:pic>
          <p:nvPicPr>
            <p:cNvPr id="149" name="Imagem 1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06769">
              <a:off x="830459" y="5080569"/>
              <a:ext cx="233362" cy="249749"/>
            </a:xfrm>
            <a:prstGeom prst="rect">
              <a:avLst/>
            </a:prstGeom>
          </p:spPr>
        </p:pic>
        <p:pic>
          <p:nvPicPr>
            <p:cNvPr id="150" name="Imagem 1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3678">
              <a:off x="238758" y="6157028"/>
              <a:ext cx="233362" cy="249749"/>
            </a:xfrm>
            <a:prstGeom prst="rect">
              <a:avLst/>
            </a:prstGeom>
          </p:spPr>
        </p:pic>
        <p:pic>
          <p:nvPicPr>
            <p:cNvPr id="151" name="Imagem 1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8495">
              <a:off x="384790" y="6371665"/>
              <a:ext cx="249749" cy="233362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0033">
              <a:off x="1871297" y="6068756"/>
              <a:ext cx="249749" cy="233362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2068">
              <a:off x="3153014" y="6330253"/>
              <a:ext cx="233362" cy="249749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370" y="6326214"/>
              <a:ext cx="233362" cy="249749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5668" y="4993259"/>
              <a:ext cx="233362" cy="249749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6733" y="5655848"/>
              <a:ext cx="233362" cy="249749"/>
            </a:xfrm>
            <a:prstGeom prst="rect">
              <a:avLst/>
            </a:prstGeom>
          </p:spPr>
        </p:pic>
        <p:pic>
          <p:nvPicPr>
            <p:cNvPr id="157" name="Imagem 1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1453" flipH="1">
              <a:off x="531641" y="5800616"/>
              <a:ext cx="249749" cy="233362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2455" flipH="1">
              <a:off x="288584" y="5831424"/>
              <a:ext cx="233362" cy="249749"/>
            </a:xfrm>
            <a:prstGeom prst="rect">
              <a:avLst/>
            </a:prstGeom>
          </p:spPr>
        </p:pic>
        <p:pic>
          <p:nvPicPr>
            <p:cNvPr id="159" name="Imagem 1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1637" y="6109328"/>
              <a:ext cx="233362" cy="249749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9412" flipH="1">
              <a:off x="740643" y="6337471"/>
              <a:ext cx="233362" cy="249749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43597" flipH="1">
              <a:off x="895306" y="6170186"/>
              <a:ext cx="249749" cy="233362"/>
            </a:xfrm>
            <a:prstGeom prst="rect">
              <a:avLst/>
            </a:prstGeom>
          </p:spPr>
        </p:pic>
        <p:pic>
          <p:nvPicPr>
            <p:cNvPr id="162" name="Imagem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29787" flipH="1">
              <a:off x="1088035" y="5748214"/>
              <a:ext cx="233362" cy="249748"/>
            </a:xfrm>
            <a:prstGeom prst="rect">
              <a:avLst/>
            </a:prstGeom>
          </p:spPr>
        </p:pic>
        <p:pic>
          <p:nvPicPr>
            <p:cNvPr id="163" name="Imagem 1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17366" flipH="1">
              <a:off x="1616850" y="6348553"/>
              <a:ext cx="233362" cy="249749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38120" y="6311903"/>
              <a:ext cx="233362" cy="249749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90997" flipH="1">
              <a:off x="2449814" y="6098449"/>
              <a:ext cx="249749" cy="233362"/>
            </a:xfrm>
            <a:prstGeom prst="rect">
              <a:avLst/>
            </a:prstGeom>
          </p:spPr>
        </p:pic>
        <p:pic>
          <p:nvPicPr>
            <p:cNvPr id="166" name="Imagem 1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42401" y="6102163"/>
              <a:ext cx="233362" cy="249749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86638" flipH="1">
              <a:off x="2869017" y="6337932"/>
              <a:ext cx="233362" cy="249749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5961" flipH="1">
              <a:off x="2281581" y="6367359"/>
              <a:ext cx="233362" cy="249749"/>
            </a:xfrm>
            <a:prstGeom prst="rect">
              <a:avLst/>
            </a:prstGeom>
          </p:spPr>
        </p:pic>
        <p:pic>
          <p:nvPicPr>
            <p:cNvPr id="169" name="Imagem 1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60431" flipH="1">
              <a:off x="1122330" y="6342700"/>
              <a:ext cx="233362" cy="249749"/>
            </a:xfrm>
            <a:prstGeom prst="rect">
              <a:avLst/>
            </a:prstGeom>
          </p:spPr>
        </p:pic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4626">
              <a:off x="3421069" y="6338068"/>
              <a:ext cx="233362" cy="249749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86163">
              <a:off x="3315649" y="6028861"/>
              <a:ext cx="233362" cy="249749"/>
            </a:xfrm>
            <a:prstGeom prst="rect">
              <a:avLst/>
            </a:prstGeom>
          </p:spPr>
        </p:pic>
        <p:pic>
          <p:nvPicPr>
            <p:cNvPr id="172" name="Imagem 1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94329">
              <a:off x="2147249" y="6147338"/>
              <a:ext cx="249749" cy="233362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59475">
              <a:off x="1599721" y="6089579"/>
              <a:ext cx="233362" cy="249749"/>
            </a:xfrm>
            <a:prstGeom prst="rect">
              <a:avLst/>
            </a:prstGeom>
          </p:spPr>
        </p:pic>
        <p:pic>
          <p:nvPicPr>
            <p:cNvPr id="174" name="Imagem 1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356" y="5928881"/>
              <a:ext cx="233362" cy="249749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340815" y="6203063"/>
              <a:ext cx="249749" cy="233362"/>
            </a:xfrm>
            <a:prstGeom prst="rect">
              <a:avLst/>
            </a:prstGeom>
          </p:spPr>
        </p:pic>
        <p:pic>
          <p:nvPicPr>
            <p:cNvPr id="176" name="Imagem 1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42619">
              <a:off x="1049584" y="5989516"/>
              <a:ext cx="233362" cy="249749"/>
            </a:xfrm>
            <a:prstGeom prst="rect">
              <a:avLst/>
            </a:prstGeom>
          </p:spPr>
        </p:pic>
        <p:pic>
          <p:nvPicPr>
            <p:cNvPr id="177" name="Imagem 1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90820" flipH="1">
              <a:off x="5093935" y="6157673"/>
              <a:ext cx="233362" cy="249749"/>
            </a:xfrm>
            <a:prstGeom prst="rect">
              <a:avLst/>
            </a:prstGeom>
          </p:spPr>
        </p:pic>
        <p:pic>
          <p:nvPicPr>
            <p:cNvPr id="178" name="Imagem 1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3553">
              <a:off x="4604862" y="6385688"/>
              <a:ext cx="249749" cy="233362"/>
            </a:xfrm>
            <a:prstGeom prst="rect">
              <a:avLst/>
            </a:prstGeom>
          </p:spPr>
        </p:pic>
        <p:pic>
          <p:nvPicPr>
            <p:cNvPr id="179" name="Imagem 1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971060">
              <a:off x="4167686" y="6090694"/>
              <a:ext cx="249749" cy="233362"/>
            </a:xfrm>
            <a:prstGeom prst="rect">
              <a:avLst/>
            </a:prstGeom>
          </p:spPr>
        </p:pic>
        <p:pic>
          <p:nvPicPr>
            <p:cNvPr id="180" name="Imagem 1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4232234" y="6344972"/>
              <a:ext cx="249749" cy="233362"/>
            </a:xfrm>
            <a:prstGeom prst="rect">
              <a:avLst/>
            </a:prstGeom>
          </p:spPr>
        </p:pic>
        <p:pic>
          <p:nvPicPr>
            <p:cNvPr id="181" name="Imagem 1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15194">
              <a:off x="3968742" y="6327022"/>
              <a:ext cx="233362" cy="249749"/>
            </a:xfrm>
            <a:prstGeom prst="rect">
              <a:avLst/>
            </a:prstGeom>
          </p:spPr>
        </p:pic>
        <p:pic>
          <p:nvPicPr>
            <p:cNvPr id="182" name="Imagem 1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04096">
              <a:off x="3574361" y="6062748"/>
              <a:ext cx="233362" cy="249749"/>
            </a:xfrm>
            <a:prstGeom prst="rect">
              <a:avLst/>
            </a:prstGeom>
          </p:spPr>
        </p:pic>
        <p:pic>
          <p:nvPicPr>
            <p:cNvPr id="183" name="Imagem 1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96468" flipH="1">
              <a:off x="4921984" y="6357287"/>
              <a:ext cx="249749" cy="233362"/>
            </a:xfrm>
            <a:prstGeom prst="rect">
              <a:avLst/>
            </a:prstGeom>
          </p:spPr>
        </p:pic>
        <p:pic>
          <p:nvPicPr>
            <p:cNvPr id="184" name="Imagem 1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67313" y="6158630"/>
              <a:ext cx="233362" cy="249749"/>
            </a:xfrm>
            <a:prstGeom prst="rect">
              <a:avLst/>
            </a:prstGeom>
          </p:spPr>
        </p:pic>
        <p:pic>
          <p:nvPicPr>
            <p:cNvPr id="185" name="Imagem 1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55307" flipH="1">
              <a:off x="3021828" y="6086487"/>
              <a:ext cx="249749" cy="233362"/>
            </a:xfrm>
            <a:prstGeom prst="rect">
              <a:avLst/>
            </a:prstGeom>
          </p:spPr>
        </p:pic>
        <p:pic>
          <p:nvPicPr>
            <p:cNvPr id="186" name="Imagem 1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25631" flipH="1">
              <a:off x="3838160" y="6079121"/>
              <a:ext cx="233362" cy="249749"/>
            </a:xfrm>
            <a:prstGeom prst="rect">
              <a:avLst/>
            </a:prstGeom>
          </p:spPr>
        </p:pic>
        <p:pic>
          <p:nvPicPr>
            <p:cNvPr id="187" name="Imagem 18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87818" y="6338068"/>
              <a:ext cx="233362" cy="249749"/>
            </a:xfrm>
            <a:prstGeom prst="rect">
              <a:avLst/>
            </a:prstGeom>
          </p:spPr>
        </p:pic>
        <p:pic>
          <p:nvPicPr>
            <p:cNvPr id="188" name="Imagem 1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216953" y="6370376"/>
              <a:ext cx="249749" cy="233362"/>
            </a:xfrm>
            <a:prstGeom prst="rect">
              <a:avLst/>
            </a:prstGeom>
          </p:spPr>
        </p:pic>
        <p:pic>
          <p:nvPicPr>
            <p:cNvPr id="189" name="Imagem 1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5547343" y="6383910"/>
              <a:ext cx="249749" cy="233362"/>
            </a:xfrm>
            <a:prstGeom prst="rect">
              <a:avLst/>
            </a:prstGeom>
          </p:spPr>
        </p:pic>
        <p:pic>
          <p:nvPicPr>
            <p:cNvPr id="190" name="Imagem 1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4793" flipH="1">
              <a:off x="5390457" y="6155560"/>
              <a:ext cx="249749" cy="233362"/>
            </a:xfrm>
            <a:prstGeom prst="rect">
              <a:avLst/>
            </a:prstGeom>
          </p:spPr>
        </p:pic>
        <p:pic>
          <p:nvPicPr>
            <p:cNvPr id="191" name="Imagem 19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82066" y="6172408"/>
              <a:ext cx="233362" cy="249749"/>
            </a:xfrm>
            <a:prstGeom prst="rect">
              <a:avLst/>
            </a:prstGeom>
          </p:spPr>
        </p:pic>
        <p:pic>
          <p:nvPicPr>
            <p:cNvPr id="192" name="Imagem 19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846161" y="6363904"/>
              <a:ext cx="249749" cy="233362"/>
            </a:xfrm>
            <a:prstGeom prst="rect">
              <a:avLst/>
            </a:prstGeom>
          </p:spPr>
        </p:pic>
        <p:pic>
          <p:nvPicPr>
            <p:cNvPr id="193" name="Imagem 1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774217" y="464592"/>
              <a:ext cx="249749" cy="233362"/>
            </a:xfrm>
            <a:prstGeom prst="rect">
              <a:avLst/>
            </a:prstGeom>
          </p:spPr>
        </p:pic>
        <p:pic>
          <p:nvPicPr>
            <p:cNvPr id="194" name="Imagem 1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62504">
              <a:off x="929350" y="276166"/>
              <a:ext cx="249749" cy="233362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Oportunidades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01865" y="2311995"/>
            <a:ext cx="9872871" cy="2450439"/>
          </a:xfrm>
        </p:spPr>
        <p:txBody>
          <a:bodyPr/>
          <a:lstStyle/>
          <a:p>
            <a:r>
              <a:rPr lang="pt-BR" dirty="0" smtClean="0"/>
              <a:t>Melhorias na análise de perfis de consumidores do mercado de café</a:t>
            </a:r>
            <a:r>
              <a:rPr lang="en-US" dirty="0" smtClean="0"/>
              <a:t> </a:t>
            </a:r>
            <a:r>
              <a:rPr lang="pt-BR" dirty="0" smtClean="0"/>
              <a:t>visando</a:t>
            </a:r>
            <a:r>
              <a:rPr lang="en-US" dirty="0" smtClean="0"/>
              <a:t> </a:t>
            </a:r>
            <a:r>
              <a:rPr lang="pt-BR" dirty="0" smtClean="0"/>
              <a:t>veracidade</a:t>
            </a:r>
            <a:r>
              <a:rPr lang="en-US" dirty="0" smtClean="0"/>
              <a:t> e </a:t>
            </a:r>
            <a:r>
              <a:rPr lang="pt-BR" dirty="0" smtClean="0"/>
              <a:t>qualidade</a:t>
            </a:r>
            <a:r>
              <a:rPr lang="en-US" dirty="0" smtClean="0"/>
              <a:t> da </a:t>
            </a:r>
            <a:r>
              <a:rPr lang="pt-BR" dirty="0" smtClean="0"/>
              <a:t>informação</a:t>
            </a:r>
            <a:r>
              <a:rPr lang="en-US" dirty="0" smtClean="0"/>
              <a:t> </a:t>
            </a:r>
            <a:r>
              <a:rPr lang="pt-BR" dirty="0" smtClean="0"/>
              <a:t>gerada</a:t>
            </a:r>
            <a:r>
              <a:rPr lang="en-US" dirty="0" smtClean="0"/>
              <a:t>.</a:t>
            </a:r>
          </a:p>
          <a:p>
            <a:r>
              <a:rPr lang="pt-BR" dirty="0" smtClean="0"/>
              <a:t>Com  a qualidade da mesma, os tomad0res de decisão dentro das corporações do mercado de venda de café (pontos de venda) serão municiados de informações consistentes de seu cenário passado, atual e perspectivas futuras. Gerando dashboards e relatórios com informações sucintas e pertinentes para tomada de decisão.</a:t>
            </a:r>
          </a:p>
          <a:p>
            <a:endParaRPr lang="en-US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530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m 10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410" y="4716787"/>
            <a:ext cx="3274843" cy="2160000"/>
          </a:xfrm>
          <a:prstGeom prst="rect">
            <a:avLst/>
          </a:prstGeom>
        </p:spPr>
      </p:pic>
      <p:grpSp>
        <p:nvGrpSpPr>
          <p:cNvPr id="104" name="Grupo 103"/>
          <p:cNvGrpSpPr/>
          <p:nvPr/>
        </p:nvGrpSpPr>
        <p:grpSpPr>
          <a:xfrm>
            <a:off x="238758" y="253140"/>
            <a:ext cx="5857152" cy="6372325"/>
            <a:chOff x="238758" y="253140"/>
            <a:chExt cx="5857152" cy="6372325"/>
          </a:xfrm>
        </p:grpSpPr>
        <p:pic>
          <p:nvPicPr>
            <p:cNvPr id="105" name="Imagem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38" y="279705"/>
              <a:ext cx="233362" cy="249749"/>
            </a:xfrm>
            <a:prstGeom prst="rect">
              <a:avLst/>
            </a:prstGeom>
          </p:spPr>
        </p:pic>
        <p:pic>
          <p:nvPicPr>
            <p:cNvPr id="106" name="Imagem 10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88217">
              <a:off x="272635" y="596715"/>
              <a:ext cx="249749" cy="233362"/>
            </a:xfrm>
            <a:prstGeom prst="rect">
              <a:avLst/>
            </a:prstGeom>
          </p:spPr>
        </p:pic>
        <p:pic>
          <p:nvPicPr>
            <p:cNvPr id="107" name="Imagem 10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77118">
              <a:off x="299234" y="836281"/>
              <a:ext cx="249749" cy="233362"/>
            </a:xfrm>
            <a:prstGeom prst="rect">
              <a:avLst/>
            </a:prstGeom>
          </p:spPr>
        </p:pic>
        <p:pic>
          <p:nvPicPr>
            <p:cNvPr id="109" name="Imagem 1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61496">
              <a:off x="284339" y="1112641"/>
              <a:ext cx="233362" cy="249749"/>
            </a:xfrm>
            <a:prstGeom prst="rect">
              <a:avLst/>
            </a:prstGeom>
          </p:spPr>
        </p:pic>
        <p:pic>
          <p:nvPicPr>
            <p:cNvPr id="110" name="Imagem 1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813310">
              <a:off x="293246" y="1726536"/>
              <a:ext cx="249749" cy="233362"/>
            </a:xfrm>
            <a:prstGeom prst="rect">
              <a:avLst/>
            </a:prstGeom>
          </p:spPr>
        </p:pic>
        <p:pic>
          <p:nvPicPr>
            <p:cNvPr id="111" name="Imagem 1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1597">
              <a:off x="579932" y="683981"/>
              <a:ext cx="233362" cy="249749"/>
            </a:xfrm>
            <a:prstGeom prst="rect">
              <a:avLst/>
            </a:prstGeom>
          </p:spPr>
        </p:pic>
        <p:pic>
          <p:nvPicPr>
            <p:cNvPr id="112" name="Imagem 1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88" y="1302775"/>
              <a:ext cx="233362" cy="249749"/>
            </a:xfrm>
            <a:prstGeom prst="rect">
              <a:avLst/>
            </a:prstGeom>
          </p:spPr>
        </p:pic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77537">
              <a:off x="531748" y="2151434"/>
              <a:ext cx="249749" cy="233362"/>
            </a:xfrm>
            <a:prstGeom prst="rect">
              <a:avLst/>
            </a:prstGeom>
          </p:spPr>
        </p:pic>
        <p:pic>
          <p:nvPicPr>
            <p:cNvPr id="114" name="Imagem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31371">
              <a:off x="302176" y="1975927"/>
              <a:ext cx="233362" cy="249749"/>
            </a:xfrm>
            <a:prstGeom prst="rect">
              <a:avLst/>
            </a:prstGeom>
          </p:spPr>
        </p:pic>
        <p:pic>
          <p:nvPicPr>
            <p:cNvPr id="115" name="Imagem 1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28" y="1850001"/>
              <a:ext cx="233362" cy="249749"/>
            </a:xfrm>
            <a:prstGeom prst="rect">
              <a:avLst/>
            </a:prstGeom>
          </p:spPr>
        </p:pic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54" y="2567788"/>
              <a:ext cx="233362" cy="249749"/>
            </a:xfrm>
            <a:prstGeom prst="rect">
              <a:avLst/>
            </a:prstGeom>
          </p:spPr>
        </p:pic>
        <p:pic>
          <p:nvPicPr>
            <p:cNvPr id="117" name="Imagem 1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72505">
              <a:off x="513131" y="2698804"/>
              <a:ext cx="233362" cy="249749"/>
            </a:xfrm>
            <a:prstGeom prst="rect">
              <a:avLst/>
            </a:prstGeom>
          </p:spPr>
        </p:pic>
        <p:pic>
          <p:nvPicPr>
            <p:cNvPr id="118" name="Imagem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76414">
              <a:off x="567279" y="2949990"/>
              <a:ext cx="233362" cy="249749"/>
            </a:xfrm>
            <a:prstGeom prst="rect">
              <a:avLst/>
            </a:prstGeom>
          </p:spPr>
        </p:pic>
        <p:pic>
          <p:nvPicPr>
            <p:cNvPr id="119" name="Imagem 1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25431">
              <a:off x="289172" y="3421897"/>
              <a:ext cx="249749" cy="233362"/>
            </a:xfrm>
            <a:prstGeom prst="rect">
              <a:avLst/>
            </a:prstGeom>
          </p:spPr>
        </p:pic>
        <p:pic>
          <p:nvPicPr>
            <p:cNvPr id="120" name="Imagem 1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96406">
              <a:off x="294703" y="3730749"/>
              <a:ext cx="233362" cy="249749"/>
            </a:xfrm>
            <a:prstGeom prst="rect">
              <a:avLst/>
            </a:prstGeom>
          </p:spPr>
        </p:pic>
        <p:pic>
          <p:nvPicPr>
            <p:cNvPr id="121" name="Imagem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5404">
              <a:off x="551482" y="3689442"/>
              <a:ext cx="233362" cy="249749"/>
            </a:xfrm>
            <a:prstGeom prst="rect">
              <a:avLst/>
            </a:prstGeom>
          </p:spPr>
        </p:pic>
        <p:pic>
          <p:nvPicPr>
            <p:cNvPr id="122" name="Imagem 1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9056">
              <a:off x="332236" y="4319562"/>
              <a:ext cx="233362" cy="249749"/>
            </a:xfrm>
            <a:prstGeom prst="rect">
              <a:avLst/>
            </a:prstGeom>
          </p:spPr>
        </p:pic>
        <p:pic>
          <p:nvPicPr>
            <p:cNvPr id="123" name="Imagem 1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020" y="6140773"/>
              <a:ext cx="233362" cy="249749"/>
            </a:xfrm>
            <a:prstGeom prst="rect">
              <a:avLst/>
            </a:prstGeom>
          </p:spPr>
        </p:pic>
        <p:pic>
          <p:nvPicPr>
            <p:cNvPr id="124" name="Imagem 1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27" y="4912731"/>
              <a:ext cx="233362" cy="249749"/>
            </a:xfrm>
            <a:prstGeom prst="rect">
              <a:avLst/>
            </a:prstGeom>
          </p:spPr>
        </p:pic>
        <p:pic>
          <p:nvPicPr>
            <p:cNvPr id="125" name="Imagem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93656" flipH="1">
              <a:off x="486703" y="423072"/>
              <a:ext cx="233362" cy="249749"/>
            </a:xfrm>
            <a:prstGeom prst="rect">
              <a:avLst/>
            </a:prstGeom>
          </p:spPr>
        </p:pic>
        <p:pic>
          <p:nvPicPr>
            <p:cNvPr id="126" name="Imagem 1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4574" y="1030062"/>
              <a:ext cx="233362" cy="249749"/>
            </a:xfrm>
            <a:prstGeom prst="rect">
              <a:avLst/>
            </a:prstGeom>
          </p:spPr>
        </p:pic>
        <p:pic>
          <p:nvPicPr>
            <p:cNvPr id="127" name="Imagem 1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93126" flipH="1">
              <a:off x="641241" y="244946"/>
              <a:ext cx="233362" cy="249749"/>
            </a:xfrm>
            <a:prstGeom prst="rect">
              <a:avLst/>
            </a:prstGeom>
          </p:spPr>
        </p:pic>
        <p:pic>
          <p:nvPicPr>
            <p:cNvPr id="128" name="Imagem 1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223900" flipH="1">
              <a:off x="268338" y="1418744"/>
              <a:ext cx="233362" cy="249748"/>
            </a:xfrm>
            <a:prstGeom prst="rect">
              <a:avLst/>
            </a:prstGeom>
          </p:spPr>
        </p:pic>
        <p:pic>
          <p:nvPicPr>
            <p:cNvPr id="129" name="Imagem 1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9060" y="1585259"/>
              <a:ext cx="249749" cy="233362"/>
            </a:xfrm>
            <a:prstGeom prst="rect">
              <a:avLst/>
            </a:prstGeom>
          </p:spPr>
        </p:pic>
        <p:pic>
          <p:nvPicPr>
            <p:cNvPr id="130" name="Imagem 1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5578" flipH="1">
              <a:off x="287395" y="2301954"/>
              <a:ext cx="233362" cy="249749"/>
            </a:xfrm>
            <a:prstGeom prst="rect">
              <a:avLst/>
            </a:prstGeom>
          </p:spPr>
        </p:pic>
        <p:pic>
          <p:nvPicPr>
            <p:cNvPr id="131" name="Imagem 1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4481" flipH="1">
              <a:off x="553375" y="2420202"/>
              <a:ext cx="249749" cy="233362"/>
            </a:xfrm>
            <a:prstGeom prst="rect">
              <a:avLst/>
            </a:prstGeom>
          </p:spPr>
        </p:pic>
        <p:pic>
          <p:nvPicPr>
            <p:cNvPr id="132" name="Imagem 1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0454" y="2864700"/>
              <a:ext cx="233362" cy="249749"/>
            </a:xfrm>
            <a:prstGeom prst="rect">
              <a:avLst/>
            </a:prstGeom>
          </p:spPr>
        </p:pic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63746" flipH="1">
              <a:off x="271361" y="3173196"/>
              <a:ext cx="249749" cy="233362"/>
            </a:xfrm>
            <a:prstGeom prst="rect">
              <a:avLst/>
            </a:prstGeom>
          </p:spPr>
        </p:pic>
        <p:pic>
          <p:nvPicPr>
            <p:cNvPr id="134" name="Imagem 1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6591" y="3179251"/>
              <a:ext cx="233362" cy="249749"/>
            </a:xfrm>
            <a:prstGeom prst="rect">
              <a:avLst/>
            </a:prstGeom>
          </p:spPr>
        </p:pic>
        <p:pic>
          <p:nvPicPr>
            <p:cNvPr id="135" name="Imagem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59753" flipH="1">
              <a:off x="602453" y="3436415"/>
              <a:ext cx="233362" cy="249749"/>
            </a:xfrm>
            <a:prstGeom prst="rect">
              <a:avLst/>
            </a:prstGeom>
          </p:spPr>
        </p:pic>
        <p:pic>
          <p:nvPicPr>
            <p:cNvPr id="136" name="Imagem 1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2826" y="4020288"/>
              <a:ext cx="233362" cy="249749"/>
            </a:xfrm>
            <a:prstGeom prst="rect">
              <a:avLst/>
            </a:prstGeom>
          </p:spPr>
        </p:pic>
        <p:pic>
          <p:nvPicPr>
            <p:cNvPr id="137" name="Imagem 1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7344" y="5234382"/>
              <a:ext cx="233362" cy="249749"/>
            </a:xfrm>
            <a:prstGeom prst="rect">
              <a:avLst/>
            </a:prstGeom>
          </p:spPr>
        </p:pic>
        <p:pic>
          <p:nvPicPr>
            <p:cNvPr id="138" name="Imagem 1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52414" flipH="1">
              <a:off x="507881" y="5491837"/>
              <a:ext cx="233362" cy="249749"/>
            </a:xfrm>
            <a:prstGeom prst="rect">
              <a:avLst/>
            </a:prstGeom>
          </p:spPr>
        </p:pic>
        <p:pic>
          <p:nvPicPr>
            <p:cNvPr id="139" name="Imagem 1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1691" flipH="1">
              <a:off x="271650" y="5213486"/>
              <a:ext cx="249749" cy="233362"/>
            </a:xfrm>
            <a:prstGeom prst="rect">
              <a:avLst/>
            </a:prstGeom>
          </p:spPr>
        </p:pic>
        <p:pic>
          <p:nvPicPr>
            <p:cNvPr id="140" name="Imagem 1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85214" flipH="1">
              <a:off x="568448" y="4734567"/>
              <a:ext cx="249749" cy="233362"/>
            </a:xfrm>
            <a:prstGeom prst="rect">
              <a:avLst/>
            </a:prstGeom>
          </p:spPr>
        </p:pic>
        <p:pic>
          <p:nvPicPr>
            <p:cNvPr id="141" name="Imagem 1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42848" flipH="1">
              <a:off x="522254" y="3945583"/>
              <a:ext cx="233362" cy="249749"/>
            </a:xfrm>
            <a:prstGeom prst="rect">
              <a:avLst/>
            </a:prstGeom>
          </p:spPr>
        </p:pic>
        <p:pic>
          <p:nvPicPr>
            <p:cNvPr id="142" name="Imagem 1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528" y="4226450"/>
              <a:ext cx="233362" cy="249749"/>
            </a:xfrm>
            <a:prstGeom prst="rect">
              <a:avLst/>
            </a:prstGeom>
          </p:spPr>
        </p:pic>
        <p:pic>
          <p:nvPicPr>
            <p:cNvPr id="143" name="Imagem 1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33418" flipH="1">
              <a:off x="521252" y="4504141"/>
              <a:ext cx="233362" cy="249749"/>
            </a:xfrm>
            <a:prstGeom prst="rect">
              <a:avLst/>
            </a:prstGeom>
          </p:spPr>
        </p:pic>
        <p:pic>
          <p:nvPicPr>
            <p:cNvPr id="144" name="Imagem 1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9449" y="4605337"/>
              <a:ext cx="233362" cy="249749"/>
            </a:xfrm>
            <a:prstGeom prst="rect">
              <a:avLst/>
            </a:prstGeom>
          </p:spPr>
        </p:pic>
        <p:pic>
          <p:nvPicPr>
            <p:cNvPr id="145" name="Imagem 1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28529">
              <a:off x="247811" y="5524017"/>
              <a:ext cx="233362" cy="249749"/>
            </a:xfrm>
            <a:prstGeom prst="rect">
              <a:avLst/>
            </a:prstGeom>
          </p:spPr>
        </p:pic>
        <p:pic>
          <p:nvPicPr>
            <p:cNvPr id="146" name="Imagem 1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2654">
              <a:off x="797566" y="5362353"/>
              <a:ext cx="249749" cy="233362"/>
            </a:xfrm>
            <a:prstGeom prst="rect">
              <a:avLst/>
            </a:prstGeom>
          </p:spPr>
        </p:pic>
        <p:pic>
          <p:nvPicPr>
            <p:cNvPr id="147" name="Imagem 1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03193">
              <a:off x="1035070" y="5511134"/>
              <a:ext cx="233362" cy="249749"/>
            </a:xfrm>
            <a:prstGeom prst="rect">
              <a:avLst/>
            </a:prstGeom>
          </p:spPr>
        </p:pic>
        <p:pic>
          <p:nvPicPr>
            <p:cNvPr id="148" name="Imagem 1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91" y="5948521"/>
              <a:ext cx="233362" cy="249749"/>
            </a:xfrm>
            <a:prstGeom prst="rect">
              <a:avLst/>
            </a:prstGeom>
          </p:spPr>
        </p:pic>
        <p:pic>
          <p:nvPicPr>
            <p:cNvPr id="149" name="Imagem 1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06769">
              <a:off x="830459" y="5080569"/>
              <a:ext cx="233362" cy="249749"/>
            </a:xfrm>
            <a:prstGeom prst="rect">
              <a:avLst/>
            </a:prstGeom>
          </p:spPr>
        </p:pic>
        <p:pic>
          <p:nvPicPr>
            <p:cNvPr id="150" name="Imagem 1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3678">
              <a:off x="238758" y="6157028"/>
              <a:ext cx="233362" cy="249749"/>
            </a:xfrm>
            <a:prstGeom prst="rect">
              <a:avLst/>
            </a:prstGeom>
          </p:spPr>
        </p:pic>
        <p:pic>
          <p:nvPicPr>
            <p:cNvPr id="151" name="Imagem 1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8495">
              <a:off x="384790" y="6371665"/>
              <a:ext cx="249749" cy="233362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0033">
              <a:off x="1871297" y="6068756"/>
              <a:ext cx="249749" cy="233362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2068">
              <a:off x="3153014" y="6330253"/>
              <a:ext cx="233362" cy="249749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370" y="6326214"/>
              <a:ext cx="233362" cy="249749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5668" y="4993259"/>
              <a:ext cx="233362" cy="249749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6733" y="5655848"/>
              <a:ext cx="233362" cy="249749"/>
            </a:xfrm>
            <a:prstGeom prst="rect">
              <a:avLst/>
            </a:prstGeom>
          </p:spPr>
        </p:pic>
        <p:pic>
          <p:nvPicPr>
            <p:cNvPr id="157" name="Imagem 1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1453" flipH="1">
              <a:off x="531641" y="5800616"/>
              <a:ext cx="249749" cy="233362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2455" flipH="1">
              <a:off x="288584" y="5831424"/>
              <a:ext cx="233362" cy="249749"/>
            </a:xfrm>
            <a:prstGeom prst="rect">
              <a:avLst/>
            </a:prstGeom>
          </p:spPr>
        </p:pic>
        <p:pic>
          <p:nvPicPr>
            <p:cNvPr id="159" name="Imagem 1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1637" y="6109328"/>
              <a:ext cx="233362" cy="249749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9412" flipH="1">
              <a:off x="740643" y="6337471"/>
              <a:ext cx="233362" cy="249749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43597" flipH="1">
              <a:off x="895306" y="6170186"/>
              <a:ext cx="249749" cy="233362"/>
            </a:xfrm>
            <a:prstGeom prst="rect">
              <a:avLst/>
            </a:prstGeom>
          </p:spPr>
        </p:pic>
        <p:pic>
          <p:nvPicPr>
            <p:cNvPr id="162" name="Imagem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29787" flipH="1">
              <a:off x="1088035" y="5748214"/>
              <a:ext cx="233362" cy="249748"/>
            </a:xfrm>
            <a:prstGeom prst="rect">
              <a:avLst/>
            </a:prstGeom>
          </p:spPr>
        </p:pic>
        <p:pic>
          <p:nvPicPr>
            <p:cNvPr id="163" name="Imagem 1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17366" flipH="1">
              <a:off x="1616850" y="6348553"/>
              <a:ext cx="233362" cy="249749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38120" y="6311903"/>
              <a:ext cx="233362" cy="249749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90997" flipH="1">
              <a:off x="2449814" y="6098449"/>
              <a:ext cx="249749" cy="233362"/>
            </a:xfrm>
            <a:prstGeom prst="rect">
              <a:avLst/>
            </a:prstGeom>
          </p:spPr>
        </p:pic>
        <p:pic>
          <p:nvPicPr>
            <p:cNvPr id="166" name="Imagem 1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42401" y="6102163"/>
              <a:ext cx="233362" cy="249749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86638" flipH="1">
              <a:off x="2869017" y="6337932"/>
              <a:ext cx="233362" cy="249749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5961" flipH="1">
              <a:off x="2281581" y="6367359"/>
              <a:ext cx="233362" cy="249749"/>
            </a:xfrm>
            <a:prstGeom prst="rect">
              <a:avLst/>
            </a:prstGeom>
          </p:spPr>
        </p:pic>
        <p:pic>
          <p:nvPicPr>
            <p:cNvPr id="169" name="Imagem 1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60431" flipH="1">
              <a:off x="1122330" y="6342700"/>
              <a:ext cx="233362" cy="249749"/>
            </a:xfrm>
            <a:prstGeom prst="rect">
              <a:avLst/>
            </a:prstGeom>
          </p:spPr>
        </p:pic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4626">
              <a:off x="3421069" y="6338068"/>
              <a:ext cx="233362" cy="249749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86163">
              <a:off x="3315649" y="6028861"/>
              <a:ext cx="233362" cy="249749"/>
            </a:xfrm>
            <a:prstGeom prst="rect">
              <a:avLst/>
            </a:prstGeom>
          </p:spPr>
        </p:pic>
        <p:pic>
          <p:nvPicPr>
            <p:cNvPr id="172" name="Imagem 1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94329">
              <a:off x="2147249" y="6147338"/>
              <a:ext cx="249749" cy="233362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59475">
              <a:off x="1599721" y="6089579"/>
              <a:ext cx="233362" cy="249749"/>
            </a:xfrm>
            <a:prstGeom prst="rect">
              <a:avLst/>
            </a:prstGeom>
          </p:spPr>
        </p:pic>
        <p:pic>
          <p:nvPicPr>
            <p:cNvPr id="174" name="Imagem 1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356" y="5928881"/>
              <a:ext cx="233362" cy="249749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340815" y="6203063"/>
              <a:ext cx="249749" cy="233362"/>
            </a:xfrm>
            <a:prstGeom prst="rect">
              <a:avLst/>
            </a:prstGeom>
          </p:spPr>
        </p:pic>
        <p:pic>
          <p:nvPicPr>
            <p:cNvPr id="176" name="Imagem 1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42619">
              <a:off x="1049584" y="5989516"/>
              <a:ext cx="233362" cy="249749"/>
            </a:xfrm>
            <a:prstGeom prst="rect">
              <a:avLst/>
            </a:prstGeom>
          </p:spPr>
        </p:pic>
        <p:pic>
          <p:nvPicPr>
            <p:cNvPr id="177" name="Imagem 1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90820" flipH="1">
              <a:off x="5093935" y="6157673"/>
              <a:ext cx="233362" cy="249749"/>
            </a:xfrm>
            <a:prstGeom prst="rect">
              <a:avLst/>
            </a:prstGeom>
          </p:spPr>
        </p:pic>
        <p:pic>
          <p:nvPicPr>
            <p:cNvPr id="178" name="Imagem 1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3553">
              <a:off x="4604862" y="6385688"/>
              <a:ext cx="249749" cy="233362"/>
            </a:xfrm>
            <a:prstGeom prst="rect">
              <a:avLst/>
            </a:prstGeom>
          </p:spPr>
        </p:pic>
        <p:pic>
          <p:nvPicPr>
            <p:cNvPr id="179" name="Imagem 1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971060">
              <a:off x="4167686" y="6090694"/>
              <a:ext cx="249749" cy="233362"/>
            </a:xfrm>
            <a:prstGeom prst="rect">
              <a:avLst/>
            </a:prstGeom>
          </p:spPr>
        </p:pic>
        <p:pic>
          <p:nvPicPr>
            <p:cNvPr id="180" name="Imagem 1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4232234" y="6344972"/>
              <a:ext cx="249749" cy="233362"/>
            </a:xfrm>
            <a:prstGeom prst="rect">
              <a:avLst/>
            </a:prstGeom>
          </p:spPr>
        </p:pic>
        <p:pic>
          <p:nvPicPr>
            <p:cNvPr id="181" name="Imagem 1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15194">
              <a:off x="3968742" y="6327022"/>
              <a:ext cx="233362" cy="249749"/>
            </a:xfrm>
            <a:prstGeom prst="rect">
              <a:avLst/>
            </a:prstGeom>
          </p:spPr>
        </p:pic>
        <p:pic>
          <p:nvPicPr>
            <p:cNvPr id="182" name="Imagem 1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04096">
              <a:off x="3574361" y="6062748"/>
              <a:ext cx="233362" cy="249749"/>
            </a:xfrm>
            <a:prstGeom prst="rect">
              <a:avLst/>
            </a:prstGeom>
          </p:spPr>
        </p:pic>
        <p:pic>
          <p:nvPicPr>
            <p:cNvPr id="183" name="Imagem 1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96468" flipH="1">
              <a:off x="4921984" y="6357287"/>
              <a:ext cx="249749" cy="233362"/>
            </a:xfrm>
            <a:prstGeom prst="rect">
              <a:avLst/>
            </a:prstGeom>
          </p:spPr>
        </p:pic>
        <p:pic>
          <p:nvPicPr>
            <p:cNvPr id="184" name="Imagem 1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67313" y="6158630"/>
              <a:ext cx="233362" cy="249749"/>
            </a:xfrm>
            <a:prstGeom prst="rect">
              <a:avLst/>
            </a:prstGeom>
          </p:spPr>
        </p:pic>
        <p:pic>
          <p:nvPicPr>
            <p:cNvPr id="185" name="Imagem 1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55307" flipH="1">
              <a:off x="3021828" y="6086487"/>
              <a:ext cx="249749" cy="233362"/>
            </a:xfrm>
            <a:prstGeom prst="rect">
              <a:avLst/>
            </a:prstGeom>
          </p:spPr>
        </p:pic>
        <p:pic>
          <p:nvPicPr>
            <p:cNvPr id="186" name="Imagem 1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25631" flipH="1">
              <a:off x="3838160" y="6079121"/>
              <a:ext cx="233362" cy="249749"/>
            </a:xfrm>
            <a:prstGeom prst="rect">
              <a:avLst/>
            </a:prstGeom>
          </p:spPr>
        </p:pic>
        <p:pic>
          <p:nvPicPr>
            <p:cNvPr id="187" name="Imagem 18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87818" y="6338068"/>
              <a:ext cx="233362" cy="249749"/>
            </a:xfrm>
            <a:prstGeom prst="rect">
              <a:avLst/>
            </a:prstGeom>
          </p:spPr>
        </p:pic>
        <p:pic>
          <p:nvPicPr>
            <p:cNvPr id="188" name="Imagem 1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216953" y="6370376"/>
              <a:ext cx="249749" cy="233362"/>
            </a:xfrm>
            <a:prstGeom prst="rect">
              <a:avLst/>
            </a:prstGeom>
          </p:spPr>
        </p:pic>
        <p:pic>
          <p:nvPicPr>
            <p:cNvPr id="189" name="Imagem 1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5547343" y="6383910"/>
              <a:ext cx="249749" cy="233362"/>
            </a:xfrm>
            <a:prstGeom prst="rect">
              <a:avLst/>
            </a:prstGeom>
          </p:spPr>
        </p:pic>
        <p:pic>
          <p:nvPicPr>
            <p:cNvPr id="190" name="Imagem 1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4793" flipH="1">
              <a:off x="5390457" y="6155560"/>
              <a:ext cx="249749" cy="233362"/>
            </a:xfrm>
            <a:prstGeom prst="rect">
              <a:avLst/>
            </a:prstGeom>
          </p:spPr>
        </p:pic>
        <p:pic>
          <p:nvPicPr>
            <p:cNvPr id="191" name="Imagem 19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82066" y="6172408"/>
              <a:ext cx="233362" cy="249749"/>
            </a:xfrm>
            <a:prstGeom prst="rect">
              <a:avLst/>
            </a:prstGeom>
          </p:spPr>
        </p:pic>
        <p:pic>
          <p:nvPicPr>
            <p:cNvPr id="192" name="Imagem 19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846161" y="6363904"/>
              <a:ext cx="249749" cy="233362"/>
            </a:xfrm>
            <a:prstGeom prst="rect">
              <a:avLst/>
            </a:prstGeom>
          </p:spPr>
        </p:pic>
        <p:pic>
          <p:nvPicPr>
            <p:cNvPr id="193" name="Imagem 1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774217" y="464592"/>
              <a:ext cx="249749" cy="233362"/>
            </a:xfrm>
            <a:prstGeom prst="rect">
              <a:avLst/>
            </a:prstGeom>
          </p:spPr>
        </p:pic>
        <p:pic>
          <p:nvPicPr>
            <p:cNvPr id="194" name="Imagem 1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62504">
              <a:off x="929350" y="276166"/>
              <a:ext cx="249749" cy="233362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Mercado Impactado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01865" y="2311995"/>
            <a:ext cx="9872871" cy="2450439"/>
          </a:xfrm>
        </p:spPr>
        <p:txBody>
          <a:bodyPr/>
          <a:lstStyle/>
          <a:p>
            <a:pPr algn="just"/>
            <a:r>
              <a:rPr lang="pt-BR" dirty="0"/>
              <a:t>Mercado de café em massa</a:t>
            </a:r>
            <a:r>
              <a:rPr lang="pt-BR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228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m 10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410" y="4716787"/>
            <a:ext cx="3274843" cy="2160000"/>
          </a:xfrm>
          <a:prstGeom prst="rect">
            <a:avLst/>
          </a:prstGeom>
        </p:spPr>
      </p:pic>
      <p:grpSp>
        <p:nvGrpSpPr>
          <p:cNvPr id="104" name="Grupo 103"/>
          <p:cNvGrpSpPr/>
          <p:nvPr/>
        </p:nvGrpSpPr>
        <p:grpSpPr>
          <a:xfrm>
            <a:off x="238758" y="253140"/>
            <a:ext cx="5857152" cy="6372325"/>
            <a:chOff x="238758" y="253140"/>
            <a:chExt cx="5857152" cy="6372325"/>
          </a:xfrm>
        </p:grpSpPr>
        <p:pic>
          <p:nvPicPr>
            <p:cNvPr id="105" name="Imagem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38" y="279705"/>
              <a:ext cx="233362" cy="249749"/>
            </a:xfrm>
            <a:prstGeom prst="rect">
              <a:avLst/>
            </a:prstGeom>
          </p:spPr>
        </p:pic>
        <p:pic>
          <p:nvPicPr>
            <p:cNvPr id="106" name="Imagem 10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88217">
              <a:off x="272635" y="596715"/>
              <a:ext cx="249749" cy="233362"/>
            </a:xfrm>
            <a:prstGeom prst="rect">
              <a:avLst/>
            </a:prstGeom>
          </p:spPr>
        </p:pic>
        <p:pic>
          <p:nvPicPr>
            <p:cNvPr id="107" name="Imagem 10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77118">
              <a:off x="299234" y="836281"/>
              <a:ext cx="249749" cy="233362"/>
            </a:xfrm>
            <a:prstGeom prst="rect">
              <a:avLst/>
            </a:prstGeom>
          </p:spPr>
        </p:pic>
        <p:pic>
          <p:nvPicPr>
            <p:cNvPr id="109" name="Imagem 1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61496">
              <a:off x="284339" y="1112641"/>
              <a:ext cx="233362" cy="249749"/>
            </a:xfrm>
            <a:prstGeom prst="rect">
              <a:avLst/>
            </a:prstGeom>
          </p:spPr>
        </p:pic>
        <p:pic>
          <p:nvPicPr>
            <p:cNvPr id="110" name="Imagem 1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813310">
              <a:off x="293246" y="1726536"/>
              <a:ext cx="249749" cy="233362"/>
            </a:xfrm>
            <a:prstGeom prst="rect">
              <a:avLst/>
            </a:prstGeom>
          </p:spPr>
        </p:pic>
        <p:pic>
          <p:nvPicPr>
            <p:cNvPr id="111" name="Imagem 1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1597">
              <a:off x="579932" y="683981"/>
              <a:ext cx="233362" cy="249749"/>
            </a:xfrm>
            <a:prstGeom prst="rect">
              <a:avLst/>
            </a:prstGeom>
          </p:spPr>
        </p:pic>
        <p:pic>
          <p:nvPicPr>
            <p:cNvPr id="112" name="Imagem 1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88" y="1302775"/>
              <a:ext cx="233362" cy="249749"/>
            </a:xfrm>
            <a:prstGeom prst="rect">
              <a:avLst/>
            </a:prstGeom>
          </p:spPr>
        </p:pic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77537">
              <a:off x="531748" y="2151434"/>
              <a:ext cx="249749" cy="233362"/>
            </a:xfrm>
            <a:prstGeom prst="rect">
              <a:avLst/>
            </a:prstGeom>
          </p:spPr>
        </p:pic>
        <p:pic>
          <p:nvPicPr>
            <p:cNvPr id="114" name="Imagem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31371">
              <a:off x="302176" y="1975927"/>
              <a:ext cx="233362" cy="249749"/>
            </a:xfrm>
            <a:prstGeom prst="rect">
              <a:avLst/>
            </a:prstGeom>
          </p:spPr>
        </p:pic>
        <p:pic>
          <p:nvPicPr>
            <p:cNvPr id="115" name="Imagem 1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28" y="1850001"/>
              <a:ext cx="233362" cy="249749"/>
            </a:xfrm>
            <a:prstGeom prst="rect">
              <a:avLst/>
            </a:prstGeom>
          </p:spPr>
        </p:pic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54" y="2567788"/>
              <a:ext cx="233362" cy="249749"/>
            </a:xfrm>
            <a:prstGeom prst="rect">
              <a:avLst/>
            </a:prstGeom>
          </p:spPr>
        </p:pic>
        <p:pic>
          <p:nvPicPr>
            <p:cNvPr id="117" name="Imagem 1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72505">
              <a:off x="513131" y="2698804"/>
              <a:ext cx="233362" cy="249749"/>
            </a:xfrm>
            <a:prstGeom prst="rect">
              <a:avLst/>
            </a:prstGeom>
          </p:spPr>
        </p:pic>
        <p:pic>
          <p:nvPicPr>
            <p:cNvPr id="118" name="Imagem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76414">
              <a:off x="567279" y="2949990"/>
              <a:ext cx="233362" cy="249749"/>
            </a:xfrm>
            <a:prstGeom prst="rect">
              <a:avLst/>
            </a:prstGeom>
          </p:spPr>
        </p:pic>
        <p:pic>
          <p:nvPicPr>
            <p:cNvPr id="119" name="Imagem 1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25431">
              <a:off x="289172" y="3421897"/>
              <a:ext cx="249749" cy="233362"/>
            </a:xfrm>
            <a:prstGeom prst="rect">
              <a:avLst/>
            </a:prstGeom>
          </p:spPr>
        </p:pic>
        <p:pic>
          <p:nvPicPr>
            <p:cNvPr id="120" name="Imagem 1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96406">
              <a:off x="294703" y="3730749"/>
              <a:ext cx="233362" cy="249749"/>
            </a:xfrm>
            <a:prstGeom prst="rect">
              <a:avLst/>
            </a:prstGeom>
          </p:spPr>
        </p:pic>
        <p:pic>
          <p:nvPicPr>
            <p:cNvPr id="121" name="Imagem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5404">
              <a:off x="551482" y="3689442"/>
              <a:ext cx="233362" cy="249749"/>
            </a:xfrm>
            <a:prstGeom prst="rect">
              <a:avLst/>
            </a:prstGeom>
          </p:spPr>
        </p:pic>
        <p:pic>
          <p:nvPicPr>
            <p:cNvPr id="122" name="Imagem 1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9056">
              <a:off x="332236" y="4319562"/>
              <a:ext cx="233362" cy="249749"/>
            </a:xfrm>
            <a:prstGeom prst="rect">
              <a:avLst/>
            </a:prstGeom>
          </p:spPr>
        </p:pic>
        <p:pic>
          <p:nvPicPr>
            <p:cNvPr id="123" name="Imagem 1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020" y="6140773"/>
              <a:ext cx="233362" cy="249749"/>
            </a:xfrm>
            <a:prstGeom prst="rect">
              <a:avLst/>
            </a:prstGeom>
          </p:spPr>
        </p:pic>
        <p:pic>
          <p:nvPicPr>
            <p:cNvPr id="124" name="Imagem 1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27" y="4912731"/>
              <a:ext cx="233362" cy="249749"/>
            </a:xfrm>
            <a:prstGeom prst="rect">
              <a:avLst/>
            </a:prstGeom>
          </p:spPr>
        </p:pic>
        <p:pic>
          <p:nvPicPr>
            <p:cNvPr id="125" name="Imagem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93656" flipH="1">
              <a:off x="486703" y="423072"/>
              <a:ext cx="233362" cy="249749"/>
            </a:xfrm>
            <a:prstGeom prst="rect">
              <a:avLst/>
            </a:prstGeom>
          </p:spPr>
        </p:pic>
        <p:pic>
          <p:nvPicPr>
            <p:cNvPr id="126" name="Imagem 1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4574" y="1030062"/>
              <a:ext cx="233362" cy="249749"/>
            </a:xfrm>
            <a:prstGeom prst="rect">
              <a:avLst/>
            </a:prstGeom>
          </p:spPr>
        </p:pic>
        <p:pic>
          <p:nvPicPr>
            <p:cNvPr id="127" name="Imagem 1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93126" flipH="1">
              <a:off x="641241" y="244946"/>
              <a:ext cx="233362" cy="249749"/>
            </a:xfrm>
            <a:prstGeom prst="rect">
              <a:avLst/>
            </a:prstGeom>
          </p:spPr>
        </p:pic>
        <p:pic>
          <p:nvPicPr>
            <p:cNvPr id="128" name="Imagem 1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223900" flipH="1">
              <a:off x="268338" y="1418744"/>
              <a:ext cx="233362" cy="249748"/>
            </a:xfrm>
            <a:prstGeom prst="rect">
              <a:avLst/>
            </a:prstGeom>
          </p:spPr>
        </p:pic>
        <p:pic>
          <p:nvPicPr>
            <p:cNvPr id="129" name="Imagem 1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9060" y="1585259"/>
              <a:ext cx="249749" cy="233362"/>
            </a:xfrm>
            <a:prstGeom prst="rect">
              <a:avLst/>
            </a:prstGeom>
          </p:spPr>
        </p:pic>
        <p:pic>
          <p:nvPicPr>
            <p:cNvPr id="130" name="Imagem 1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5578" flipH="1">
              <a:off x="287395" y="2301954"/>
              <a:ext cx="233362" cy="249749"/>
            </a:xfrm>
            <a:prstGeom prst="rect">
              <a:avLst/>
            </a:prstGeom>
          </p:spPr>
        </p:pic>
        <p:pic>
          <p:nvPicPr>
            <p:cNvPr id="131" name="Imagem 1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4481" flipH="1">
              <a:off x="553375" y="2420202"/>
              <a:ext cx="249749" cy="233362"/>
            </a:xfrm>
            <a:prstGeom prst="rect">
              <a:avLst/>
            </a:prstGeom>
          </p:spPr>
        </p:pic>
        <p:pic>
          <p:nvPicPr>
            <p:cNvPr id="132" name="Imagem 1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0454" y="2864700"/>
              <a:ext cx="233362" cy="249749"/>
            </a:xfrm>
            <a:prstGeom prst="rect">
              <a:avLst/>
            </a:prstGeom>
          </p:spPr>
        </p:pic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63746" flipH="1">
              <a:off x="271361" y="3173196"/>
              <a:ext cx="249749" cy="233362"/>
            </a:xfrm>
            <a:prstGeom prst="rect">
              <a:avLst/>
            </a:prstGeom>
          </p:spPr>
        </p:pic>
        <p:pic>
          <p:nvPicPr>
            <p:cNvPr id="134" name="Imagem 1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6591" y="3179251"/>
              <a:ext cx="233362" cy="249749"/>
            </a:xfrm>
            <a:prstGeom prst="rect">
              <a:avLst/>
            </a:prstGeom>
          </p:spPr>
        </p:pic>
        <p:pic>
          <p:nvPicPr>
            <p:cNvPr id="135" name="Imagem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59753" flipH="1">
              <a:off x="602453" y="3436415"/>
              <a:ext cx="233362" cy="249749"/>
            </a:xfrm>
            <a:prstGeom prst="rect">
              <a:avLst/>
            </a:prstGeom>
          </p:spPr>
        </p:pic>
        <p:pic>
          <p:nvPicPr>
            <p:cNvPr id="136" name="Imagem 1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2826" y="4020288"/>
              <a:ext cx="233362" cy="249749"/>
            </a:xfrm>
            <a:prstGeom prst="rect">
              <a:avLst/>
            </a:prstGeom>
          </p:spPr>
        </p:pic>
        <p:pic>
          <p:nvPicPr>
            <p:cNvPr id="137" name="Imagem 1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7344" y="5234382"/>
              <a:ext cx="233362" cy="249749"/>
            </a:xfrm>
            <a:prstGeom prst="rect">
              <a:avLst/>
            </a:prstGeom>
          </p:spPr>
        </p:pic>
        <p:pic>
          <p:nvPicPr>
            <p:cNvPr id="138" name="Imagem 1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52414" flipH="1">
              <a:off x="507881" y="5491837"/>
              <a:ext cx="233362" cy="249749"/>
            </a:xfrm>
            <a:prstGeom prst="rect">
              <a:avLst/>
            </a:prstGeom>
          </p:spPr>
        </p:pic>
        <p:pic>
          <p:nvPicPr>
            <p:cNvPr id="139" name="Imagem 1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1691" flipH="1">
              <a:off x="271650" y="5213486"/>
              <a:ext cx="249749" cy="233362"/>
            </a:xfrm>
            <a:prstGeom prst="rect">
              <a:avLst/>
            </a:prstGeom>
          </p:spPr>
        </p:pic>
        <p:pic>
          <p:nvPicPr>
            <p:cNvPr id="140" name="Imagem 1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85214" flipH="1">
              <a:off x="568448" y="4734567"/>
              <a:ext cx="249749" cy="233362"/>
            </a:xfrm>
            <a:prstGeom prst="rect">
              <a:avLst/>
            </a:prstGeom>
          </p:spPr>
        </p:pic>
        <p:pic>
          <p:nvPicPr>
            <p:cNvPr id="141" name="Imagem 1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42848" flipH="1">
              <a:off x="522254" y="3945583"/>
              <a:ext cx="233362" cy="249749"/>
            </a:xfrm>
            <a:prstGeom prst="rect">
              <a:avLst/>
            </a:prstGeom>
          </p:spPr>
        </p:pic>
        <p:pic>
          <p:nvPicPr>
            <p:cNvPr id="142" name="Imagem 1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528" y="4226450"/>
              <a:ext cx="233362" cy="249749"/>
            </a:xfrm>
            <a:prstGeom prst="rect">
              <a:avLst/>
            </a:prstGeom>
          </p:spPr>
        </p:pic>
        <p:pic>
          <p:nvPicPr>
            <p:cNvPr id="143" name="Imagem 1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33418" flipH="1">
              <a:off x="521252" y="4504141"/>
              <a:ext cx="233362" cy="249749"/>
            </a:xfrm>
            <a:prstGeom prst="rect">
              <a:avLst/>
            </a:prstGeom>
          </p:spPr>
        </p:pic>
        <p:pic>
          <p:nvPicPr>
            <p:cNvPr id="144" name="Imagem 1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9449" y="4605337"/>
              <a:ext cx="233362" cy="249749"/>
            </a:xfrm>
            <a:prstGeom prst="rect">
              <a:avLst/>
            </a:prstGeom>
          </p:spPr>
        </p:pic>
        <p:pic>
          <p:nvPicPr>
            <p:cNvPr id="145" name="Imagem 1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28529">
              <a:off x="247811" y="5524017"/>
              <a:ext cx="233362" cy="249749"/>
            </a:xfrm>
            <a:prstGeom prst="rect">
              <a:avLst/>
            </a:prstGeom>
          </p:spPr>
        </p:pic>
        <p:pic>
          <p:nvPicPr>
            <p:cNvPr id="146" name="Imagem 1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2654">
              <a:off x="797566" y="5362353"/>
              <a:ext cx="249749" cy="233362"/>
            </a:xfrm>
            <a:prstGeom prst="rect">
              <a:avLst/>
            </a:prstGeom>
          </p:spPr>
        </p:pic>
        <p:pic>
          <p:nvPicPr>
            <p:cNvPr id="147" name="Imagem 1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03193">
              <a:off x="1035070" y="5511134"/>
              <a:ext cx="233362" cy="249749"/>
            </a:xfrm>
            <a:prstGeom prst="rect">
              <a:avLst/>
            </a:prstGeom>
          </p:spPr>
        </p:pic>
        <p:pic>
          <p:nvPicPr>
            <p:cNvPr id="148" name="Imagem 1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91" y="5948521"/>
              <a:ext cx="233362" cy="249749"/>
            </a:xfrm>
            <a:prstGeom prst="rect">
              <a:avLst/>
            </a:prstGeom>
          </p:spPr>
        </p:pic>
        <p:pic>
          <p:nvPicPr>
            <p:cNvPr id="149" name="Imagem 1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06769">
              <a:off x="830459" y="5080569"/>
              <a:ext cx="233362" cy="249749"/>
            </a:xfrm>
            <a:prstGeom prst="rect">
              <a:avLst/>
            </a:prstGeom>
          </p:spPr>
        </p:pic>
        <p:pic>
          <p:nvPicPr>
            <p:cNvPr id="150" name="Imagem 1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3678">
              <a:off x="238758" y="6157028"/>
              <a:ext cx="233362" cy="249749"/>
            </a:xfrm>
            <a:prstGeom prst="rect">
              <a:avLst/>
            </a:prstGeom>
          </p:spPr>
        </p:pic>
        <p:pic>
          <p:nvPicPr>
            <p:cNvPr id="151" name="Imagem 1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8495">
              <a:off x="384790" y="6371665"/>
              <a:ext cx="249749" cy="233362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0033">
              <a:off x="1871297" y="6068756"/>
              <a:ext cx="249749" cy="233362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2068">
              <a:off x="3153014" y="6330253"/>
              <a:ext cx="233362" cy="249749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370" y="6326214"/>
              <a:ext cx="233362" cy="249749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5668" y="4993259"/>
              <a:ext cx="233362" cy="249749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6733" y="5655848"/>
              <a:ext cx="233362" cy="249749"/>
            </a:xfrm>
            <a:prstGeom prst="rect">
              <a:avLst/>
            </a:prstGeom>
          </p:spPr>
        </p:pic>
        <p:pic>
          <p:nvPicPr>
            <p:cNvPr id="157" name="Imagem 1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1453" flipH="1">
              <a:off x="531641" y="5800616"/>
              <a:ext cx="249749" cy="233362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2455" flipH="1">
              <a:off x="288584" y="5831424"/>
              <a:ext cx="233362" cy="249749"/>
            </a:xfrm>
            <a:prstGeom prst="rect">
              <a:avLst/>
            </a:prstGeom>
          </p:spPr>
        </p:pic>
        <p:pic>
          <p:nvPicPr>
            <p:cNvPr id="159" name="Imagem 1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1637" y="6109328"/>
              <a:ext cx="233362" cy="249749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9412" flipH="1">
              <a:off x="740643" y="6337471"/>
              <a:ext cx="233362" cy="249749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43597" flipH="1">
              <a:off x="895306" y="6170186"/>
              <a:ext cx="249749" cy="233362"/>
            </a:xfrm>
            <a:prstGeom prst="rect">
              <a:avLst/>
            </a:prstGeom>
          </p:spPr>
        </p:pic>
        <p:pic>
          <p:nvPicPr>
            <p:cNvPr id="162" name="Imagem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29787" flipH="1">
              <a:off x="1088035" y="5748214"/>
              <a:ext cx="233362" cy="249748"/>
            </a:xfrm>
            <a:prstGeom prst="rect">
              <a:avLst/>
            </a:prstGeom>
          </p:spPr>
        </p:pic>
        <p:pic>
          <p:nvPicPr>
            <p:cNvPr id="163" name="Imagem 1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17366" flipH="1">
              <a:off x="1616850" y="6348553"/>
              <a:ext cx="233362" cy="249749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38120" y="6311903"/>
              <a:ext cx="233362" cy="249749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90997" flipH="1">
              <a:off x="2449814" y="6098449"/>
              <a:ext cx="249749" cy="233362"/>
            </a:xfrm>
            <a:prstGeom prst="rect">
              <a:avLst/>
            </a:prstGeom>
          </p:spPr>
        </p:pic>
        <p:pic>
          <p:nvPicPr>
            <p:cNvPr id="166" name="Imagem 1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42401" y="6102163"/>
              <a:ext cx="233362" cy="249749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86638" flipH="1">
              <a:off x="2869017" y="6337932"/>
              <a:ext cx="233362" cy="249749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5961" flipH="1">
              <a:off x="2281581" y="6367359"/>
              <a:ext cx="233362" cy="249749"/>
            </a:xfrm>
            <a:prstGeom prst="rect">
              <a:avLst/>
            </a:prstGeom>
          </p:spPr>
        </p:pic>
        <p:pic>
          <p:nvPicPr>
            <p:cNvPr id="169" name="Imagem 1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60431" flipH="1">
              <a:off x="1122330" y="6342700"/>
              <a:ext cx="233362" cy="249749"/>
            </a:xfrm>
            <a:prstGeom prst="rect">
              <a:avLst/>
            </a:prstGeom>
          </p:spPr>
        </p:pic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4626">
              <a:off x="3421069" y="6338068"/>
              <a:ext cx="233362" cy="249749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86163">
              <a:off x="3315649" y="6028861"/>
              <a:ext cx="233362" cy="249749"/>
            </a:xfrm>
            <a:prstGeom prst="rect">
              <a:avLst/>
            </a:prstGeom>
          </p:spPr>
        </p:pic>
        <p:pic>
          <p:nvPicPr>
            <p:cNvPr id="172" name="Imagem 1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94329">
              <a:off x="2147249" y="6147338"/>
              <a:ext cx="249749" cy="233362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59475">
              <a:off x="1599721" y="6089579"/>
              <a:ext cx="233362" cy="249749"/>
            </a:xfrm>
            <a:prstGeom prst="rect">
              <a:avLst/>
            </a:prstGeom>
          </p:spPr>
        </p:pic>
        <p:pic>
          <p:nvPicPr>
            <p:cNvPr id="174" name="Imagem 1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356" y="5928881"/>
              <a:ext cx="233362" cy="249749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340815" y="6203063"/>
              <a:ext cx="249749" cy="233362"/>
            </a:xfrm>
            <a:prstGeom prst="rect">
              <a:avLst/>
            </a:prstGeom>
          </p:spPr>
        </p:pic>
        <p:pic>
          <p:nvPicPr>
            <p:cNvPr id="176" name="Imagem 1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42619">
              <a:off x="1049584" y="5989516"/>
              <a:ext cx="233362" cy="249749"/>
            </a:xfrm>
            <a:prstGeom prst="rect">
              <a:avLst/>
            </a:prstGeom>
          </p:spPr>
        </p:pic>
        <p:pic>
          <p:nvPicPr>
            <p:cNvPr id="177" name="Imagem 1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90820" flipH="1">
              <a:off x="5093935" y="6157673"/>
              <a:ext cx="233362" cy="249749"/>
            </a:xfrm>
            <a:prstGeom prst="rect">
              <a:avLst/>
            </a:prstGeom>
          </p:spPr>
        </p:pic>
        <p:pic>
          <p:nvPicPr>
            <p:cNvPr id="178" name="Imagem 1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3553">
              <a:off x="4604862" y="6385688"/>
              <a:ext cx="249749" cy="233362"/>
            </a:xfrm>
            <a:prstGeom prst="rect">
              <a:avLst/>
            </a:prstGeom>
          </p:spPr>
        </p:pic>
        <p:pic>
          <p:nvPicPr>
            <p:cNvPr id="179" name="Imagem 1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971060">
              <a:off x="4167686" y="6090694"/>
              <a:ext cx="249749" cy="233362"/>
            </a:xfrm>
            <a:prstGeom prst="rect">
              <a:avLst/>
            </a:prstGeom>
          </p:spPr>
        </p:pic>
        <p:pic>
          <p:nvPicPr>
            <p:cNvPr id="180" name="Imagem 1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4232234" y="6344972"/>
              <a:ext cx="249749" cy="233362"/>
            </a:xfrm>
            <a:prstGeom prst="rect">
              <a:avLst/>
            </a:prstGeom>
          </p:spPr>
        </p:pic>
        <p:pic>
          <p:nvPicPr>
            <p:cNvPr id="181" name="Imagem 1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15194">
              <a:off x="3968742" y="6327022"/>
              <a:ext cx="233362" cy="249749"/>
            </a:xfrm>
            <a:prstGeom prst="rect">
              <a:avLst/>
            </a:prstGeom>
          </p:spPr>
        </p:pic>
        <p:pic>
          <p:nvPicPr>
            <p:cNvPr id="182" name="Imagem 1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04096">
              <a:off x="3574361" y="6062748"/>
              <a:ext cx="233362" cy="249749"/>
            </a:xfrm>
            <a:prstGeom prst="rect">
              <a:avLst/>
            </a:prstGeom>
          </p:spPr>
        </p:pic>
        <p:pic>
          <p:nvPicPr>
            <p:cNvPr id="183" name="Imagem 1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96468" flipH="1">
              <a:off x="4921984" y="6357287"/>
              <a:ext cx="249749" cy="233362"/>
            </a:xfrm>
            <a:prstGeom prst="rect">
              <a:avLst/>
            </a:prstGeom>
          </p:spPr>
        </p:pic>
        <p:pic>
          <p:nvPicPr>
            <p:cNvPr id="184" name="Imagem 1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67313" y="6158630"/>
              <a:ext cx="233362" cy="249749"/>
            </a:xfrm>
            <a:prstGeom prst="rect">
              <a:avLst/>
            </a:prstGeom>
          </p:spPr>
        </p:pic>
        <p:pic>
          <p:nvPicPr>
            <p:cNvPr id="185" name="Imagem 1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55307" flipH="1">
              <a:off x="3021828" y="6086487"/>
              <a:ext cx="249749" cy="233362"/>
            </a:xfrm>
            <a:prstGeom prst="rect">
              <a:avLst/>
            </a:prstGeom>
          </p:spPr>
        </p:pic>
        <p:pic>
          <p:nvPicPr>
            <p:cNvPr id="186" name="Imagem 1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25631" flipH="1">
              <a:off x="3838160" y="6079121"/>
              <a:ext cx="233362" cy="249749"/>
            </a:xfrm>
            <a:prstGeom prst="rect">
              <a:avLst/>
            </a:prstGeom>
          </p:spPr>
        </p:pic>
        <p:pic>
          <p:nvPicPr>
            <p:cNvPr id="187" name="Imagem 18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87818" y="6338068"/>
              <a:ext cx="233362" cy="249749"/>
            </a:xfrm>
            <a:prstGeom prst="rect">
              <a:avLst/>
            </a:prstGeom>
          </p:spPr>
        </p:pic>
        <p:pic>
          <p:nvPicPr>
            <p:cNvPr id="188" name="Imagem 1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216953" y="6370376"/>
              <a:ext cx="249749" cy="233362"/>
            </a:xfrm>
            <a:prstGeom prst="rect">
              <a:avLst/>
            </a:prstGeom>
          </p:spPr>
        </p:pic>
        <p:pic>
          <p:nvPicPr>
            <p:cNvPr id="189" name="Imagem 1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5547343" y="6383910"/>
              <a:ext cx="249749" cy="233362"/>
            </a:xfrm>
            <a:prstGeom prst="rect">
              <a:avLst/>
            </a:prstGeom>
          </p:spPr>
        </p:pic>
        <p:pic>
          <p:nvPicPr>
            <p:cNvPr id="190" name="Imagem 1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4793" flipH="1">
              <a:off x="5390457" y="6155560"/>
              <a:ext cx="249749" cy="233362"/>
            </a:xfrm>
            <a:prstGeom prst="rect">
              <a:avLst/>
            </a:prstGeom>
          </p:spPr>
        </p:pic>
        <p:pic>
          <p:nvPicPr>
            <p:cNvPr id="191" name="Imagem 19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82066" y="6172408"/>
              <a:ext cx="233362" cy="249749"/>
            </a:xfrm>
            <a:prstGeom prst="rect">
              <a:avLst/>
            </a:prstGeom>
          </p:spPr>
        </p:pic>
        <p:pic>
          <p:nvPicPr>
            <p:cNvPr id="192" name="Imagem 19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846161" y="6363904"/>
              <a:ext cx="249749" cy="233362"/>
            </a:xfrm>
            <a:prstGeom prst="rect">
              <a:avLst/>
            </a:prstGeom>
          </p:spPr>
        </p:pic>
        <p:pic>
          <p:nvPicPr>
            <p:cNvPr id="193" name="Imagem 1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774217" y="464592"/>
              <a:ext cx="249749" cy="233362"/>
            </a:xfrm>
            <a:prstGeom prst="rect">
              <a:avLst/>
            </a:prstGeom>
          </p:spPr>
        </p:pic>
        <p:pic>
          <p:nvPicPr>
            <p:cNvPr id="194" name="Imagem 1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62504">
              <a:off x="929350" y="276166"/>
              <a:ext cx="249749" cy="233362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Solução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01865" y="2311995"/>
            <a:ext cx="9872871" cy="2450439"/>
          </a:xfrm>
        </p:spPr>
        <p:txBody>
          <a:bodyPr/>
          <a:lstStyle/>
          <a:p>
            <a:r>
              <a:rPr lang="pt-BR" dirty="0"/>
              <a:t>Com nossa inteligência integrada ao nosso Banco de Dados, conseguiremos por meio de Dimensionamento dos Dados criar visões necessárias e pertinentes à area impactada</a:t>
            </a:r>
            <a:r>
              <a:rPr lang="pt-BR" dirty="0" smtClean="0"/>
              <a:t>.</a:t>
            </a:r>
            <a:endParaRPr lang="en-US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887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m 10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410" y="4716787"/>
            <a:ext cx="3274843" cy="2160000"/>
          </a:xfrm>
          <a:prstGeom prst="rect">
            <a:avLst/>
          </a:prstGeom>
        </p:spPr>
      </p:pic>
      <p:grpSp>
        <p:nvGrpSpPr>
          <p:cNvPr id="104" name="Grupo 103"/>
          <p:cNvGrpSpPr/>
          <p:nvPr/>
        </p:nvGrpSpPr>
        <p:grpSpPr>
          <a:xfrm>
            <a:off x="238758" y="253140"/>
            <a:ext cx="5857152" cy="6372325"/>
            <a:chOff x="238758" y="253140"/>
            <a:chExt cx="5857152" cy="6372325"/>
          </a:xfrm>
        </p:grpSpPr>
        <p:pic>
          <p:nvPicPr>
            <p:cNvPr id="105" name="Imagem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38" y="279705"/>
              <a:ext cx="233362" cy="249749"/>
            </a:xfrm>
            <a:prstGeom prst="rect">
              <a:avLst/>
            </a:prstGeom>
          </p:spPr>
        </p:pic>
        <p:pic>
          <p:nvPicPr>
            <p:cNvPr id="106" name="Imagem 10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88217">
              <a:off x="272635" y="596715"/>
              <a:ext cx="249749" cy="233362"/>
            </a:xfrm>
            <a:prstGeom prst="rect">
              <a:avLst/>
            </a:prstGeom>
          </p:spPr>
        </p:pic>
        <p:pic>
          <p:nvPicPr>
            <p:cNvPr id="107" name="Imagem 10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77118">
              <a:off x="299234" y="836281"/>
              <a:ext cx="249749" cy="233362"/>
            </a:xfrm>
            <a:prstGeom prst="rect">
              <a:avLst/>
            </a:prstGeom>
          </p:spPr>
        </p:pic>
        <p:pic>
          <p:nvPicPr>
            <p:cNvPr id="109" name="Imagem 1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61496">
              <a:off x="284339" y="1112641"/>
              <a:ext cx="233362" cy="249749"/>
            </a:xfrm>
            <a:prstGeom prst="rect">
              <a:avLst/>
            </a:prstGeom>
          </p:spPr>
        </p:pic>
        <p:pic>
          <p:nvPicPr>
            <p:cNvPr id="110" name="Imagem 1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813310">
              <a:off x="293246" y="1726536"/>
              <a:ext cx="249749" cy="233362"/>
            </a:xfrm>
            <a:prstGeom prst="rect">
              <a:avLst/>
            </a:prstGeom>
          </p:spPr>
        </p:pic>
        <p:pic>
          <p:nvPicPr>
            <p:cNvPr id="111" name="Imagem 1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1597">
              <a:off x="579932" y="683981"/>
              <a:ext cx="233362" cy="249749"/>
            </a:xfrm>
            <a:prstGeom prst="rect">
              <a:avLst/>
            </a:prstGeom>
          </p:spPr>
        </p:pic>
        <p:pic>
          <p:nvPicPr>
            <p:cNvPr id="112" name="Imagem 1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88" y="1302775"/>
              <a:ext cx="233362" cy="249749"/>
            </a:xfrm>
            <a:prstGeom prst="rect">
              <a:avLst/>
            </a:prstGeom>
          </p:spPr>
        </p:pic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77537">
              <a:off x="531748" y="2151434"/>
              <a:ext cx="249749" cy="233362"/>
            </a:xfrm>
            <a:prstGeom prst="rect">
              <a:avLst/>
            </a:prstGeom>
          </p:spPr>
        </p:pic>
        <p:pic>
          <p:nvPicPr>
            <p:cNvPr id="114" name="Imagem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31371">
              <a:off x="302176" y="1975927"/>
              <a:ext cx="233362" cy="249749"/>
            </a:xfrm>
            <a:prstGeom prst="rect">
              <a:avLst/>
            </a:prstGeom>
          </p:spPr>
        </p:pic>
        <p:pic>
          <p:nvPicPr>
            <p:cNvPr id="115" name="Imagem 1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28" y="1850001"/>
              <a:ext cx="233362" cy="249749"/>
            </a:xfrm>
            <a:prstGeom prst="rect">
              <a:avLst/>
            </a:prstGeom>
          </p:spPr>
        </p:pic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54" y="2567788"/>
              <a:ext cx="233362" cy="249749"/>
            </a:xfrm>
            <a:prstGeom prst="rect">
              <a:avLst/>
            </a:prstGeom>
          </p:spPr>
        </p:pic>
        <p:pic>
          <p:nvPicPr>
            <p:cNvPr id="117" name="Imagem 1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72505">
              <a:off x="513131" y="2698804"/>
              <a:ext cx="233362" cy="249749"/>
            </a:xfrm>
            <a:prstGeom prst="rect">
              <a:avLst/>
            </a:prstGeom>
          </p:spPr>
        </p:pic>
        <p:pic>
          <p:nvPicPr>
            <p:cNvPr id="118" name="Imagem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76414">
              <a:off x="567279" y="2949990"/>
              <a:ext cx="233362" cy="249749"/>
            </a:xfrm>
            <a:prstGeom prst="rect">
              <a:avLst/>
            </a:prstGeom>
          </p:spPr>
        </p:pic>
        <p:pic>
          <p:nvPicPr>
            <p:cNvPr id="119" name="Imagem 1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25431">
              <a:off x="289172" y="3421897"/>
              <a:ext cx="249749" cy="233362"/>
            </a:xfrm>
            <a:prstGeom prst="rect">
              <a:avLst/>
            </a:prstGeom>
          </p:spPr>
        </p:pic>
        <p:pic>
          <p:nvPicPr>
            <p:cNvPr id="120" name="Imagem 1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96406">
              <a:off x="294703" y="3730749"/>
              <a:ext cx="233362" cy="249749"/>
            </a:xfrm>
            <a:prstGeom prst="rect">
              <a:avLst/>
            </a:prstGeom>
          </p:spPr>
        </p:pic>
        <p:pic>
          <p:nvPicPr>
            <p:cNvPr id="121" name="Imagem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5404">
              <a:off x="551482" y="3689442"/>
              <a:ext cx="233362" cy="249749"/>
            </a:xfrm>
            <a:prstGeom prst="rect">
              <a:avLst/>
            </a:prstGeom>
          </p:spPr>
        </p:pic>
        <p:pic>
          <p:nvPicPr>
            <p:cNvPr id="122" name="Imagem 1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9056">
              <a:off x="332236" y="4319562"/>
              <a:ext cx="233362" cy="249749"/>
            </a:xfrm>
            <a:prstGeom prst="rect">
              <a:avLst/>
            </a:prstGeom>
          </p:spPr>
        </p:pic>
        <p:pic>
          <p:nvPicPr>
            <p:cNvPr id="123" name="Imagem 1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020" y="6140773"/>
              <a:ext cx="233362" cy="249749"/>
            </a:xfrm>
            <a:prstGeom prst="rect">
              <a:avLst/>
            </a:prstGeom>
          </p:spPr>
        </p:pic>
        <p:pic>
          <p:nvPicPr>
            <p:cNvPr id="124" name="Imagem 1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27" y="4912731"/>
              <a:ext cx="233362" cy="249749"/>
            </a:xfrm>
            <a:prstGeom prst="rect">
              <a:avLst/>
            </a:prstGeom>
          </p:spPr>
        </p:pic>
        <p:pic>
          <p:nvPicPr>
            <p:cNvPr id="125" name="Imagem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93656" flipH="1">
              <a:off x="486703" y="423072"/>
              <a:ext cx="233362" cy="249749"/>
            </a:xfrm>
            <a:prstGeom prst="rect">
              <a:avLst/>
            </a:prstGeom>
          </p:spPr>
        </p:pic>
        <p:pic>
          <p:nvPicPr>
            <p:cNvPr id="126" name="Imagem 1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4574" y="1030062"/>
              <a:ext cx="233362" cy="249749"/>
            </a:xfrm>
            <a:prstGeom prst="rect">
              <a:avLst/>
            </a:prstGeom>
          </p:spPr>
        </p:pic>
        <p:pic>
          <p:nvPicPr>
            <p:cNvPr id="127" name="Imagem 1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93126" flipH="1">
              <a:off x="641241" y="244946"/>
              <a:ext cx="233362" cy="249749"/>
            </a:xfrm>
            <a:prstGeom prst="rect">
              <a:avLst/>
            </a:prstGeom>
          </p:spPr>
        </p:pic>
        <p:pic>
          <p:nvPicPr>
            <p:cNvPr id="128" name="Imagem 1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223900" flipH="1">
              <a:off x="268338" y="1418744"/>
              <a:ext cx="233362" cy="249748"/>
            </a:xfrm>
            <a:prstGeom prst="rect">
              <a:avLst/>
            </a:prstGeom>
          </p:spPr>
        </p:pic>
        <p:pic>
          <p:nvPicPr>
            <p:cNvPr id="129" name="Imagem 1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9060" y="1585259"/>
              <a:ext cx="249749" cy="233362"/>
            </a:xfrm>
            <a:prstGeom prst="rect">
              <a:avLst/>
            </a:prstGeom>
          </p:spPr>
        </p:pic>
        <p:pic>
          <p:nvPicPr>
            <p:cNvPr id="130" name="Imagem 1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5578" flipH="1">
              <a:off x="287395" y="2301954"/>
              <a:ext cx="233362" cy="249749"/>
            </a:xfrm>
            <a:prstGeom prst="rect">
              <a:avLst/>
            </a:prstGeom>
          </p:spPr>
        </p:pic>
        <p:pic>
          <p:nvPicPr>
            <p:cNvPr id="131" name="Imagem 1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4481" flipH="1">
              <a:off x="553375" y="2420202"/>
              <a:ext cx="249749" cy="233362"/>
            </a:xfrm>
            <a:prstGeom prst="rect">
              <a:avLst/>
            </a:prstGeom>
          </p:spPr>
        </p:pic>
        <p:pic>
          <p:nvPicPr>
            <p:cNvPr id="132" name="Imagem 1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0454" y="2864700"/>
              <a:ext cx="233362" cy="249749"/>
            </a:xfrm>
            <a:prstGeom prst="rect">
              <a:avLst/>
            </a:prstGeom>
          </p:spPr>
        </p:pic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63746" flipH="1">
              <a:off x="271361" y="3173196"/>
              <a:ext cx="249749" cy="233362"/>
            </a:xfrm>
            <a:prstGeom prst="rect">
              <a:avLst/>
            </a:prstGeom>
          </p:spPr>
        </p:pic>
        <p:pic>
          <p:nvPicPr>
            <p:cNvPr id="134" name="Imagem 1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6591" y="3179251"/>
              <a:ext cx="233362" cy="249749"/>
            </a:xfrm>
            <a:prstGeom prst="rect">
              <a:avLst/>
            </a:prstGeom>
          </p:spPr>
        </p:pic>
        <p:pic>
          <p:nvPicPr>
            <p:cNvPr id="135" name="Imagem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59753" flipH="1">
              <a:off x="602453" y="3436415"/>
              <a:ext cx="233362" cy="249749"/>
            </a:xfrm>
            <a:prstGeom prst="rect">
              <a:avLst/>
            </a:prstGeom>
          </p:spPr>
        </p:pic>
        <p:pic>
          <p:nvPicPr>
            <p:cNvPr id="136" name="Imagem 1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2826" y="4020288"/>
              <a:ext cx="233362" cy="249749"/>
            </a:xfrm>
            <a:prstGeom prst="rect">
              <a:avLst/>
            </a:prstGeom>
          </p:spPr>
        </p:pic>
        <p:pic>
          <p:nvPicPr>
            <p:cNvPr id="137" name="Imagem 1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7344" y="5234382"/>
              <a:ext cx="233362" cy="249749"/>
            </a:xfrm>
            <a:prstGeom prst="rect">
              <a:avLst/>
            </a:prstGeom>
          </p:spPr>
        </p:pic>
        <p:pic>
          <p:nvPicPr>
            <p:cNvPr id="138" name="Imagem 1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52414" flipH="1">
              <a:off x="507881" y="5491837"/>
              <a:ext cx="233362" cy="249749"/>
            </a:xfrm>
            <a:prstGeom prst="rect">
              <a:avLst/>
            </a:prstGeom>
          </p:spPr>
        </p:pic>
        <p:pic>
          <p:nvPicPr>
            <p:cNvPr id="139" name="Imagem 1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1691" flipH="1">
              <a:off x="271650" y="5213486"/>
              <a:ext cx="249749" cy="233362"/>
            </a:xfrm>
            <a:prstGeom prst="rect">
              <a:avLst/>
            </a:prstGeom>
          </p:spPr>
        </p:pic>
        <p:pic>
          <p:nvPicPr>
            <p:cNvPr id="140" name="Imagem 1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85214" flipH="1">
              <a:off x="568448" y="4734567"/>
              <a:ext cx="249749" cy="233362"/>
            </a:xfrm>
            <a:prstGeom prst="rect">
              <a:avLst/>
            </a:prstGeom>
          </p:spPr>
        </p:pic>
        <p:pic>
          <p:nvPicPr>
            <p:cNvPr id="141" name="Imagem 1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42848" flipH="1">
              <a:off x="522254" y="3945583"/>
              <a:ext cx="233362" cy="249749"/>
            </a:xfrm>
            <a:prstGeom prst="rect">
              <a:avLst/>
            </a:prstGeom>
          </p:spPr>
        </p:pic>
        <p:pic>
          <p:nvPicPr>
            <p:cNvPr id="142" name="Imagem 1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528" y="4226450"/>
              <a:ext cx="233362" cy="249749"/>
            </a:xfrm>
            <a:prstGeom prst="rect">
              <a:avLst/>
            </a:prstGeom>
          </p:spPr>
        </p:pic>
        <p:pic>
          <p:nvPicPr>
            <p:cNvPr id="143" name="Imagem 1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33418" flipH="1">
              <a:off x="521252" y="4504141"/>
              <a:ext cx="233362" cy="249749"/>
            </a:xfrm>
            <a:prstGeom prst="rect">
              <a:avLst/>
            </a:prstGeom>
          </p:spPr>
        </p:pic>
        <p:pic>
          <p:nvPicPr>
            <p:cNvPr id="144" name="Imagem 1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9449" y="4605337"/>
              <a:ext cx="233362" cy="249749"/>
            </a:xfrm>
            <a:prstGeom prst="rect">
              <a:avLst/>
            </a:prstGeom>
          </p:spPr>
        </p:pic>
        <p:pic>
          <p:nvPicPr>
            <p:cNvPr id="145" name="Imagem 1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28529">
              <a:off x="247811" y="5524017"/>
              <a:ext cx="233362" cy="249749"/>
            </a:xfrm>
            <a:prstGeom prst="rect">
              <a:avLst/>
            </a:prstGeom>
          </p:spPr>
        </p:pic>
        <p:pic>
          <p:nvPicPr>
            <p:cNvPr id="146" name="Imagem 1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2654">
              <a:off x="797566" y="5362353"/>
              <a:ext cx="249749" cy="233362"/>
            </a:xfrm>
            <a:prstGeom prst="rect">
              <a:avLst/>
            </a:prstGeom>
          </p:spPr>
        </p:pic>
        <p:pic>
          <p:nvPicPr>
            <p:cNvPr id="147" name="Imagem 1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03193">
              <a:off x="1035070" y="5511134"/>
              <a:ext cx="233362" cy="249749"/>
            </a:xfrm>
            <a:prstGeom prst="rect">
              <a:avLst/>
            </a:prstGeom>
          </p:spPr>
        </p:pic>
        <p:pic>
          <p:nvPicPr>
            <p:cNvPr id="148" name="Imagem 1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91" y="5948521"/>
              <a:ext cx="233362" cy="249749"/>
            </a:xfrm>
            <a:prstGeom prst="rect">
              <a:avLst/>
            </a:prstGeom>
          </p:spPr>
        </p:pic>
        <p:pic>
          <p:nvPicPr>
            <p:cNvPr id="149" name="Imagem 1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06769">
              <a:off x="830459" y="5080569"/>
              <a:ext cx="233362" cy="249749"/>
            </a:xfrm>
            <a:prstGeom prst="rect">
              <a:avLst/>
            </a:prstGeom>
          </p:spPr>
        </p:pic>
        <p:pic>
          <p:nvPicPr>
            <p:cNvPr id="150" name="Imagem 1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3678">
              <a:off x="238758" y="6157028"/>
              <a:ext cx="233362" cy="249749"/>
            </a:xfrm>
            <a:prstGeom prst="rect">
              <a:avLst/>
            </a:prstGeom>
          </p:spPr>
        </p:pic>
        <p:pic>
          <p:nvPicPr>
            <p:cNvPr id="151" name="Imagem 1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8495">
              <a:off x="384790" y="6371665"/>
              <a:ext cx="249749" cy="233362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0033">
              <a:off x="1871297" y="6068756"/>
              <a:ext cx="249749" cy="233362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2068">
              <a:off x="3153014" y="6330253"/>
              <a:ext cx="233362" cy="249749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370" y="6326214"/>
              <a:ext cx="233362" cy="249749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5668" y="4993259"/>
              <a:ext cx="233362" cy="249749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6733" y="5655848"/>
              <a:ext cx="233362" cy="249749"/>
            </a:xfrm>
            <a:prstGeom prst="rect">
              <a:avLst/>
            </a:prstGeom>
          </p:spPr>
        </p:pic>
        <p:pic>
          <p:nvPicPr>
            <p:cNvPr id="157" name="Imagem 1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1453" flipH="1">
              <a:off x="531641" y="5800616"/>
              <a:ext cx="249749" cy="233362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2455" flipH="1">
              <a:off x="288584" y="5831424"/>
              <a:ext cx="233362" cy="249749"/>
            </a:xfrm>
            <a:prstGeom prst="rect">
              <a:avLst/>
            </a:prstGeom>
          </p:spPr>
        </p:pic>
        <p:pic>
          <p:nvPicPr>
            <p:cNvPr id="159" name="Imagem 1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1637" y="6109328"/>
              <a:ext cx="233362" cy="249749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9412" flipH="1">
              <a:off x="740643" y="6337471"/>
              <a:ext cx="233362" cy="249749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43597" flipH="1">
              <a:off x="895306" y="6170186"/>
              <a:ext cx="249749" cy="233362"/>
            </a:xfrm>
            <a:prstGeom prst="rect">
              <a:avLst/>
            </a:prstGeom>
          </p:spPr>
        </p:pic>
        <p:pic>
          <p:nvPicPr>
            <p:cNvPr id="162" name="Imagem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29787" flipH="1">
              <a:off x="1088035" y="5748214"/>
              <a:ext cx="233362" cy="249748"/>
            </a:xfrm>
            <a:prstGeom prst="rect">
              <a:avLst/>
            </a:prstGeom>
          </p:spPr>
        </p:pic>
        <p:pic>
          <p:nvPicPr>
            <p:cNvPr id="163" name="Imagem 1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17366" flipH="1">
              <a:off x="1616850" y="6348553"/>
              <a:ext cx="233362" cy="249749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38120" y="6311903"/>
              <a:ext cx="233362" cy="249749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90997" flipH="1">
              <a:off x="2449814" y="6098449"/>
              <a:ext cx="249749" cy="233362"/>
            </a:xfrm>
            <a:prstGeom prst="rect">
              <a:avLst/>
            </a:prstGeom>
          </p:spPr>
        </p:pic>
        <p:pic>
          <p:nvPicPr>
            <p:cNvPr id="166" name="Imagem 1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42401" y="6102163"/>
              <a:ext cx="233362" cy="249749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86638" flipH="1">
              <a:off x="2869017" y="6337932"/>
              <a:ext cx="233362" cy="249749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5961" flipH="1">
              <a:off x="2281581" y="6367359"/>
              <a:ext cx="233362" cy="249749"/>
            </a:xfrm>
            <a:prstGeom prst="rect">
              <a:avLst/>
            </a:prstGeom>
          </p:spPr>
        </p:pic>
        <p:pic>
          <p:nvPicPr>
            <p:cNvPr id="169" name="Imagem 1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60431" flipH="1">
              <a:off x="1122330" y="6342700"/>
              <a:ext cx="233362" cy="249749"/>
            </a:xfrm>
            <a:prstGeom prst="rect">
              <a:avLst/>
            </a:prstGeom>
          </p:spPr>
        </p:pic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4626">
              <a:off x="3421069" y="6338068"/>
              <a:ext cx="233362" cy="249749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86163">
              <a:off x="3315649" y="6028861"/>
              <a:ext cx="233362" cy="249749"/>
            </a:xfrm>
            <a:prstGeom prst="rect">
              <a:avLst/>
            </a:prstGeom>
          </p:spPr>
        </p:pic>
        <p:pic>
          <p:nvPicPr>
            <p:cNvPr id="172" name="Imagem 1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94329">
              <a:off x="2147249" y="6147338"/>
              <a:ext cx="249749" cy="233362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59475">
              <a:off x="1599721" y="6089579"/>
              <a:ext cx="233362" cy="249749"/>
            </a:xfrm>
            <a:prstGeom prst="rect">
              <a:avLst/>
            </a:prstGeom>
          </p:spPr>
        </p:pic>
        <p:pic>
          <p:nvPicPr>
            <p:cNvPr id="174" name="Imagem 1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356" y="5928881"/>
              <a:ext cx="233362" cy="249749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340815" y="6203063"/>
              <a:ext cx="249749" cy="233362"/>
            </a:xfrm>
            <a:prstGeom prst="rect">
              <a:avLst/>
            </a:prstGeom>
          </p:spPr>
        </p:pic>
        <p:pic>
          <p:nvPicPr>
            <p:cNvPr id="176" name="Imagem 1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42619">
              <a:off x="1049584" y="5989516"/>
              <a:ext cx="233362" cy="249749"/>
            </a:xfrm>
            <a:prstGeom prst="rect">
              <a:avLst/>
            </a:prstGeom>
          </p:spPr>
        </p:pic>
        <p:pic>
          <p:nvPicPr>
            <p:cNvPr id="177" name="Imagem 1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90820" flipH="1">
              <a:off x="5093935" y="6157673"/>
              <a:ext cx="233362" cy="249749"/>
            </a:xfrm>
            <a:prstGeom prst="rect">
              <a:avLst/>
            </a:prstGeom>
          </p:spPr>
        </p:pic>
        <p:pic>
          <p:nvPicPr>
            <p:cNvPr id="178" name="Imagem 1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3553">
              <a:off x="4604862" y="6385688"/>
              <a:ext cx="249749" cy="233362"/>
            </a:xfrm>
            <a:prstGeom prst="rect">
              <a:avLst/>
            </a:prstGeom>
          </p:spPr>
        </p:pic>
        <p:pic>
          <p:nvPicPr>
            <p:cNvPr id="179" name="Imagem 1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971060">
              <a:off x="4167686" y="6090694"/>
              <a:ext cx="249749" cy="233362"/>
            </a:xfrm>
            <a:prstGeom prst="rect">
              <a:avLst/>
            </a:prstGeom>
          </p:spPr>
        </p:pic>
        <p:pic>
          <p:nvPicPr>
            <p:cNvPr id="180" name="Imagem 1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4232234" y="6344972"/>
              <a:ext cx="249749" cy="233362"/>
            </a:xfrm>
            <a:prstGeom prst="rect">
              <a:avLst/>
            </a:prstGeom>
          </p:spPr>
        </p:pic>
        <p:pic>
          <p:nvPicPr>
            <p:cNvPr id="181" name="Imagem 1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15194">
              <a:off x="3968742" y="6327022"/>
              <a:ext cx="233362" cy="249749"/>
            </a:xfrm>
            <a:prstGeom prst="rect">
              <a:avLst/>
            </a:prstGeom>
          </p:spPr>
        </p:pic>
        <p:pic>
          <p:nvPicPr>
            <p:cNvPr id="182" name="Imagem 1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04096">
              <a:off x="3574361" y="6062748"/>
              <a:ext cx="233362" cy="249749"/>
            </a:xfrm>
            <a:prstGeom prst="rect">
              <a:avLst/>
            </a:prstGeom>
          </p:spPr>
        </p:pic>
        <p:pic>
          <p:nvPicPr>
            <p:cNvPr id="183" name="Imagem 1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96468" flipH="1">
              <a:off x="4921984" y="6357287"/>
              <a:ext cx="249749" cy="233362"/>
            </a:xfrm>
            <a:prstGeom prst="rect">
              <a:avLst/>
            </a:prstGeom>
          </p:spPr>
        </p:pic>
        <p:pic>
          <p:nvPicPr>
            <p:cNvPr id="184" name="Imagem 1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67313" y="6158630"/>
              <a:ext cx="233362" cy="249749"/>
            </a:xfrm>
            <a:prstGeom prst="rect">
              <a:avLst/>
            </a:prstGeom>
          </p:spPr>
        </p:pic>
        <p:pic>
          <p:nvPicPr>
            <p:cNvPr id="185" name="Imagem 1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55307" flipH="1">
              <a:off x="3021828" y="6086487"/>
              <a:ext cx="249749" cy="233362"/>
            </a:xfrm>
            <a:prstGeom prst="rect">
              <a:avLst/>
            </a:prstGeom>
          </p:spPr>
        </p:pic>
        <p:pic>
          <p:nvPicPr>
            <p:cNvPr id="186" name="Imagem 1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25631" flipH="1">
              <a:off x="3838160" y="6079121"/>
              <a:ext cx="233362" cy="249749"/>
            </a:xfrm>
            <a:prstGeom prst="rect">
              <a:avLst/>
            </a:prstGeom>
          </p:spPr>
        </p:pic>
        <p:pic>
          <p:nvPicPr>
            <p:cNvPr id="187" name="Imagem 18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87818" y="6338068"/>
              <a:ext cx="233362" cy="249749"/>
            </a:xfrm>
            <a:prstGeom prst="rect">
              <a:avLst/>
            </a:prstGeom>
          </p:spPr>
        </p:pic>
        <p:pic>
          <p:nvPicPr>
            <p:cNvPr id="188" name="Imagem 1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216953" y="6370376"/>
              <a:ext cx="249749" cy="233362"/>
            </a:xfrm>
            <a:prstGeom prst="rect">
              <a:avLst/>
            </a:prstGeom>
          </p:spPr>
        </p:pic>
        <p:pic>
          <p:nvPicPr>
            <p:cNvPr id="189" name="Imagem 1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5547343" y="6383910"/>
              <a:ext cx="249749" cy="233362"/>
            </a:xfrm>
            <a:prstGeom prst="rect">
              <a:avLst/>
            </a:prstGeom>
          </p:spPr>
        </p:pic>
        <p:pic>
          <p:nvPicPr>
            <p:cNvPr id="190" name="Imagem 1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4793" flipH="1">
              <a:off x="5390457" y="6155560"/>
              <a:ext cx="249749" cy="233362"/>
            </a:xfrm>
            <a:prstGeom prst="rect">
              <a:avLst/>
            </a:prstGeom>
          </p:spPr>
        </p:pic>
        <p:pic>
          <p:nvPicPr>
            <p:cNvPr id="191" name="Imagem 19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82066" y="6172408"/>
              <a:ext cx="233362" cy="249749"/>
            </a:xfrm>
            <a:prstGeom prst="rect">
              <a:avLst/>
            </a:prstGeom>
          </p:spPr>
        </p:pic>
        <p:pic>
          <p:nvPicPr>
            <p:cNvPr id="192" name="Imagem 19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846161" y="6363904"/>
              <a:ext cx="249749" cy="233362"/>
            </a:xfrm>
            <a:prstGeom prst="rect">
              <a:avLst/>
            </a:prstGeom>
          </p:spPr>
        </p:pic>
        <p:pic>
          <p:nvPicPr>
            <p:cNvPr id="193" name="Imagem 1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774217" y="464592"/>
              <a:ext cx="249749" cy="233362"/>
            </a:xfrm>
            <a:prstGeom prst="rect">
              <a:avLst/>
            </a:prstGeom>
          </p:spPr>
        </p:pic>
        <p:pic>
          <p:nvPicPr>
            <p:cNvPr id="194" name="Imagem 1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62504">
              <a:off x="929350" y="276166"/>
              <a:ext cx="249749" cy="233362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Diferencial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01865" y="2311995"/>
            <a:ext cx="9872871" cy="2450439"/>
          </a:xfrm>
        </p:spPr>
        <p:txBody>
          <a:bodyPr/>
          <a:lstStyle/>
          <a:p>
            <a:r>
              <a:rPr lang="pt-BR" dirty="0"/>
              <a:t>Nosso diferencial é em como a informação é exibida, não nos comprometemos em exibir uma foto do cenário atual e sim um filme de como esse cenário evoluiu com o tempo</a:t>
            </a:r>
            <a:r>
              <a:rPr lang="pt-BR" dirty="0" smtClean="0"/>
              <a:t>.</a:t>
            </a:r>
          </a:p>
          <a:p>
            <a:endParaRPr lang="en-US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873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m 10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410" y="4716787"/>
            <a:ext cx="3274843" cy="2160000"/>
          </a:xfrm>
          <a:prstGeom prst="rect">
            <a:avLst/>
          </a:prstGeom>
        </p:spPr>
      </p:pic>
      <p:grpSp>
        <p:nvGrpSpPr>
          <p:cNvPr id="104" name="Grupo 103"/>
          <p:cNvGrpSpPr/>
          <p:nvPr/>
        </p:nvGrpSpPr>
        <p:grpSpPr>
          <a:xfrm>
            <a:off x="238758" y="253140"/>
            <a:ext cx="5857152" cy="6372325"/>
            <a:chOff x="238758" y="253140"/>
            <a:chExt cx="5857152" cy="6372325"/>
          </a:xfrm>
        </p:grpSpPr>
        <p:pic>
          <p:nvPicPr>
            <p:cNvPr id="105" name="Imagem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38" y="279705"/>
              <a:ext cx="233362" cy="249749"/>
            </a:xfrm>
            <a:prstGeom prst="rect">
              <a:avLst/>
            </a:prstGeom>
          </p:spPr>
        </p:pic>
        <p:pic>
          <p:nvPicPr>
            <p:cNvPr id="106" name="Imagem 10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88217">
              <a:off x="272635" y="596715"/>
              <a:ext cx="249749" cy="233362"/>
            </a:xfrm>
            <a:prstGeom prst="rect">
              <a:avLst/>
            </a:prstGeom>
          </p:spPr>
        </p:pic>
        <p:pic>
          <p:nvPicPr>
            <p:cNvPr id="107" name="Imagem 10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77118">
              <a:off x="299234" y="836281"/>
              <a:ext cx="249749" cy="233362"/>
            </a:xfrm>
            <a:prstGeom prst="rect">
              <a:avLst/>
            </a:prstGeom>
          </p:spPr>
        </p:pic>
        <p:pic>
          <p:nvPicPr>
            <p:cNvPr id="109" name="Imagem 1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61496">
              <a:off x="284339" y="1112641"/>
              <a:ext cx="233362" cy="249749"/>
            </a:xfrm>
            <a:prstGeom prst="rect">
              <a:avLst/>
            </a:prstGeom>
          </p:spPr>
        </p:pic>
        <p:pic>
          <p:nvPicPr>
            <p:cNvPr id="110" name="Imagem 1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813310">
              <a:off x="293246" y="1726536"/>
              <a:ext cx="249749" cy="233362"/>
            </a:xfrm>
            <a:prstGeom prst="rect">
              <a:avLst/>
            </a:prstGeom>
          </p:spPr>
        </p:pic>
        <p:pic>
          <p:nvPicPr>
            <p:cNvPr id="111" name="Imagem 1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1597">
              <a:off x="579932" y="683981"/>
              <a:ext cx="233362" cy="249749"/>
            </a:xfrm>
            <a:prstGeom prst="rect">
              <a:avLst/>
            </a:prstGeom>
          </p:spPr>
        </p:pic>
        <p:pic>
          <p:nvPicPr>
            <p:cNvPr id="112" name="Imagem 1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88" y="1302775"/>
              <a:ext cx="233362" cy="249749"/>
            </a:xfrm>
            <a:prstGeom prst="rect">
              <a:avLst/>
            </a:prstGeom>
          </p:spPr>
        </p:pic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77537">
              <a:off x="531748" y="2151434"/>
              <a:ext cx="249749" cy="233362"/>
            </a:xfrm>
            <a:prstGeom prst="rect">
              <a:avLst/>
            </a:prstGeom>
          </p:spPr>
        </p:pic>
        <p:pic>
          <p:nvPicPr>
            <p:cNvPr id="114" name="Imagem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31371">
              <a:off x="302176" y="1975927"/>
              <a:ext cx="233362" cy="249749"/>
            </a:xfrm>
            <a:prstGeom prst="rect">
              <a:avLst/>
            </a:prstGeom>
          </p:spPr>
        </p:pic>
        <p:pic>
          <p:nvPicPr>
            <p:cNvPr id="115" name="Imagem 1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28" y="1850001"/>
              <a:ext cx="233362" cy="249749"/>
            </a:xfrm>
            <a:prstGeom prst="rect">
              <a:avLst/>
            </a:prstGeom>
          </p:spPr>
        </p:pic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54" y="2567788"/>
              <a:ext cx="233362" cy="249749"/>
            </a:xfrm>
            <a:prstGeom prst="rect">
              <a:avLst/>
            </a:prstGeom>
          </p:spPr>
        </p:pic>
        <p:pic>
          <p:nvPicPr>
            <p:cNvPr id="117" name="Imagem 1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72505">
              <a:off x="513131" y="2698804"/>
              <a:ext cx="233362" cy="249749"/>
            </a:xfrm>
            <a:prstGeom prst="rect">
              <a:avLst/>
            </a:prstGeom>
          </p:spPr>
        </p:pic>
        <p:pic>
          <p:nvPicPr>
            <p:cNvPr id="118" name="Imagem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76414">
              <a:off x="567279" y="2949990"/>
              <a:ext cx="233362" cy="249749"/>
            </a:xfrm>
            <a:prstGeom prst="rect">
              <a:avLst/>
            </a:prstGeom>
          </p:spPr>
        </p:pic>
        <p:pic>
          <p:nvPicPr>
            <p:cNvPr id="119" name="Imagem 1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25431">
              <a:off x="289172" y="3421897"/>
              <a:ext cx="249749" cy="233362"/>
            </a:xfrm>
            <a:prstGeom prst="rect">
              <a:avLst/>
            </a:prstGeom>
          </p:spPr>
        </p:pic>
        <p:pic>
          <p:nvPicPr>
            <p:cNvPr id="120" name="Imagem 1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96406">
              <a:off x="294703" y="3730749"/>
              <a:ext cx="233362" cy="249749"/>
            </a:xfrm>
            <a:prstGeom prst="rect">
              <a:avLst/>
            </a:prstGeom>
          </p:spPr>
        </p:pic>
        <p:pic>
          <p:nvPicPr>
            <p:cNvPr id="121" name="Imagem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5404">
              <a:off x="551482" y="3689442"/>
              <a:ext cx="233362" cy="249749"/>
            </a:xfrm>
            <a:prstGeom prst="rect">
              <a:avLst/>
            </a:prstGeom>
          </p:spPr>
        </p:pic>
        <p:pic>
          <p:nvPicPr>
            <p:cNvPr id="122" name="Imagem 1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9056">
              <a:off x="332236" y="4319562"/>
              <a:ext cx="233362" cy="249749"/>
            </a:xfrm>
            <a:prstGeom prst="rect">
              <a:avLst/>
            </a:prstGeom>
          </p:spPr>
        </p:pic>
        <p:pic>
          <p:nvPicPr>
            <p:cNvPr id="123" name="Imagem 1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020" y="6140773"/>
              <a:ext cx="233362" cy="249749"/>
            </a:xfrm>
            <a:prstGeom prst="rect">
              <a:avLst/>
            </a:prstGeom>
          </p:spPr>
        </p:pic>
        <p:pic>
          <p:nvPicPr>
            <p:cNvPr id="124" name="Imagem 1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27" y="4912731"/>
              <a:ext cx="233362" cy="249749"/>
            </a:xfrm>
            <a:prstGeom prst="rect">
              <a:avLst/>
            </a:prstGeom>
          </p:spPr>
        </p:pic>
        <p:pic>
          <p:nvPicPr>
            <p:cNvPr id="125" name="Imagem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93656" flipH="1">
              <a:off x="486703" y="423072"/>
              <a:ext cx="233362" cy="249749"/>
            </a:xfrm>
            <a:prstGeom prst="rect">
              <a:avLst/>
            </a:prstGeom>
          </p:spPr>
        </p:pic>
        <p:pic>
          <p:nvPicPr>
            <p:cNvPr id="126" name="Imagem 1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4574" y="1030062"/>
              <a:ext cx="233362" cy="249749"/>
            </a:xfrm>
            <a:prstGeom prst="rect">
              <a:avLst/>
            </a:prstGeom>
          </p:spPr>
        </p:pic>
        <p:pic>
          <p:nvPicPr>
            <p:cNvPr id="127" name="Imagem 1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93126" flipH="1">
              <a:off x="641241" y="244946"/>
              <a:ext cx="233362" cy="249749"/>
            </a:xfrm>
            <a:prstGeom prst="rect">
              <a:avLst/>
            </a:prstGeom>
          </p:spPr>
        </p:pic>
        <p:pic>
          <p:nvPicPr>
            <p:cNvPr id="128" name="Imagem 1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223900" flipH="1">
              <a:off x="268338" y="1418744"/>
              <a:ext cx="233362" cy="249748"/>
            </a:xfrm>
            <a:prstGeom prst="rect">
              <a:avLst/>
            </a:prstGeom>
          </p:spPr>
        </p:pic>
        <p:pic>
          <p:nvPicPr>
            <p:cNvPr id="129" name="Imagem 1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9060" y="1585259"/>
              <a:ext cx="249749" cy="233362"/>
            </a:xfrm>
            <a:prstGeom prst="rect">
              <a:avLst/>
            </a:prstGeom>
          </p:spPr>
        </p:pic>
        <p:pic>
          <p:nvPicPr>
            <p:cNvPr id="130" name="Imagem 1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5578" flipH="1">
              <a:off x="287395" y="2301954"/>
              <a:ext cx="233362" cy="249749"/>
            </a:xfrm>
            <a:prstGeom prst="rect">
              <a:avLst/>
            </a:prstGeom>
          </p:spPr>
        </p:pic>
        <p:pic>
          <p:nvPicPr>
            <p:cNvPr id="131" name="Imagem 1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4481" flipH="1">
              <a:off x="553375" y="2420202"/>
              <a:ext cx="249749" cy="233362"/>
            </a:xfrm>
            <a:prstGeom prst="rect">
              <a:avLst/>
            </a:prstGeom>
          </p:spPr>
        </p:pic>
        <p:pic>
          <p:nvPicPr>
            <p:cNvPr id="132" name="Imagem 1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0454" y="2864700"/>
              <a:ext cx="233362" cy="249749"/>
            </a:xfrm>
            <a:prstGeom prst="rect">
              <a:avLst/>
            </a:prstGeom>
          </p:spPr>
        </p:pic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63746" flipH="1">
              <a:off x="271361" y="3173196"/>
              <a:ext cx="249749" cy="233362"/>
            </a:xfrm>
            <a:prstGeom prst="rect">
              <a:avLst/>
            </a:prstGeom>
          </p:spPr>
        </p:pic>
        <p:pic>
          <p:nvPicPr>
            <p:cNvPr id="134" name="Imagem 1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6591" y="3179251"/>
              <a:ext cx="233362" cy="249749"/>
            </a:xfrm>
            <a:prstGeom prst="rect">
              <a:avLst/>
            </a:prstGeom>
          </p:spPr>
        </p:pic>
        <p:pic>
          <p:nvPicPr>
            <p:cNvPr id="135" name="Imagem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59753" flipH="1">
              <a:off x="602453" y="3436415"/>
              <a:ext cx="233362" cy="249749"/>
            </a:xfrm>
            <a:prstGeom prst="rect">
              <a:avLst/>
            </a:prstGeom>
          </p:spPr>
        </p:pic>
        <p:pic>
          <p:nvPicPr>
            <p:cNvPr id="136" name="Imagem 1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2826" y="4020288"/>
              <a:ext cx="233362" cy="249749"/>
            </a:xfrm>
            <a:prstGeom prst="rect">
              <a:avLst/>
            </a:prstGeom>
          </p:spPr>
        </p:pic>
        <p:pic>
          <p:nvPicPr>
            <p:cNvPr id="137" name="Imagem 1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7344" y="5234382"/>
              <a:ext cx="233362" cy="249749"/>
            </a:xfrm>
            <a:prstGeom prst="rect">
              <a:avLst/>
            </a:prstGeom>
          </p:spPr>
        </p:pic>
        <p:pic>
          <p:nvPicPr>
            <p:cNvPr id="138" name="Imagem 1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52414" flipH="1">
              <a:off x="507881" y="5491837"/>
              <a:ext cx="233362" cy="249749"/>
            </a:xfrm>
            <a:prstGeom prst="rect">
              <a:avLst/>
            </a:prstGeom>
          </p:spPr>
        </p:pic>
        <p:pic>
          <p:nvPicPr>
            <p:cNvPr id="139" name="Imagem 1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1691" flipH="1">
              <a:off x="271650" y="5213486"/>
              <a:ext cx="249749" cy="233362"/>
            </a:xfrm>
            <a:prstGeom prst="rect">
              <a:avLst/>
            </a:prstGeom>
          </p:spPr>
        </p:pic>
        <p:pic>
          <p:nvPicPr>
            <p:cNvPr id="140" name="Imagem 1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85214" flipH="1">
              <a:off x="568448" y="4734567"/>
              <a:ext cx="249749" cy="233362"/>
            </a:xfrm>
            <a:prstGeom prst="rect">
              <a:avLst/>
            </a:prstGeom>
          </p:spPr>
        </p:pic>
        <p:pic>
          <p:nvPicPr>
            <p:cNvPr id="141" name="Imagem 1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42848" flipH="1">
              <a:off x="522254" y="3945583"/>
              <a:ext cx="233362" cy="249749"/>
            </a:xfrm>
            <a:prstGeom prst="rect">
              <a:avLst/>
            </a:prstGeom>
          </p:spPr>
        </p:pic>
        <p:pic>
          <p:nvPicPr>
            <p:cNvPr id="142" name="Imagem 1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528" y="4226450"/>
              <a:ext cx="233362" cy="249749"/>
            </a:xfrm>
            <a:prstGeom prst="rect">
              <a:avLst/>
            </a:prstGeom>
          </p:spPr>
        </p:pic>
        <p:pic>
          <p:nvPicPr>
            <p:cNvPr id="143" name="Imagem 1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33418" flipH="1">
              <a:off x="521252" y="4504141"/>
              <a:ext cx="233362" cy="249749"/>
            </a:xfrm>
            <a:prstGeom prst="rect">
              <a:avLst/>
            </a:prstGeom>
          </p:spPr>
        </p:pic>
        <p:pic>
          <p:nvPicPr>
            <p:cNvPr id="144" name="Imagem 1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9449" y="4605337"/>
              <a:ext cx="233362" cy="249749"/>
            </a:xfrm>
            <a:prstGeom prst="rect">
              <a:avLst/>
            </a:prstGeom>
          </p:spPr>
        </p:pic>
        <p:pic>
          <p:nvPicPr>
            <p:cNvPr id="145" name="Imagem 1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28529">
              <a:off x="247811" y="5524017"/>
              <a:ext cx="233362" cy="249749"/>
            </a:xfrm>
            <a:prstGeom prst="rect">
              <a:avLst/>
            </a:prstGeom>
          </p:spPr>
        </p:pic>
        <p:pic>
          <p:nvPicPr>
            <p:cNvPr id="146" name="Imagem 1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2654">
              <a:off x="797566" y="5362353"/>
              <a:ext cx="249749" cy="233362"/>
            </a:xfrm>
            <a:prstGeom prst="rect">
              <a:avLst/>
            </a:prstGeom>
          </p:spPr>
        </p:pic>
        <p:pic>
          <p:nvPicPr>
            <p:cNvPr id="147" name="Imagem 1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03193">
              <a:off x="1035070" y="5511134"/>
              <a:ext cx="233362" cy="249749"/>
            </a:xfrm>
            <a:prstGeom prst="rect">
              <a:avLst/>
            </a:prstGeom>
          </p:spPr>
        </p:pic>
        <p:pic>
          <p:nvPicPr>
            <p:cNvPr id="148" name="Imagem 1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91" y="5948521"/>
              <a:ext cx="233362" cy="249749"/>
            </a:xfrm>
            <a:prstGeom prst="rect">
              <a:avLst/>
            </a:prstGeom>
          </p:spPr>
        </p:pic>
        <p:pic>
          <p:nvPicPr>
            <p:cNvPr id="149" name="Imagem 1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06769">
              <a:off x="830459" y="5080569"/>
              <a:ext cx="233362" cy="249749"/>
            </a:xfrm>
            <a:prstGeom prst="rect">
              <a:avLst/>
            </a:prstGeom>
          </p:spPr>
        </p:pic>
        <p:pic>
          <p:nvPicPr>
            <p:cNvPr id="150" name="Imagem 1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3678">
              <a:off x="238758" y="6157028"/>
              <a:ext cx="233362" cy="249749"/>
            </a:xfrm>
            <a:prstGeom prst="rect">
              <a:avLst/>
            </a:prstGeom>
          </p:spPr>
        </p:pic>
        <p:pic>
          <p:nvPicPr>
            <p:cNvPr id="151" name="Imagem 1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8495">
              <a:off x="384790" y="6371665"/>
              <a:ext cx="249749" cy="233362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0033">
              <a:off x="1871297" y="6068756"/>
              <a:ext cx="249749" cy="233362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2068">
              <a:off x="3153014" y="6330253"/>
              <a:ext cx="233362" cy="249749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370" y="6326214"/>
              <a:ext cx="233362" cy="249749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5668" y="4993259"/>
              <a:ext cx="233362" cy="249749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6733" y="5655848"/>
              <a:ext cx="233362" cy="249749"/>
            </a:xfrm>
            <a:prstGeom prst="rect">
              <a:avLst/>
            </a:prstGeom>
          </p:spPr>
        </p:pic>
        <p:pic>
          <p:nvPicPr>
            <p:cNvPr id="157" name="Imagem 1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1453" flipH="1">
              <a:off x="531641" y="5800616"/>
              <a:ext cx="249749" cy="233362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2455" flipH="1">
              <a:off x="288584" y="5831424"/>
              <a:ext cx="233362" cy="249749"/>
            </a:xfrm>
            <a:prstGeom prst="rect">
              <a:avLst/>
            </a:prstGeom>
          </p:spPr>
        </p:pic>
        <p:pic>
          <p:nvPicPr>
            <p:cNvPr id="159" name="Imagem 1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1637" y="6109328"/>
              <a:ext cx="233362" cy="249749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9412" flipH="1">
              <a:off x="740643" y="6337471"/>
              <a:ext cx="233362" cy="249749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43597" flipH="1">
              <a:off x="895306" y="6170186"/>
              <a:ext cx="249749" cy="233362"/>
            </a:xfrm>
            <a:prstGeom prst="rect">
              <a:avLst/>
            </a:prstGeom>
          </p:spPr>
        </p:pic>
        <p:pic>
          <p:nvPicPr>
            <p:cNvPr id="162" name="Imagem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29787" flipH="1">
              <a:off x="1088035" y="5748214"/>
              <a:ext cx="233362" cy="249748"/>
            </a:xfrm>
            <a:prstGeom prst="rect">
              <a:avLst/>
            </a:prstGeom>
          </p:spPr>
        </p:pic>
        <p:pic>
          <p:nvPicPr>
            <p:cNvPr id="163" name="Imagem 1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17366" flipH="1">
              <a:off x="1616850" y="6348553"/>
              <a:ext cx="233362" cy="249749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38120" y="6311903"/>
              <a:ext cx="233362" cy="249749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90997" flipH="1">
              <a:off x="2449814" y="6098449"/>
              <a:ext cx="249749" cy="233362"/>
            </a:xfrm>
            <a:prstGeom prst="rect">
              <a:avLst/>
            </a:prstGeom>
          </p:spPr>
        </p:pic>
        <p:pic>
          <p:nvPicPr>
            <p:cNvPr id="166" name="Imagem 1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42401" y="6102163"/>
              <a:ext cx="233362" cy="249749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86638" flipH="1">
              <a:off x="2869017" y="6337932"/>
              <a:ext cx="233362" cy="249749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5961" flipH="1">
              <a:off x="2281581" y="6367359"/>
              <a:ext cx="233362" cy="249749"/>
            </a:xfrm>
            <a:prstGeom prst="rect">
              <a:avLst/>
            </a:prstGeom>
          </p:spPr>
        </p:pic>
        <p:pic>
          <p:nvPicPr>
            <p:cNvPr id="169" name="Imagem 1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60431" flipH="1">
              <a:off x="1122330" y="6342700"/>
              <a:ext cx="233362" cy="249749"/>
            </a:xfrm>
            <a:prstGeom prst="rect">
              <a:avLst/>
            </a:prstGeom>
          </p:spPr>
        </p:pic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4626">
              <a:off x="3421069" y="6338068"/>
              <a:ext cx="233362" cy="249749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86163">
              <a:off x="3315649" y="6028861"/>
              <a:ext cx="233362" cy="249749"/>
            </a:xfrm>
            <a:prstGeom prst="rect">
              <a:avLst/>
            </a:prstGeom>
          </p:spPr>
        </p:pic>
        <p:pic>
          <p:nvPicPr>
            <p:cNvPr id="172" name="Imagem 1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94329">
              <a:off x="2147249" y="6147338"/>
              <a:ext cx="249749" cy="233362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59475">
              <a:off x="1599721" y="6089579"/>
              <a:ext cx="233362" cy="249749"/>
            </a:xfrm>
            <a:prstGeom prst="rect">
              <a:avLst/>
            </a:prstGeom>
          </p:spPr>
        </p:pic>
        <p:pic>
          <p:nvPicPr>
            <p:cNvPr id="174" name="Imagem 1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356" y="5928881"/>
              <a:ext cx="233362" cy="249749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340815" y="6203063"/>
              <a:ext cx="249749" cy="233362"/>
            </a:xfrm>
            <a:prstGeom prst="rect">
              <a:avLst/>
            </a:prstGeom>
          </p:spPr>
        </p:pic>
        <p:pic>
          <p:nvPicPr>
            <p:cNvPr id="176" name="Imagem 1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42619">
              <a:off x="1049584" y="5989516"/>
              <a:ext cx="233362" cy="249749"/>
            </a:xfrm>
            <a:prstGeom prst="rect">
              <a:avLst/>
            </a:prstGeom>
          </p:spPr>
        </p:pic>
        <p:pic>
          <p:nvPicPr>
            <p:cNvPr id="177" name="Imagem 1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90820" flipH="1">
              <a:off x="5093935" y="6157673"/>
              <a:ext cx="233362" cy="249749"/>
            </a:xfrm>
            <a:prstGeom prst="rect">
              <a:avLst/>
            </a:prstGeom>
          </p:spPr>
        </p:pic>
        <p:pic>
          <p:nvPicPr>
            <p:cNvPr id="178" name="Imagem 1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3553">
              <a:off x="4604862" y="6385688"/>
              <a:ext cx="249749" cy="233362"/>
            </a:xfrm>
            <a:prstGeom prst="rect">
              <a:avLst/>
            </a:prstGeom>
          </p:spPr>
        </p:pic>
        <p:pic>
          <p:nvPicPr>
            <p:cNvPr id="179" name="Imagem 1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971060">
              <a:off x="4167686" y="6090694"/>
              <a:ext cx="249749" cy="233362"/>
            </a:xfrm>
            <a:prstGeom prst="rect">
              <a:avLst/>
            </a:prstGeom>
          </p:spPr>
        </p:pic>
        <p:pic>
          <p:nvPicPr>
            <p:cNvPr id="180" name="Imagem 1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4232234" y="6344972"/>
              <a:ext cx="249749" cy="233362"/>
            </a:xfrm>
            <a:prstGeom prst="rect">
              <a:avLst/>
            </a:prstGeom>
          </p:spPr>
        </p:pic>
        <p:pic>
          <p:nvPicPr>
            <p:cNvPr id="181" name="Imagem 1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15194">
              <a:off x="3968742" y="6327022"/>
              <a:ext cx="233362" cy="249749"/>
            </a:xfrm>
            <a:prstGeom prst="rect">
              <a:avLst/>
            </a:prstGeom>
          </p:spPr>
        </p:pic>
        <p:pic>
          <p:nvPicPr>
            <p:cNvPr id="182" name="Imagem 1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04096">
              <a:off x="3574361" y="6062748"/>
              <a:ext cx="233362" cy="249749"/>
            </a:xfrm>
            <a:prstGeom prst="rect">
              <a:avLst/>
            </a:prstGeom>
          </p:spPr>
        </p:pic>
        <p:pic>
          <p:nvPicPr>
            <p:cNvPr id="183" name="Imagem 1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96468" flipH="1">
              <a:off x="4921984" y="6357287"/>
              <a:ext cx="249749" cy="233362"/>
            </a:xfrm>
            <a:prstGeom prst="rect">
              <a:avLst/>
            </a:prstGeom>
          </p:spPr>
        </p:pic>
        <p:pic>
          <p:nvPicPr>
            <p:cNvPr id="184" name="Imagem 1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67313" y="6158630"/>
              <a:ext cx="233362" cy="249749"/>
            </a:xfrm>
            <a:prstGeom prst="rect">
              <a:avLst/>
            </a:prstGeom>
          </p:spPr>
        </p:pic>
        <p:pic>
          <p:nvPicPr>
            <p:cNvPr id="185" name="Imagem 1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55307" flipH="1">
              <a:off x="3021828" y="6086487"/>
              <a:ext cx="249749" cy="233362"/>
            </a:xfrm>
            <a:prstGeom prst="rect">
              <a:avLst/>
            </a:prstGeom>
          </p:spPr>
        </p:pic>
        <p:pic>
          <p:nvPicPr>
            <p:cNvPr id="186" name="Imagem 1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25631" flipH="1">
              <a:off x="3838160" y="6079121"/>
              <a:ext cx="233362" cy="249749"/>
            </a:xfrm>
            <a:prstGeom prst="rect">
              <a:avLst/>
            </a:prstGeom>
          </p:spPr>
        </p:pic>
        <p:pic>
          <p:nvPicPr>
            <p:cNvPr id="187" name="Imagem 18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87818" y="6338068"/>
              <a:ext cx="233362" cy="249749"/>
            </a:xfrm>
            <a:prstGeom prst="rect">
              <a:avLst/>
            </a:prstGeom>
          </p:spPr>
        </p:pic>
        <p:pic>
          <p:nvPicPr>
            <p:cNvPr id="188" name="Imagem 1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216953" y="6370376"/>
              <a:ext cx="249749" cy="233362"/>
            </a:xfrm>
            <a:prstGeom prst="rect">
              <a:avLst/>
            </a:prstGeom>
          </p:spPr>
        </p:pic>
        <p:pic>
          <p:nvPicPr>
            <p:cNvPr id="189" name="Imagem 1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5547343" y="6383910"/>
              <a:ext cx="249749" cy="233362"/>
            </a:xfrm>
            <a:prstGeom prst="rect">
              <a:avLst/>
            </a:prstGeom>
          </p:spPr>
        </p:pic>
        <p:pic>
          <p:nvPicPr>
            <p:cNvPr id="190" name="Imagem 1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4793" flipH="1">
              <a:off x="5390457" y="6155560"/>
              <a:ext cx="249749" cy="233362"/>
            </a:xfrm>
            <a:prstGeom prst="rect">
              <a:avLst/>
            </a:prstGeom>
          </p:spPr>
        </p:pic>
        <p:pic>
          <p:nvPicPr>
            <p:cNvPr id="191" name="Imagem 19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82066" y="6172408"/>
              <a:ext cx="233362" cy="249749"/>
            </a:xfrm>
            <a:prstGeom prst="rect">
              <a:avLst/>
            </a:prstGeom>
          </p:spPr>
        </p:pic>
        <p:pic>
          <p:nvPicPr>
            <p:cNvPr id="192" name="Imagem 19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846161" y="6363904"/>
              <a:ext cx="249749" cy="233362"/>
            </a:xfrm>
            <a:prstGeom prst="rect">
              <a:avLst/>
            </a:prstGeom>
          </p:spPr>
        </p:pic>
        <p:pic>
          <p:nvPicPr>
            <p:cNvPr id="193" name="Imagem 1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774217" y="464592"/>
              <a:ext cx="249749" cy="233362"/>
            </a:xfrm>
            <a:prstGeom prst="rect">
              <a:avLst/>
            </a:prstGeom>
          </p:spPr>
        </p:pic>
        <p:pic>
          <p:nvPicPr>
            <p:cNvPr id="194" name="Imagem 1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62504">
              <a:off x="929350" y="276166"/>
              <a:ext cx="249749" cy="233362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Desenvolvimento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01865" y="2311994"/>
            <a:ext cx="9872871" cy="298557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pt-BR" sz="2100" dirty="0"/>
              <a:t>O que está pronto?</a:t>
            </a:r>
          </a:p>
          <a:p>
            <a:r>
              <a:rPr lang="pt-BR" sz="2400" dirty="0"/>
              <a:t>Base Relacional com os dados já imputados </a:t>
            </a:r>
          </a:p>
          <a:p>
            <a:r>
              <a:rPr lang="pt-BR" sz="2400" dirty="0"/>
              <a:t>Infraestrutura adequada para as necessidades do </a:t>
            </a:r>
            <a:r>
              <a:rPr lang="pt-BR" sz="2400" dirty="0" smtClean="0"/>
              <a:t>negócio</a:t>
            </a:r>
          </a:p>
          <a:p>
            <a:pPr marL="45720" indent="0">
              <a:buNone/>
            </a:pPr>
            <a:endParaRPr lang="pt-BR" sz="2400" dirty="0"/>
          </a:p>
          <a:p>
            <a:pPr algn="ctr"/>
            <a:r>
              <a:rPr lang="pt-BR" sz="2100" dirty="0"/>
              <a:t>O que não está pronto?</a:t>
            </a:r>
          </a:p>
          <a:p>
            <a:r>
              <a:rPr lang="pt-BR" sz="2400" dirty="0"/>
              <a:t>Desenvolvimento do Modelo Dimensional e adequação do mesmo.</a:t>
            </a:r>
          </a:p>
          <a:p>
            <a:r>
              <a:rPr lang="pt-BR" sz="2400" dirty="0"/>
              <a:t>Criação e adequação do processo de ETL</a:t>
            </a:r>
            <a:r>
              <a:rPr lang="pt-BR" sz="2600" dirty="0" smtClean="0"/>
              <a:t>.</a:t>
            </a:r>
          </a:p>
          <a:p>
            <a:endParaRPr lang="en-US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416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Personalizada 2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639E6C"/>
      </a:accent1>
      <a:accent2>
        <a:srgbClr val="639E6C"/>
      </a:accent2>
      <a:accent3>
        <a:srgbClr val="639E6C"/>
      </a:accent3>
      <a:accent4>
        <a:srgbClr val="639E6C"/>
      </a:accent4>
      <a:accent5>
        <a:srgbClr val="639E6C"/>
      </a:accent5>
      <a:accent6>
        <a:srgbClr val="639E6C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1868</TotalTime>
  <Words>185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Calibri</vt:lpstr>
      <vt:lpstr>Corbel</vt:lpstr>
      <vt:lpstr>Base</vt:lpstr>
      <vt:lpstr>Apresentação do PowerPoint</vt:lpstr>
      <vt:lpstr>Oportunidades</vt:lpstr>
      <vt:lpstr>Mercado Impactado</vt:lpstr>
      <vt:lpstr>Solução</vt:lpstr>
      <vt:lpstr>Diferencial</vt:lpstr>
      <vt:lpstr>Desenvolvimento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Vieira</dc:creator>
  <cp:lastModifiedBy>André Vieira</cp:lastModifiedBy>
  <cp:revision>157</cp:revision>
  <cp:lastPrinted>2015-10-15T13:56:03Z</cp:lastPrinted>
  <dcterms:created xsi:type="dcterms:W3CDTF">2015-10-04T21:31:01Z</dcterms:created>
  <dcterms:modified xsi:type="dcterms:W3CDTF">2016-04-19T00:53:07Z</dcterms:modified>
</cp:coreProperties>
</file>