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8"/>
  </p:handout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Vieira Santos Silva" initials="AVSS" lastIdx="2" clrIdx="0">
    <p:extLst>
      <p:ext uri="{19B8F6BF-5375-455C-9EA6-DF929625EA0E}">
        <p15:presenceInfo xmlns:p15="http://schemas.microsoft.com/office/powerpoint/2012/main" userId="S-1-5-21-958236871-3625016033-1239591043-6032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A9D08E"/>
    <a:srgbClr val="548235"/>
    <a:srgbClr val="E2EFDA"/>
    <a:srgbClr val="375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48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A08F266D-93B1-430E-B4F5-104B1489EF37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BA18563D-FF3F-4CEB-A539-186C8311EA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91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34" y="855521"/>
            <a:ext cx="7824257" cy="5160682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94" name="Imagem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99" name="Imagem 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00" name="Imagem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01" name="Imagem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08" name="Imagem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Oportunidades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 smtClean="0"/>
              <a:t>Melhorias na análise de perfis de consumidores do mercado de café</a:t>
            </a:r>
            <a:r>
              <a:rPr lang="en-US" dirty="0" smtClean="0"/>
              <a:t> </a:t>
            </a:r>
            <a:r>
              <a:rPr lang="pt-BR" dirty="0" smtClean="0"/>
              <a:t>visando</a:t>
            </a:r>
            <a:r>
              <a:rPr lang="en-US" dirty="0" smtClean="0"/>
              <a:t> </a:t>
            </a:r>
            <a:r>
              <a:rPr lang="pt-BR" dirty="0" smtClean="0"/>
              <a:t>veracidade</a:t>
            </a:r>
            <a:r>
              <a:rPr lang="en-US" dirty="0" smtClean="0"/>
              <a:t> e </a:t>
            </a:r>
            <a:r>
              <a:rPr lang="pt-BR" dirty="0" smtClean="0"/>
              <a:t>qualidade</a:t>
            </a:r>
            <a:r>
              <a:rPr lang="en-US" dirty="0" smtClean="0"/>
              <a:t> da </a:t>
            </a:r>
            <a:r>
              <a:rPr lang="pt-BR" dirty="0" smtClean="0"/>
              <a:t>informação</a:t>
            </a:r>
            <a:r>
              <a:rPr lang="en-US" dirty="0" smtClean="0"/>
              <a:t> </a:t>
            </a:r>
            <a:r>
              <a:rPr lang="pt-BR" dirty="0" smtClean="0"/>
              <a:t>gerada</a:t>
            </a:r>
            <a:r>
              <a:rPr lang="en-US" dirty="0" smtClean="0"/>
              <a:t>.</a:t>
            </a:r>
          </a:p>
          <a:p>
            <a:r>
              <a:rPr lang="pt-BR" dirty="0" smtClean="0"/>
              <a:t>Com  a qualidade da mesma, os tomad0res de decisão dentro das corporações do mercado de venda de café (pontos de venda) serão municiados de informações consistentes de seu cenário passado, atual e perspectivas futuras. Gerando dashboards e relatórios com informações sucintas e pertinentes para tomada de decisão.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3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Mercado Impactado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pPr algn="just"/>
            <a:r>
              <a:rPr lang="pt-BR" dirty="0"/>
              <a:t>Mercado de café em massa</a:t>
            </a:r>
            <a:r>
              <a:rPr lang="pt-BR" dirty="0" smtClean="0"/>
              <a:t>.</a:t>
            </a:r>
          </a:p>
          <a:p>
            <a:pPr algn="just"/>
            <a:r>
              <a:rPr lang="pt-BR" smtClean="0"/>
              <a:t>Redes de cafeteria.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2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Solução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Com nossa inteligência integrada ao nosso Banco de Dados, conseguiremos por meio de Dimensionamento dos Dados criar visões necessárias e pertinentes à area impactada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87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Diferencial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Nosso diferencial é em como a informação é exibida, não nos comprometemos em exibir uma foto do cenário atual e sim um filme de como esse cenário evoluiu com o tempo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873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4"/>
            <a:ext cx="9872871" cy="29855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2100" dirty="0"/>
              <a:t>O que está pronto?</a:t>
            </a:r>
          </a:p>
          <a:p>
            <a:r>
              <a:rPr lang="pt-BR" sz="2400" dirty="0"/>
              <a:t>Base Relacional com os dados já imputados </a:t>
            </a:r>
          </a:p>
          <a:p>
            <a:r>
              <a:rPr lang="pt-BR" sz="2400" dirty="0"/>
              <a:t>Infraestrutura adequada para as necessidades do </a:t>
            </a:r>
            <a:r>
              <a:rPr lang="pt-BR" sz="2400" dirty="0" smtClean="0"/>
              <a:t>negócio</a:t>
            </a:r>
          </a:p>
          <a:p>
            <a:pPr marL="45720" indent="0">
              <a:buNone/>
            </a:pPr>
            <a:endParaRPr lang="pt-BR" sz="2400" dirty="0"/>
          </a:p>
          <a:p>
            <a:pPr algn="ctr"/>
            <a:r>
              <a:rPr lang="pt-BR" sz="2100" dirty="0"/>
              <a:t>O que não está pronto?</a:t>
            </a:r>
          </a:p>
          <a:p>
            <a:r>
              <a:rPr lang="pt-BR" sz="2400" dirty="0"/>
              <a:t>Desenvolvimento do Modelo Dimensional e adequação do mesmo.</a:t>
            </a:r>
          </a:p>
          <a:p>
            <a:r>
              <a:rPr lang="pt-BR" sz="2400" dirty="0"/>
              <a:t>Criação e adequação do processo de ETL</a:t>
            </a:r>
            <a:r>
              <a:rPr lang="pt-BR" sz="2600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6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Personalizada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639E6C"/>
      </a:accent1>
      <a:accent2>
        <a:srgbClr val="639E6C"/>
      </a:accent2>
      <a:accent3>
        <a:srgbClr val="639E6C"/>
      </a:accent3>
      <a:accent4>
        <a:srgbClr val="639E6C"/>
      </a:accent4>
      <a:accent5>
        <a:srgbClr val="639E6C"/>
      </a:accent5>
      <a:accent6>
        <a:srgbClr val="639E6C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1868</TotalTime>
  <Words>189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Corbel</vt:lpstr>
      <vt:lpstr>Base</vt:lpstr>
      <vt:lpstr>PowerPoint Presentation</vt:lpstr>
      <vt:lpstr>Oportunidades</vt:lpstr>
      <vt:lpstr>Mercado Impactado</vt:lpstr>
      <vt:lpstr>Solução</vt:lpstr>
      <vt:lpstr>Diferencial</vt:lpstr>
      <vt:lpstr>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Vieira</dc:creator>
  <cp:lastModifiedBy>FIAP</cp:lastModifiedBy>
  <cp:revision>158</cp:revision>
  <cp:lastPrinted>2015-10-15T13:56:03Z</cp:lastPrinted>
  <dcterms:created xsi:type="dcterms:W3CDTF">2015-10-04T21:31:01Z</dcterms:created>
  <dcterms:modified xsi:type="dcterms:W3CDTF">2016-08-24T13:59:36Z</dcterms:modified>
</cp:coreProperties>
</file>