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4" r:id="rId4"/>
    <p:sldId id="265" r:id="rId5"/>
    <p:sldId id="260" r:id="rId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134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1E9DC31-D478-E3F8-BF68-1D921380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>
            <a:extLst>
              <a:ext uri="{FF2B5EF4-FFF2-40B4-BE49-F238E27FC236}">
                <a16:creationId xmlns:a16="http://schemas.microsoft.com/office/drawing/2014/main" id="{9865ADC4-97D6-C09D-8C44-1A690ACFE4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>
            <a:extLst>
              <a:ext uri="{FF2B5EF4-FFF2-40B4-BE49-F238E27FC236}">
                <a16:creationId xmlns:a16="http://schemas.microsoft.com/office/drawing/2014/main" id="{DF7BB347-C469-EF8B-AED7-05ECF806E2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741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7602689-663E-66BE-61C9-5071DFE90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c9ce0940d_0_2:notes">
            <a:extLst>
              <a:ext uri="{FF2B5EF4-FFF2-40B4-BE49-F238E27FC236}">
                <a16:creationId xmlns:a16="http://schemas.microsoft.com/office/drawing/2014/main" id="{660693B5-19FE-F710-EBA3-F3F02E2C18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c9ce0940d_0_2:notes">
            <a:extLst>
              <a:ext uri="{FF2B5EF4-FFF2-40B4-BE49-F238E27FC236}">
                <a16:creationId xmlns:a16="http://schemas.microsoft.com/office/drawing/2014/main" id="{6A0CCA3B-EB6A-8745-ECBC-69D6C579F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725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0edf87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d0edf87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zj2CU7dWJ5a4496GtGEEe0Q2vZ4frWzR?usp=sharing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colab.research.google.com/drive/1ezjC5iFfKIWbdMj9x1cYZ2pcQHhvPgB-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colab.research.google.com/drive/12xrX9fDSkLPwYfvkVz9VGSjtL6Kd_W69?usp=sharing" TargetMode="External"/><Relationship Id="rId11" Type="http://schemas.openxmlformats.org/officeDocument/2006/relationships/hyperlink" Target="https://colab.research.google.com/drive/19mPF5Rdon02Gi_wcsglwXMZeTPBwuQfp?usp=sharing" TargetMode="External"/><Relationship Id="rId5" Type="http://schemas.openxmlformats.org/officeDocument/2006/relationships/hyperlink" Target="https://colab.research.google.com/drive/1bbI_IXbqDeQNATQbkCAw8WFyLQm0Ux6u?usp=sharing" TargetMode="External"/><Relationship Id="rId10" Type="http://schemas.openxmlformats.org/officeDocument/2006/relationships/hyperlink" Target="https://colab.research.google.com/drive/1joWGqQKcmue7Ke-tFLD6FMmD0Dc12L58?usp=sharing" TargetMode="External"/><Relationship Id="rId4" Type="http://schemas.openxmlformats.org/officeDocument/2006/relationships/hyperlink" Target="https://colab.research.google.com/drive/1oR3bKwoqqqJPBXEkI42GJjZXeanpkyc-?usp=sharing" TargetMode="External"/><Relationship Id="rId9" Type="http://schemas.openxmlformats.org/officeDocument/2006/relationships/hyperlink" Target="https://colab.research.google.com/drive/1IVFNkFiMFpomhV9LM01NTnBXrOC0_cEo?usp=shari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Slid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4070875" y="1490550"/>
            <a:ext cx="4452000" cy="15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Ciência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Modelos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GB" sz="36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Pratica</a:t>
            </a:r>
            <a:r>
              <a:rPr lang="en-GB" sz="3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– </a:t>
            </a:r>
            <a:r>
              <a:rPr lang="en-GB" sz="3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Aula 13</a:t>
            </a:r>
            <a:endParaRPr sz="3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070875" y="3131275"/>
            <a:ext cx="3947100" cy="143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André Vizzoni</a:t>
            </a:r>
            <a:endParaRPr sz="27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7D89980-B0C3-81B5-BC0A-2E6CFE04668E}"/>
              </a:ext>
            </a:extLst>
          </p:cNvPr>
          <p:cNvSpPr txBox="1"/>
          <p:nvPr/>
        </p:nvSpPr>
        <p:spPr>
          <a:xfrm>
            <a:off x="311700" y="337279"/>
            <a:ext cx="6973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Projeto #2.1</a:t>
            </a:r>
            <a:endParaRPr lang="pt-BR" sz="2400" dirty="0"/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/>
              <a:t>Objetivo: classificar algarismos escritos à mão;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Ferramentas utilizadas: Python, Google Colab;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Conceitos envolvidos: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Análise exploratória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Visualização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Modelagem preditiva.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31A1994D-1366-6692-90EB-1143A503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D4BB0A9E-8895-4D95-7508-537553FA6D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93CA3E81-40D5-4A51-3DC5-7D15492E74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>
            <a:extLst>
              <a:ext uri="{FF2B5EF4-FFF2-40B4-BE49-F238E27FC236}">
                <a16:creationId xmlns:a16="http://schemas.microsoft.com/office/drawing/2014/main" id="{6B090995-DB27-1D5C-8871-48A89278B7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3345392-C953-D8A8-B4CF-354988094565}"/>
              </a:ext>
            </a:extLst>
          </p:cNvPr>
          <p:cNvSpPr txBox="1"/>
          <p:nvPr/>
        </p:nvSpPr>
        <p:spPr>
          <a:xfrm>
            <a:off x="311700" y="337279"/>
            <a:ext cx="6973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Projeto #2.2</a:t>
            </a:r>
            <a:endParaRPr lang="pt-BR" sz="2400" dirty="0"/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/>
              <a:t>Objetivo: prever qualidade de vinhos com base em suas características;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Ferramentas utilizadas: Python, Google Colab;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Conceitos envolvidos: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Análise exploratória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Visualização de dados;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Estatística e Inferência;</a:t>
            </a:r>
          </a:p>
          <a:p>
            <a:pPr marL="285750" indent="-285750">
              <a:buFontTx/>
              <a:buChar char="-"/>
            </a:pPr>
            <a:r>
              <a:rPr lang="pt-BR" sz="1800" dirty="0"/>
              <a:t>Modelagem preditiva.</a:t>
            </a:r>
          </a:p>
        </p:txBody>
      </p:sp>
    </p:spTree>
    <p:extLst>
      <p:ext uri="{BB962C8B-B14F-4D97-AF65-F5344CB8AC3E}">
        <p14:creationId xmlns:p14="http://schemas.microsoft.com/office/powerpoint/2010/main" val="332730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D1E7083-79A9-F55C-038F-75DF11228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353F4C99-EBCA-C5F4-CA7B-85D5679C3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A2031A09-AD31-CB3B-D25A-EE9408979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5" name="Google Shape;65;p14" title="Slide 2.png">
            <a:extLst>
              <a:ext uri="{FF2B5EF4-FFF2-40B4-BE49-F238E27FC236}">
                <a16:creationId xmlns:a16="http://schemas.microsoft.com/office/drawing/2014/main" id="{BED1D1CC-3C66-CE07-B377-14CC6B86CCE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90225B1-3AA5-2309-D4E5-FEB40D916810}"/>
              </a:ext>
            </a:extLst>
          </p:cNvPr>
          <p:cNvSpPr txBox="1"/>
          <p:nvPr/>
        </p:nvSpPr>
        <p:spPr>
          <a:xfrm>
            <a:off x="311700" y="337279"/>
            <a:ext cx="723584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u="sng" dirty="0"/>
              <a:t>Links importantes</a:t>
            </a:r>
          </a:p>
          <a:p>
            <a:endParaRPr lang="pt-BR" sz="2400" dirty="0"/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4"/>
              </a:rPr>
              <a:t>Notebook 1.1 – Estrutura de dados e Pré-Processamento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5"/>
              </a:rPr>
              <a:t>Notebook 1.2 – Exploração e Análise Descritiva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6"/>
              </a:rPr>
              <a:t>Notebook 1.3 – Modelagem Preditiva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7"/>
              </a:rPr>
              <a:t>Notebook 2.1 – Estrutura de dados e Pré-Processamento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8"/>
              </a:rPr>
              <a:t>Notebook 2.2 – Exploração e Análise Descritiva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9"/>
              </a:rPr>
              <a:t>Notebook 2.3 – Estatística e Inferência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10"/>
              </a:rPr>
              <a:t>Notebook 2.4 – Modelagem Preditiva</a:t>
            </a:r>
            <a:r>
              <a:rPr lang="pt-BR" sz="1800" dirty="0"/>
              <a:t>;</a:t>
            </a:r>
          </a:p>
          <a:p>
            <a:pPr marL="285750" indent="-285750">
              <a:buFontTx/>
              <a:buChar char="-"/>
            </a:pPr>
            <a:r>
              <a:rPr lang="pt-BR" sz="1800" dirty="0">
                <a:hlinkClick r:id="rId11"/>
              </a:rPr>
              <a:t>Notebook 2.5 – Avaliação e Otimização do Modelo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05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 title="Slide 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150</Words>
  <Application>Microsoft Office PowerPoint</Application>
  <PresentationFormat>Apresentação na tela (16:9)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Roboto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André Vizzoni</cp:lastModifiedBy>
  <cp:revision>11</cp:revision>
  <dcterms:modified xsi:type="dcterms:W3CDTF">2025-10-20T19:14:24Z</dcterms:modified>
</cp:coreProperties>
</file>