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2" r:id="rId5"/>
    <p:sldId id="263" r:id="rId6"/>
    <p:sldId id="264" r:id="rId7"/>
    <p:sldId id="265" r:id="rId8"/>
    <p:sldId id="266" r:id="rId9"/>
    <p:sldId id="261" r:id="rId10"/>
    <p:sldId id="259" r:id="rId11"/>
    <p:sldId id="258" r:id="rId12"/>
    <p:sldId id="260"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4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4D8CF5-6275-89BE-D83C-865F13FB65D7}"/>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63332BCB-B47D-DE79-FB03-C8D4EF3B1D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DD74247C-DD5E-07B3-B089-1B10DB15B7A2}"/>
              </a:ext>
            </a:extLst>
          </p:cNvPr>
          <p:cNvSpPr>
            <a:spLocks noGrp="1"/>
          </p:cNvSpPr>
          <p:nvPr>
            <p:ph type="dt" sz="half" idx="10"/>
          </p:nvPr>
        </p:nvSpPr>
        <p:spPr/>
        <p:txBody>
          <a:bodyPr/>
          <a:lstStyle/>
          <a:p>
            <a:fld id="{1F2ED8E2-7068-4C03-B9D8-667A9E539474}" type="datetimeFigureOut">
              <a:rPr lang="pt-BR" smtClean="0"/>
              <a:t>03/03/2025</a:t>
            </a:fld>
            <a:endParaRPr lang="pt-BR"/>
          </a:p>
        </p:txBody>
      </p:sp>
      <p:sp>
        <p:nvSpPr>
          <p:cNvPr id="5" name="Espaço Reservado para Rodapé 4">
            <a:extLst>
              <a:ext uri="{FF2B5EF4-FFF2-40B4-BE49-F238E27FC236}">
                <a16:creationId xmlns:a16="http://schemas.microsoft.com/office/drawing/2014/main" id="{B3453047-9806-CE59-06A6-6DDBFD4B8EF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7F9367D-96AD-E4B5-FD56-BC5759757EC2}"/>
              </a:ext>
            </a:extLst>
          </p:cNvPr>
          <p:cNvSpPr>
            <a:spLocks noGrp="1"/>
          </p:cNvSpPr>
          <p:nvPr>
            <p:ph type="sldNum" sz="quarter" idx="12"/>
          </p:nvPr>
        </p:nvSpPr>
        <p:spPr/>
        <p:txBody>
          <a:bodyPr/>
          <a:lstStyle/>
          <a:p>
            <a:fld id="{531CA53A-DA52-4D29-A975-AEDE43B7FA49}" type="slidenum">
              <a:rPr lang="pt-BR" smtClean="0"/>
              <a:t>‹nº›</a:t>
            </a:fld>
            <a:endParaRPr lang="pt-BR"/>
          </a:p>
        </p:txBody>
      </p:sp>
    </p:spTree>
    <p:extLst>
      <p:ext uri="{BB962C8B-B14F-4D97-AF65-F5344CB8AC3E}">
        <p14:creationId xmlns:p14="http://schemas.microsoft.com/office/powerpoint/2010/main" val="4049246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738252-4388-4E97-8B39-4F3060CD2EE6}"/>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2164216F-C2EC-EA0B-A2B9-7C04BE8579B7}"/>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9451FE2-3185-4E54-83F7-E024663B2E93}"/>
              </a:ext>
            </a:extLst>
          </p:cNvPr>
          <p:cNvSpPr>
            <a:spLocks noGrp="1"/>
          </p:cNvSpPr>
          <p:nvPr>
            <p:ph type="dt" sz="half" idx="10"/>
          </p:nvPr>
        </p:nvSpPr>
        <p:spPr/>
        <p:txBody>
          <a:bodyPr/>
          <a:lstStyle/>
          <a:p>
            <a:fld id="{1F2ED8E2-7068-4C03-B9D8-667A9E539474}" type="datetimeFigureOut">
              <a:rPr lang="pt-BR" smtClean="0"/>
              <a:t>03/03/2025</a:t>
            </a:fld>
            <a:endParaRPr lang="pt-BR"/>
          </a:p>
        </p:txBody>
      </p:sp>
      <p:sp>
        <p:nvSpPr>
          <p:cNvPr id="5" name="Espaço Reservado para Rodapé 4">
            <a:extLst>
              <a:ext uri="{FF2B5EF4-FFF2-40B4-BE49-F238E27FC236}">
                <a16:creationId xmlns:a16="http://schemas.microsoft.com/office/drawing/2014/main" id="{EF85FA12-D558-CA04-6D14-41DFD54EE2B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4FFF702-9F9C-B909-B278-3E72920B3C65}"/>
              </a:ext>
            </a:extLst>
          </p:cNvPr>
          <p:cNvSpPr>
            <a:spLocks noGrp="1"/>
          </p:cNvSpPr>
          <p:nvPr>
            <p:ph type="sldNum" sz="quarter" idx="12"/>
          </p:nvPr>
        </p:nvSpPr>
        <p:spPr/>
        <p:txBody>
          <a:bodyPr/>
          <a:lstStyle/>
          <a:p>
            <a:fld id="{531CA53A-DA52-4D29-A975-AEDE43B7FA49}" type="slidenum">
              <a:rPr lang="pt-BR" smtClean="0"/>
              <a:t>‹nº›</a:t>
            </a:fld>
            <a:endParaRPr lang="pt-BR"/>
          </a:p>
        </p:txBody>
      </p:sp>
    </p:spTree>
    <p:extLst>
      <p:ext uri="{BB962C8B-B14F-4D97-AF65-F5344CB8AC3E}">
        <p14:creationId xmlns:p14="http://schemas.microsoft.com/office/powerpoint/2010/main" val="380710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85DA34C-1C08-7929-F7FD-5191FB0829F4}"/>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7F259239-1394-8C8C-BE82-581A7D7AE60C}"/>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7E11619-31EA-FE2A-6571-5B3C0EE5F0EF}"/>
              </a:ext>
            </a:extLst>
          </p:cNvPr>
          <p:cNvSpPr>
            <a:spLocks noGrp="1"/>
          </p:cNvSpPr>
          <p:nvPr>
            <p:ph type="dt" sz="half" idx="10"/>
          </p:nvPr>
        </p:nvSpPr>
        <p:spPr/>
        <p:txBody>
          <a:bodyPr/>
          <a:lstStyle/>
          <a:p>
            <a:fld id="{1F2ED8E2-7068-4C03-B9D8-667A9E539474}" type="datetimeFigureOut">
              <a:rPr lang="pt-BR" smtClean="0"/>
              <a:t>03/03/2025</a:t>
            </a:fld>
            <a:endParaRPr lang="pt-BR"/>
          </a:p>
        </p:txBody>
      </p:sp>
      <p:sp>
        <p:nvSpPr>
          <p:cNvPr id="5" name="Espaço Reservado para Rodapé 4">
            <a:extLst>
              <a:ext uri="{FF2B5EF4-FFF2-40B4-BE49-F238E27FC236}">
                <a16:creationId xmlns:a16="http://schemas.microsoft.com/office/drawing/2014/main" id="{2E316A66-F4FA-317F-FBB8-4E8350480DC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9A34791-F2CC-0BFD-B595-B0D974142D22}"/>
              </a:ext>
            </a:extLst>
          </p:cNvPr>
          <p:cNvSpPr>
            <a:spLocks noGrp="1"/>
          </p:cNvSpPr>
          <p:nvPr>
            <p:ph type="sldNum" sz="quarter" idx="12"/>
          </p:nvPr>
        </p:nvSpPr>
        <p:spPr/>
        <p:txBody>
          <a:bodyPr/>
          <a:lstStyle/>
          <a:p>
            <a:fld id="{531CA53A-DA52-4D29-A975-AEDE43B7FA49}" type="slidenum">
              <a:rPr lang="pt-BR" smtClean="0"/>
              <a:t>‹nº›</a:t>
            </a:fld>
            <a:endParaRPr lang="pt-BR"/>
          </a:p>
        </p:txBody>
      </p:sp>
    </p:spTree>
    <p:extLst>
      <p:ext uri="{BB962C8B-B14F-4D97-AF65-F5344CB8AC3E}">
        <p14:creationId xmlns:p14="http://schemas.microsoft.com/office/powerpoint/2010/main" val="342769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15FA3-026B-9B67-87DD-A956D045C87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6087C96-4543-3BF2-498C-C1059CE71F04}"/>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5983C8E-E588-9FB5-4A57-D63B7800FB11}"/>
              </a:ext>
            </a:extLst>
          </p:cNvPr>
          <p:cNvSpPr>
            <a:spLocks noGrp="1"/>
          </p:cNvSpPr>
          <p:nvPr>
            <p:ph type="dt" sz="half" idx="10"/>
          </p:nvPr>
        </p:nvSpPr>
        <p:spPr/>
        <p:txBody>
          <a:bodyPr/>
          <a:lstStyle/>
          <a:p>
            <a:fld id="{1F2ED8E2-7068-4C03-B9D8-667A9E539474}" type="datetimeFigureOut">
              <a:rPr lang="pt-BR" smtClean="0"/>
              <a:t>03/03/2025</a:t>
            </a:fld>
            <a:endParaRPr lang="pt-BR"/>
          </a:p>
        </p:txBody>
      </p:sp>
      <p:sp>
        <p:nvSpPr>
          <p:cNvPr id="5" name="Espaço Reservado para Rodapé 4">
            <a:extLst>
              <a:ext uri="{FF2B5EF4-FFF2-40B4-BE49-F238E27FC236}">
                <a16:creationId xmlns:a16="http://schemas.microsoft.com/office/drawing/2014/main" id="{7D089492-46BA-3A93-2F73-25B34E5349F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13ABC4C-5BD0-7C7C-68FD-9FEE42F4FD1A}"/>
              </a:ext>
            </a:extLst>
          </p:cNvPr>
          <p:cNvSpPr>
            <a:spLocks noGrp="1"/>
          </p:cNvSpPr>
          <p:nvPr>
            <p:ph type="sldNum" sz="quarter" idx="12"/>
          </p:nvPr>
        </p:nvSpPr>
        <p:spPr/>
        <p:txBody>
          <a:bodyPr/>
          <a:lstStyle/>
          <a:p>
            <a:fld id="{531CA53A-DA52-4D29-A975-AEDE43B7FA49}" type="slidenum">
              <a:rPr lang="pt-BR" smtClean="0"/>
              <a:t>‹nº›</a:t>
            </a:fld>
            <a:endParaRPr lang="pt-BR"/>
          </a:p>
        </p:txBody>
      </p:sp>
    </p:spTree>
    <p:extLst>
      <p:ext uri="{BB962C8B-B14F-4D97-AF65-F5344CB8AC3E}">
        <p14:creationId xmlns:p14="http://schemas.microsoft.com/office/powerpoint/2010/main" val="4148860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8C12A5-B7DA-23A3-B45C-F7708CFFCB0E}"/>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A86A1BBD-9603-A52F-3FCF-CDA5FBAAD2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92F40D94-F1F2-0C62-CE22-A845870D4644}"/>
              </a:ext>
            </a:extLst>
          </p:cNvPr>
          <p:cNvSpPr>
            <a:spLocks noGrp="1"/>
          </p:cNvSpPr>
          <p:nvPr>
            <p:ph type="dt" sz="half" idx="10"/>
          </p:nvPr>
        </p:nvSpPr>
        <p:spPr/>
        <p:txBody>
          <a:bodyPr/>
          <a:lstStyle/>
          <a:p>
            <a:fld id="{1F2ED8E2-7068-4C03-B9D8-667A9E539474}" type="datetimeFigureOut">
              <a:rPr lang="pt-BR" smtClean="0"/>
              <a:t>03/03/2025</a:t>
            </a:fld>
            <a:endParaRPr lang="pt-BR"/>
          </a:p>
        </p:txBody>
      </p:sp>
      <p:sp>
        <p:nvSpPr>
          <p:cNvPr id="5" name="Espaço Reservado para Rodapé 4">
            <a:extLst>
              <a:ext uri="{FF2B5EF4-FFF2-40B4-BE49-F238E27FC236}">
                <a16:creationId xmlns:a16="http://schemas.microsoft.com/office/drawing/2014/main" id="{7871EF43-2C9E-235C-98AC-8A4A3F662C2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4A1E838-C107-7DB4-2AE9-948B6BF3F05E}"/>
              </a:ext>
            </a:extLst>
          </p:cNvPr>
          <p:cNvSpPr>
            <a:spLocks noGrp="1"/>
          </p:cNvSpPr>
          <p:nvPr>
            <p:ph type="sldNum" sz="quarter" idx="12"/>
          </p:nvPr>
        </p:nvSpPr>
        <p:spPr/>
        <p:txBody>
          <a:bodyPr/>
          <a:lstStyle/>
          <a:p>
            <a:fld id="{531CA53A-DA52-4D29-A975-AEDE43B7FA49}" type="slidenum">
              <a:rPr lang="pt-BR" smtClean="0"/>
              <a:t>‹nº›</a:t>
            </a:fld>
            <a:endParaRPr lang="pt-BR"/>
          </a:p>
        </p:txBody>
      </p:sp>
    </p:spTree>
    <p:extLst>
      <p:ext uri="{BB962C8B-B14F-4D97-AF65-F5344CB8AC3E}">
        <p14:creationId xmlns:p14="http://schemas.microsoft.com/office/powerpoint/2010/main" val="3978841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B08A62-3A7F-1353-A7F1-C86B103A5B7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E5CBE80-11F5-ED7B-17F5-F8FA049F5E7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1289C35D-395E-3A9E-528E-EE2204B1F4C9}"/>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32F41866-42B6-D525-A060-D8FA89FF16C8}"/>
              </a:ext>
            </a:extLst>
          </p:cNvPr>
          <p:cNvSpPr>
            <a:spLocks noGrp="1"/>
          </p:cNvSpPr>
          <p:nvPr>
            <p:ph type="dt" sz="half" idx="10"/>
          </p:nvPr>
        </p:nvSpPr>
        <p:spPr/>
        <p:txBody>
          <a:bodyPr/>
          <a:lstStyle/>
          <a:p>
            <a:fld id="{1F2ED8E2-7068-4C03-B9D8-667A9E539474}" type="datetimeFigureOut">
              <a:rPr lang="pt-BR" smtClean="0"/>
              <a:t>03/03/2025</a:t>
            </a:fld>
            <a:endParaRPr lang="pt-BR"/>
          </a:p>
        </p:txBody>
      </p:sp>
      <p:sp>
        <p:nvSpPr>
          <p:cNvPr id="6" name="Espaço Reservado para Rodapé 5">
            <a:extLst>
              <a:ext uri="{FF2B5EF4-FFF2-40B4-BE49-F238E27FC236}">
                <a16:creationId xmlns:a16="http://schemas.microsoft.com/office/drawing/2014/main" id="{5DF621DA-3450-B631-81BD-7189093F90D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3EF6F86-6BFD-18E2-1AE8-82D0195D6E01}"/>
              </a:ext>
            </a:extLst>
          </p:cNvPr>
          <p:cNvSpPr>
            <a:spLocks noGrp="1"/>
          </p:cNvSpPr>
          <p:nvPr>
            <p:ph type="sldNum" sz="quarter" idx="12"/>
          </p:nvPr>
        </p:nvSpPr>
        <p:spPr/>
        <p:txBody>
          <a:bodyPr/>
          <a:lstStyle/>
          <a:p>
            <a:fld id="{531CA53A-DA52-4D29-A975-AEDE43B7FA49}" type="slidenum">
              <a:rPr lang="pt-BR" smtClean="0"/>
              <a:t>‹nº›</a:t>
            </a:fld>
            <a:endParaRPr lang="pt-BR"/>
          </a:p>
        </p:txBody>
      </p:sp>
    </p:spTree>
    <p:extLst>
      <p:ext uri="{BB962C8B-B14F-4D97-AF65-F5344CB8AC3E}">
        <p14:creationId xmlns:p14="http://schemas.microsoft.com/office/powerpoint/2010/main" val="1138867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C85298-BDFA-EF58-B414-2F0D820A7B98}"/>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79F4956-648F-9B25-3DA7-10ED4BCFC9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D00881CE-6934-63CF-E2DF-67C0351E4DC5}"/>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520DF1B3-12D5-6F07-577E-BBB39040E1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D057D07D-7A5A-5714-C229-1803A8D90426}"/>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296E0BE1-B745-5EA4-7386-B1408E37F316}"/>
              </a:ext>
            </a:extLst>
          </p:cNvPr>
          <p:cNvSpPr>
            <a:spLocks noGrp="1"/>
          </p:cNvSpPr>
          <p:nvPr>
            <p:ph type="dt" sz="half" idx="10"/>
          </p:nvPr>
        </p:nvSpPr>
        <p:spPr/>
        <p:txBody>
          <a:bodyPr/>
          <a:lstStyle/>
          <a:p>
            <a:fld id="{1F2ED8E2-7068-4C03-B9D8-667A9E539474}" type="datetimeFigureOut">
              <a:rPr lang="pt-BR" smtClean="0"/>
              <a:t>03/03/2025</a:t>
            </a:fld>
            <a:endParaRPr lang="pt-BR"/>
          </a:p>
        </p:txBody>
      </p:sp>
      <p:sp>
        <p:nvSpPr>
          <p:cNvPr id="8" name="Espaço Reservado para Rodapé 7">
            <a:extLst>
              <a:ext uri="{FF2B5EF4-FFF2-40B4-BE49-F238E27FC236}">
                <a16:creationId xmlns:a16="http://schemas.microsoft.com/office/drawing/2014/main" id="{FF9861C7-9E91-B95C-9AFA-7663E4C58D50}"/>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F4CCB714-5600-07A1-164B-EAA8F09A0606}"/>
              </a:ext>
            </a:extLst>
          </p:cNvPr>
          <p:cNvSpPr>
            <a:spLocks noGrp="1"/>
          </p:cNvSpPr>
          <p:nvPr>
            <p:ph type="sldNum" sz="quarter" idx="12"/>
          </p:nvPr>
        </p:nvSpPr>
        <p:spPr/>
        <p:txBody>
          <a:bodyPr/>
          <a:lstStyle/>
          <a:p>
            <a:fld id="{531CA53A-DA52-4D29-A975-AEDE43B7FA49}" type="slidenum">
              <a:rPr lang="pt-BR" smtClean="0"/>
              <a:t>‹nº›</a:t>
            </a:fld>
            <a:endParaRPr lang="pt-BR"/>
          </a:p>
        </p:txBody>
      </p:sp>
    </p:spTree>
    <p:extLst>
      <p:ext uri="{BB962C8B-B14F-4D97-AF65-F5344CB8AC3E}">
        <p14:creationId xmlns:p14="http://schemas.microsoft.com/office/powerpoint/2010/main" val="262002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20564C-AE76-6B74-4A3B-1FCA67D56568}"/>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98D1F1FE-696F-ECFF-024C-BC692426D48E}"/>
              </a:ext>
            </a:extLst>
          </p:cNvPr>
          <p:cNvSpPr>
            <a:spLocks noGrp="1"/>
          </p:cNvSpPr>
          <p:nvPr>
            <p:ph type="dt" sz="half" idx="10"/>
          </p:nvPr>
        </p:nvSpPr>
        <p:spPr/>
        <p:txBody>
          <a:bodyPr/>
          <a:lstStyle/>
          <a:p>
            <a:fld id="{1F2ED8E2-7068-4C03-B9D8-667A9E539474}" type="datetimeFigureOut">
              <a:rPr lang="pt-BR" smtClean="0"/>
              <a:t>03/03/2025</a:t>
            </a:fld>
            <a:endParaRPr lang="pt-BR"/>
          </a:p>
        </p:txBody>
      </p:sp>
      <p:sp>
        <p:nvSpPr>
          <p:cNvPr id="4" name="Espaço Reservado para Rodapé 3">
            <a:extLst>
              <a:ext uri="{FF2B5EF4-FFF2-40B4-BE49-F238E27FC236}">
                <a16:creationId xmlns:a16="http://schemas.microsoft.com/office/drawing/2014/main" id="{851A27A1-AC1A-381D-DB58-858EF4D73652}"/>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0B96696C-5540-BDC3-CA1C-590D9F9409D0}"/>
              </a:ext>
            </a:extLst>
          </p:cNvPr>
          <p:cNvSpPr>
            <a:spLocks noGrp="1"/>
          </p:cNvSpPr>
          <p:nvPr>
            <p:ph type="sldNum" sz="quarter" idx="12"/>
          </p:nvPr>
        </p:nvSpPr>
        <p:spPr/>
        <p:txBody>
          <a:bodyPr/>
          <a:lstStyle/>
          <a:p>
            <a:fld id="{531CA53A-DA52-4D29-A975-AEDE43B7FA49}" type="slidenum">
              <a:rPr lang="pt-BR" smtClean="0"/>
              <a:t>‹nº›</a:t>
            </a:fld>
            <a:endParaRPr lang="pt-BR"/>
          </a:p>
        </p:txBody>
      </p:sp>
    </p:spTree>
    <p:extLst>
      <p:ext uri="{BB962C8B-B14F-4D97-AF65-F5344CB8AC3E}">
        <p14:creationId xmlns:p14="http://schemas.microsoft.com/office/powerpoint/2010/main" val="4261696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37C4F1CE-944A-AAEF-C825-EC65B3EE00A6}"/>
              </a:ext>
            </a:extLst>
          </p:cNvPr>
          <p:cNvSpPr>
            <a:spLocks noGrp="1"/>
          </p:cNvSpPr>
          <p:nvPr>
            <p:ph type="dt" sz="half" idx="10"/>
          </p:nvPr>
        </p:nvSpPr>
        <p:spPr/>
        <p:txBody>
          <a:bodyPr/>
          <a:lstStyle/>
          <a:p>
            <a:fld id="{1F2ED8E2-7068-4C03-B9D8-667A9E539474}" type="datetimeFigureOut">
              <a:rPr lang="pt-BR" smtClean="0"/>
              <a:t>03/03/2025</a:t>
            </a:fld>
            <a:endParaRPr lang="pt-BR"/>
          </a:p>
        </p:txBody>
      </p:sp>
      <p:sp>
        <p:nvSpPr>
          <p:cNvPr id="3" name="Espaço Reservado para Rodapé 2">
            <a:extLst>
              <a:ext uri="{FF2B5EF4-FFF2-40B4-BE49-F238E27FC236}">
                <a16:creationId xmlns:a16="http://schemas.microsoft.com/office/drawing/2014/main" id="{DC433A07-5204-EA76-53F5-2AC8B41EBBE3}"/>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BA24BF0A-4E81-D7D4-32BF-EAD2CC070AA0}"/>
              </a:ext>
            </a:extLst>
          </p:cNvPr>
          <p:cNvSpPr>
            <a:spLocks noGrp="1"/>
          </p:cNvSpPr>
          <p:nvPr>
            <p:ph type="sldNum" sz="quarter" idx="12"/>
          </p:nvPr>
        </p:nvSpPr>
        <p:spPr/>
        <p:txBody>
          <a:bodyPr/>
          <a:lstStyle/>
          <a:p>
            <a:fld id="{531CA53A-DA52-4D29-A975-AEDE43B7FA49}" type="slidenum">
              <a:rPr lang="pt-BR" smtClean="0"/>
              <a:t>‹nº›</a:t>
            </a:fld>
            <a:endParaRPr lang="pt-BR"/>
          </a:p>
        </p:txBody>
      </p:sp>
    </p:spTree>
    <p:extLst>
      <p:ext uri="{BB962C8B-B14F-4D97-AF65-F5344CB8AC3E}">
        <p14:creationId xmlns:p14="http://schemas.microsoft.com/office/powerpoint/2010/main" val="647509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1916C-E42D-92A9-12D8-8FCB766B892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172313D5-944A-FF57-9065-FD133C9926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A52366B1-2890-8566-A1A1-69456A756D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E72A377-A442-2D26-B00D-22D226D12B14}"/>
              </a:ext>
            </a:extLst>
          </p:cNvPr>
          <p:cNvSpPr>
            <a:spLocks noGrp="1"/>
          </p:cNvSpPr>
          <p:nvPr>
            <p:ph type="dt" sz="half" idx="10"/>
          </p:nvPr>
        </p:nvSpPr>
        <p:spPr/>
        <p:txBody>
          <a:bodyPr/>
          <a:lstStyle/>
          <a:p>
            <a:fld id="{1F2ED8E2-7068-4C03-B9D8-667A9E539474}" type="datetimeFigureOut">
              <a:rPr lang="pt-BR" smtClean="0"/>
              <a:t>03/03/2025</a:t>
            </a:fld>
            <a:endParaRPr lang="pt-BR"/>
          </a:p>
        </p:txBody>
      </p:sp>
      <p:sp>
        <p:nvSpPr>
          <p:cNvPr id="6" name="Espaço Reservado para Rodapé 5">
            <a:extLst>
              <a:ext uri="{FF2B5EF4-FFF2-40B4-BE49-F238E27FC236}">
                <a16:creationId xmlns:a16="http://schemas.microsoft.com/office/drawing/2014/main" id="{62C39FB9-BB0D-9CF1-FF49-D57DC9FF4B8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D7AB523-2BD7-52C8-D463-65F4CB67BFB6}"/>
              </a:ext>
            </a:extLst>
          </p:cNvPr>
          <p:cNvSpPr>
            <a:spLocks noGrp="1"/>
          </p:cNvSpPr>
          <p:nvPr>
            <p:ph type="sldNum" sz="quarter" idx="12"/>
          </p:nvPr>
        </p:nvSpPr>
        <p:spPr/>
        <p:txBody>
          <a:bodyPr/>
          <a:lstStyle/>
          <a:p>
            <a:fld id="{531CA53A-DA52-4D29-A975-AEDE43B7FA49}" type="slidenum">
              <a:rPr lang="pt-BR" smtClean="0"/>
              <a:t>‹nº›</a:t>
            </a:fld>
            <a:endParaRPr lang="pt-BR"/>
          </a:p>
        </p:txBody>
      </p:sp>
    </p:spTree>
    <p:extLst>
      <p:ext uri="{BB962C8B-B14F-4D97-AF65-F5344CB8AC3E}">
        <p14:creationId xmlns:p14="http://schemas.microsoft.com/office/powerpoint/2010/main" val="13802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8A8732-8B2C-3DB5-3039-09AD461C982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4D3247A-E63C-3AC5-D062-B669ABDF68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3312419E-2D9E-F285-ED45-78F9312157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600DAA7-6EEC-8D80-70B6-5ADD896C7432}"/>
              </a:ext>
            </a:extLst>
          </p:cNvPr>
          <p:cNvSpPr>
            <a:spLocks noGrp="1"/>
          </p:cNvSpPr>
          <p:nvPr>
            <p:ph type="dt" sz="half" idx="10"/>
          </p:nvPr>
        </p:nvSpPr>
        <p:spPr/>
        <p:txBody>
          <a:bodyPr/>
          <a:lstStyle/>
          <a:p>
            <a:fld id="{1F2ED8E2-7068-4C03-B9D8-667A9E539474}" type="datetimeFigureOut">
              <a:rPr lang="pt-BR" smtClean="0"/>
              <a:t>03/03/2025</a:t>
            </a:fld>
            <a:endParaRPr lang="pt-BR"/>
          </a:p>
        </p:txBody>
      </p:sp>
      <p:sp>
        <p:nvSpPr>
          <p:cNvPr id="6" name="Espaço Reservado para Rodapé 5">
            <a:extLst>
              <a:ext uri="{FF2B5EF4-FFF2-40B4-BE49-F238E27FC236}">
                <a16:creationId xmlns:a16="http://schemas.microsoft.com/office/drawing/2014/main" id="{BCE7921C-FBE8-FBB5-1061-FD9124449A0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F45D11F-F131-B715-2184-21AC8C59188E}"/>
              </a:ext>
            </a:extLst>
          </p:cNvPr>
          <p:cNvSpPr>
            <a:spLocks noGrp="1"/>
          </p:cNvSpPr>
          <p:nvPr>
            <p:ph type="sldNum" sz="quarter" idx="12"/>
          </p:nvPr>
        </p:nvSpPr>
        <p:spPr/>
        <p:txBody>
          <a:bodyPr/>
          <a:lstStyle/>
          <a:p>
            <a:fld id="{531CA53A-DA52-4D29-A975-AEDE43B7FA49}" type="slidenum">
              <a:rPr lang="pt-BR" smtClean="0"/>
              <a:t>‹nº›</a:t>
            </a:fld>
            <a:endParaRPr lang="pt-BR"/>
          </a:p>
        </p:txBody>
      </p:sp>
    </p:spTree>
    <p:extLst>
      <p:ext uri="{BB962C8B-B14F-4D97-AF65-F5344CB8AC3E}">
        <p14:creationId xmlns:p14="http://schemas.microsoft.com/office/powerpoint/2010/main" val="3223472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DC5FFAA0-C8A3-7287-2149-5DE5B1CA10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ADB52E84-6598-5279-A046-4F8EC08EB5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6E63FD0-3FD5-A205-FE38-29BE7A35A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2ED8E2-7068-4C03-B9D8-667A9E539474}" type="datetimeFigureOut">
              <a:rPr lang="pt-BR" smtClean="0"/>
              <a:t>03/03/2025</a:t>
            </a:fld>
            <a:endParaRPr lang="pt-BR"/>
          </a:p>
        </p:txBody>
      </p:sp>
      <p:sp>
        <p:nvSpPr>
          <p:cNvPr id="5" name="Espaço Reservado para Rodapé 4">
            <a:extLst>
              <a:ext uri="{FF2B5EF4-FFF2-40B4-BE49-F238E27FC236}">
                <a16:creationId xmlns:a16="http://schemas.microsoft.com/office/drawing/2014/main" id="{BC35BC27-D5DB-3049-D8FB-37FD4917FB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868EB3B5-A7EF-F2AC-FCC0-2BC0FD9EA8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1CA53A-DA52-4D29-A975-AEDE43B7FA49}" type="slidenum">
              <a:rPr lang="pt-BR" smtClean="0"/>
              <a:t>‹nº›</a:t>
            </a:fld>
            <a:endParaRPr lang="pt-BR"/>
          </a:p>
        </p:txBody>
      </p:sp>
    </p:spTree>
    <p:extLst>
      <p:ext uri="{BB962C8B-B14F-4D97-AF65-F5344CB8AC3E}">
        <p14:creationId xmlns:p14="http://schemas.microsoft.com/office/powerpoint/2010/main" val="39354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1.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1.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FE5BF5-EA5B-1731-8221-A15EF0F3FDCE}"/>
              </a:ext>
            </a:extLst>
          </p:cNvPr>
          <p:cNvSpPr>
            <a:spLocks noGrp="1"/>
          </p:cNvSpPr>
          <p:nvPr>
            <p:ph type="ctrTitle"/>
          </p:nvPr>
        </p:nvSpPr>
        <p:spPr/>
        <p:txBody>
          <a:bodyPr/>
          <a:lstStyle/>
          <a:p>
            <a:endParaRPr lang="pt-BR"/>
          </a:p>
        </p:txBody>
      </p:sp>
      <p:sp>
        <p:nvSpPr>
          <p:cNvPr id="3" name="Subtítulo 2">
            <a:extLst>
              <a:ext uri="{FF2B5EF4-FFF2-40B4-BE49-F238E27FC236}">
                <a16:creationId xmlns:a16="http://schemas.microsoft.com/office/drawing/2014/main" id="{74138121-6D29-2DD7-CF29-7ECF903B2914}"/>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513753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447E1-D7CE-E7B1-50E8-6A335E2EC28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D9D65DB-7C0F-2105-5471-9A89D62D60DB}"/>
              </a:ext>
            </a:extLst>
          </p:cNvPr>
          <p:cNvSpPr>
            <a:spLocks noGrp="1"/>
          </p:cNvSpPr>
          <p:nvPr>
            <p:ph type="title"/>
          </p:nvPr>
        </p:nvSpPr>
        <p:spPr/>
        <p:txBody>
          <a:bodyPr/>
          <a:lstStyle/>
          <a:p>
            <a:endParaRPr lang="pt-BR" dirty="0"/>
          </a:p>
        </p:txBody>
      </p:sp>
      <p:cxnSp>
        <p:nvCxnSpPr>
          <p:cNvPr id="10" name="Conector de Seta Reta 9">
            <a:extLst>
              <a:ext uri="{FF2B5EF4-FFF2-40B4-BE49-F238E27FC236}">
                <a16:creationId xmlns:a16="http://schemas.microsoft.com/office/drawing/2014/main" id="{AAAED286-8516-30F8-062A-BEBC673EF067}"/>
              </a:ext>
            </a:extLst>
          </p:cNvPr>
          <p:cNvCxnSpPr/>
          <p:nvPr/>
        </p:nvCxnSpPr>
        <p:spPr>
          <a:xfrm>
            <a:off x="4837521" y="2875175"/>
            <a:ext cx="1640264"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 name="Conector de Seta Reta 2">
            <a:extLst>
              <a:ext uri="{FF2B5EF4-FFF2-40B4-BE49-F238E27FC236}">
                <a16:creationId xmlns:a16="http://schemas.microsoft.com/office/drawing/2014/main" id="{D24E0738-413D-E3C5-3DDE-9EC849746B8A}"/>
              </a:ext>
            </a:extLst>
          </p:cNvPr>
          <p:cNvCxnSpPr>
            <a:cxnSpLocks/>
          </p:cNvCxnSpPr>
          <p:nvPr/>
        </p:nvCxnSpPr>
        <p:spPr>
          <a:xfrm flipH="1">
            <a:off x="8184036" y="2884603"/>
            <a:ext cx="1640264"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82EF6794-0396-9A38-DF14-8777C2EC614D}"/>
                  </a:ext>
                </a:extLst>
              </p:cNvPr>
              <p:cNvSpPr txBox="1"/>
              <p:nvPr/>
            </p:nvSpPr>
            <p:spPr>
              <a:xfrm>
                <a:off x="7484881" y="2969445"/>
                <a:ext cx="13370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pt-BR" b="0" i="1" smtClean="0">
                              <a:latin typeface="Cambria Math" panose="02040503050406030204" pitchFamily="18" charset="0"/>
                              <a:ea typeface="Cambria Math" panose="02040503050406030204" pitchFamily="18" charset="0"/>
                            </a:rPr>
                          </m:ctrlPr>
                        </m:sSupPr>
                        <m:e>
                          <m:r>
                            <a:rPr lang="pt-BR" b="0" i="1" smtClean="0">
                              <a:latin typeface="Cambria Math" panose="02040503050406030204" pitchFamily="18" charset="0"/>
                              <a:ea typeface="Cambria Math" panose="02040503050406030204" pitchFamily="18" charset="0"/>
                            </a:rPr>
                            <m:t>𝑙𝑒𝑓𝑡</m:t>
                          </m:r>
                          <m:r>
                            <a:rPr lang="pt-BR" b="0" i="1" smtClean="0">
                              <a:latin typeface="Cambria Math" panose="02040503050406030204" pitchFamily="18" charset="0"/>
                              <a:ea typeface="Cambria Math" panose="02040503050406030204" pitchFamily="18" charset="0"/>
                            </a:rPr>
                            <m:t>⟵</m:t>
                          </m:r>
                          <m:r>
                            <a:rPr lang="pt-BR" i="1" smtClean="0">
                              <a:latin typeface="Cambria Math" panose="02040503050406030204" pitchFamily="18" charset="0"/>
                              <a:ea typeface="Cambria Math" panose="02040503050406030204" pitchFamily="18" charset="0"/>
                            </a:rPr>
                            <m:t>𝜌</m:t>
                          </m:r>
                        </m:e>
                        <m:sup>
                          <m:r>
                            <a:rPr lang="pt-BR" b="0" i="1" smtClean="0">
                              <a:latin typeface="Cambria Math" panose="02040503050406030204" pitchFamily="18" charset="0"/>
                              <a:ea typeface="Cambria Math" panose="02040503050406030204" pitchFamily="18" charset="0"/>
                            </a:rPr>
                            <m:t>+</m:t>
                          </m:r>
                        </m:sup>
                      </m:sSup>
                    </m:oMath>
                  </m:oMathPara>
                </a14:m>
                <a:endParaRPr lang="pt-BR" dirty="0"/>
              </a:p>
            </p:txBody>
          </p:sp>
        </mc:Choice>
        <mc:Fallback xmlns="">
          <p:sp>
            <p:nvSpPr>
              <p:cNvPr id="4" name="CaixaDeTexto 3">
                <a:extLst>
                  <a:ext uri="{FF2B5EF4-FFF2-40B4-BE49-F238E27FC236}">
                    <a16:creationId xmlns:a16="http://schemas.microsoft.com/office/drawing/2014/main" id="{82EF6794-0396-9A38-DF14-8777C2EC614D}"/>
                  </a:ext>
                </a:extLst>
              </p:cNvPr>
              <p:cNvSpPr txBox="1">
                <a:spLocks noRot="1" noChangeAspect="1" noMove="1" noResize="1" noEditPoints="1" noAdjustHandles="1" noChangeArrowheads="1" noChangeShapeType="1" noTextEdit="1"/>
              </p:cNvSpPr>
              <p:nvPr/>
            </p:nvSpPr>
            <p:spPr>
              <a:xfrm>
                <a:off x="7484881" y="2969445"/>
                <a:ext cx="1337036" cy="369332"/>
              </a:xfrm>
              <a:prstGeom prst="rect">
                <a:avLst/>
              </a:prstGeom>
              <a:blipFill>
                <a:blip r:embed="rId2"/>
                <a:stretch>
                  <a:fillRect b="-13115"/>
                </a:stretch>
              </a:blipFill>
            </p:spPr>
            <p:txBody>
              <a:bodyPr/>
              <a:lstStyle/>
              <a:p>
                <a:r>
                  <a:rPr lang="pt-BR">
                    <a:noFill/>
                  </a:rPr>
                  <a:t> </a:t>
                </a:r>
              </a:p>
            </p:txBody>
          </p:sp>
        </mc:Fallback>
      </mc:AlternateContent>
      <p:sp>
        <p:nvSpPr>
          <p:cNvPr id="14" name="CaixaDeTexto 13">
            <a:extLst>
              <a:ext uri="{FF2B5EF4-FFF2-40B4-BE49-F238E27FC236}">
                <a16:creationId xmlns:a16="http://schemas.microsoft.com/office/drawing/2014/main" id="{8C4DCD0A-725B-70AE-4062-C2524D42BF14}"/>
              </a:ext>
            </a:extLst>
          </p:cNvPr>
          <p:cNvSpPr txBox="1"/>
          <p:nvPr/>
        </p:nvSpPr>
        <p:spPr>
          <a:xfrm>
            <a:off x="4758964" y="2497088"/>
            <a:ext cx="274949" cy="369332"/>
          </a:xfrm>
          <a:prstGeom prst="rect">
            <a:avLst/>
          </a:prstGeom>
          <a:noFill/>
        </p:spPr>
        <p:txBody>
          <a:bodyPr wrap="square" rtlCol="0">
            <a:spAutoFit/>
          </a:bodyPr>
          <a:lstStyle/>
          <a:p>
            <a:r>
              <a:rPr lang="pt-BR" dirty="0"/>
              <a:t>-</a:t>
            </a:r>
          </a:p>
        </p:txBody>
      </p:sp>
      <mc:AlternateContent xmlns:mc="http://schemas.openxmlformats.org/markup-compatibility/2006" xmlns:a14="http://schemas.microsoft.com/office/drawing/2010/main">
        <mc:Choice Requires="a14">
          <p:sp>
            <p:nvSpPr>
              <p:cNvPr id="15" name="CaixaDeTexto 14">
                <a:extLst>
                  <a:ext uri="{FF2B5EF4-FFF2-40B4-BE49-F238E27FC236}">
                    <a16:creationId xmlns:a16="http://schemas.microsoft.com/office/drawing/2014/main" id="{A3D7DBE9-7B5C-759B-7BA0-3E4FA7EED21C}"/>
                  </a:ext>
                </a:extLst>
              </p:cNvPr>
              <p:cNvSpPr txBox="1"/>
              <p:nvPr/>
            </p:nvSpPr>
            <p:spPr>
              <a:xfrm>
                <a:off x="3925477" y="2964409"/>
                <a:ext cx="13370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ea typeface="Cambria Math" panose="02040503050406030204" pitchFamily="18" charset="0"/>
                        </a:rPr>
                        <m:t>𝑙𝑒𝑓𝑡</m:t>
                      </m:r>
                      <m:r>
                        <a:rPr lang="pt-BR" b="0" i="1" smtClean="0">
                          <a:latin typeface="Cambria Math" panose="02040503050406030204" pitchFamily="18" charset="0"/>
                          <a:ea typeface="Cambria Math" panose="02040503050406030204" pitchFamily="18" charset="0"/>
                        </a:rPr>
                        <m:t> ⟵</m:t>
                      </m:r>
                      <m:sSup>
                        <m:sSupPr>
                          <m:ctrlPr>
                            <a:rPr lang="pt-BR" b="0" i="1" smtClean="0">
                              <a:latin typeface="Cambria Math" panose="02040503050406030204" pitchFamily="18" charset="0"/>
                              <a:ea typeface="Cambria Math" panose="02040503050406030204" pitchFamily="18" charset="0"/>
                            </a:rPr>
                          </m:ctrlPr>
                        </m:sSupPr>
                        <m:e>
                          <m:r>
                            <a:rPr lang="pt-BR" i="1" smtClean="0">
                              <a:latin typeface="Cambria Math" panose="02040503050406030204" pitchFamily="18" charset="0"/>
                              <a:ea typeface="Cambria Math" panose="02040503050406030204" pitchFamily="18" charset="0"/>
                            </a:rPr>
                            <m:t>𝜌</m:t>
                          </m:r>
                        </m:e>
                        <m:sup>
                          <m:r>
                            <a:rPr lang="pt-BR" b="0" i="1" smtClean="0">
                              <a:latin typeface="Cambria Math" panose="02040503050406030204" pitchFamily="18" charset="0"/>
                              <a:ea typeface="Cambria Math" panose="02040503050406030204" pitchFamily="18" charset="0"/>
                            </a:rPr>
                            <m:t>−</m:t>
                          </m:r>
                        </m:sup>
                      </m:sSup>
                    </m:oMath>
                  </m:oMathPara>
                </a14:m>
                <a:endParaRPr lang="pt-BR" dirty="0"/>
              </a:p>
            </p:txBody>
          </p:sp>
        </mc:Choice>
        <mc:Fallback xmlns="">
          <p:sp>
            <p:nvSpPr>
              <p:cNvPr id="15" name="CaixaDeTexto 14">
                <a:extLst>
                  <a:ext uri="{FF2B5EF4-FFF2-40B4-BE49-F238E27FC236}">
                    <a16:creationId xmlns:a16="http://schemas.microsoft.com/office/drawing/2014/main" id="{A3D7DBE9-7B5C-759B-7BA0-3E4FA7EED21C}"/>
                  </a:ext>
                </a:extLst>
              </p:cNvPr>
              <p:cNvSpPr txBox="1">
                <a:spLocks noRot="1" noChangeAspect="1" noMove="1" noResize="1" noEditPoints="1" noAdjustHandles="1" noChangeArrowheads="1" noChangeShapeType="1" noTextEdit="1"/>
              </p:cNvSpPr>
              <p:nvPr/>
            </p:nvSpPr>
            <p:spPr>
              <a:xfrm>
                <a:off x="3925477" y="2964409"/>
                <a:ext cx="1337036" cy="369332"/>
              </a:xfrm>
              <a:prstGeom prst="rect">
                <a:avLst/>
              </a:prstGeom>
              <a:blipFill>
                <a:blip r:embed="rId3"/>
                <a:stretch>
                  <a:fillRect b="-13115"/>
                </a:stretch>
              </a:blipFill>
            </p:spPr>
            <p:txBody>
              <a:bodyPr/>
              <a:lstStyle/>
              <a:p>
                <a:r>
                  <a:rPr lang="pt-BR">
                    <a:noFill/>
                  </a:rPr>
                  <a:t> </a:t>
                </a:r>
              </a:p>
            </p:txBody>
          </p:sp>
        </mc:Fallback>
      </mc:AlternateContent>
      <p:sp>
        <p:nvSpPr>
          <p:cNvPr id="16" name="CaixaDeTexto 15">
            <a:extLst>
              <a:ext uri="{FF2B5EF4-FFF2-40B4-BE49-F238E27FC236}">
                <a16:creationId xmlns:a16="http://schemas.microsoft.com/office/drawing/2014/main" id="{159B6F15-0EC6-CC38-40FD-8053607DEBED}"/>
              </a:ext>
            </a:extLst>
          </p:cNvPr>
          <p:cNvSpPr txBox="1"/>
          <p:nvPr/>
        </p:nvSpPr>
        <p:spPr>
          <a:xfrm>
            <a:off x="8153399" y="2493714"/>
            <a:ext cx="274949" cy="369332"/>
          </a:xfrm>
          <a:prstGeom prst="rect">
            <a:avLst/>
          </a:prstGeom>
          <a:noFill/>
        </p:spPr>
        <p:txBody>
          <a:bodyPr wrap="square" rtlCol="0">
            <a:spAutoFit/>
          </a:bodyPr>
          <a:lstStyle/>
          <a:p>
            <a:r>
              <a:rPr lang="pt-BR" dirty="0"/>
              <a:t>+</a:t>
            </a:r>
          </a:p>
        </p:txBody>
      </p:sp>
      <p:sp>
        <p:nvSpPr>
          <p:cNvPr id="17" name="CaixaDeTexto 16">
            <a:extLst>
              <a:ext uri="{FF2B5EF4-FFF2-40B4-BE49-F238E27FC236}">
                <a16:creationId xmlns:a16="http://schemas.microsoft.com/office/drawing/2014/main" id="{9A1CE961-C9F0-51F4-FAE4-202110C76640}"/>
              </a:ext>
            </a:extLst>
          </p:cNvPr>
          <p:cNvSpPr txBox="1"/>
          <p:nvPr/>
        </p:nvSpPr>
        <p:spPr>
          <a:xfrm>
            <a:off x="9686825" y="2493714"/>
            <a:ext cx="274949" cy="369332"/>
          </a:xfrm>
          <a:prstGeom prst="rect">
            <a:avLst/>
          </a:prstGeom>
          <a:noFill/>
        </p:spPr>
        <p:txBody>
          <a:bodyPr wrap="square" rtlCol="0">
            <a:spAutoFit/>
          </a:bodyPr>
          <a:lstStyle/>
          <a:p>
            <a:r>
              <a:rPr lang="pt-BR" dirty="0"/>
              <a:t>-</a:t>
            </a:r>
          </a:p>
        </p:txBody>
      </p: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D3B603D6-29A9-E28C-7718-34C6669C7959}"/>
                  </a:ext>
                </a:extLst>
              </p:cNvPr>
              <p:cNvSpPr txBox="1"/>
              <p:nvPr/>
            </p:nvSpPr>
            <p:spPr>
              <a:xfrm>
                <a:off x="9383597" y="2964409"/>
                <a:ext cx="15994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pt-BR" b="0" i="1" smtClean="0">
                              <a:latin typeface="Cambria Math" panose="02040503050406030204" pitchFamily="18" charset="0"/>
                              <a:ea typeface="Cambria Math" panose="02040503050406030204" pitchFamily="18" charset="0"/>
                            </a:rPr>
                          </m:ctrlPr>
                        </m:sSupPr>
                        <m:e>
                          <m:r>
                            <a:rPr lang="pt-BR" i="1" smtClean="0">
                              <a:latin typeface="Cambria Math" panose="02040503050406030204" pitchFamily="18" charset="0"/>
                              <a:ea typeface="Cambria Math" panose="02040503050406030204" pitchFamily="18" charset="0"/>
                            </a:rPr>
                            <m:t>𝜌</m:t>
                          </m:r>
                        </m:e>
                        <m:sup>
                          <m:r>
                            <a:rPr lang="pt-BR" b="0" i="1" smtClean="0">
                              <a:latin typeface="Cambria Math" panose="02040503050406030204" pitchFamily="18" charset="0"/>
                              <a:ea typeface="Cambria Math" panose="02040503050406030204" pitchFamily="18" charset="0"/>
                            </a:rPr>
                            <m:t>−</m:t>
                          </m:r>
                        </m:sup>
                      </m:sSup>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𝑟𝑖𝑔h𝑡</m:t>
                      </m:r>
                    </m:oMath>
                  </m:oMathPara>
                </a14:m>
                <a:endParaRPr lang="pt-BR" dirty="0"/>
              </a:p>
            </p:txBody>
          </p:sp>
        </mc:Choice>
        <mc:Fallback xmlns="">
          <p:sp>
            <p:nvSpPr>
              <p:cNvPr id="18" name="CaixaDeTexto 17">
                <a:extLst>
                  <a:ext uri="{FF2B5EF4-FFF2-40B4-BE49-F238E27FC236}">
                    <a16:creationId xmlns:a16="http://schemas.microsoft.com/office/drawing/2014/main" id="{D3B603D6-29A9-E28C-7718-34C6669C7959}"/>
                  </a:ext>
                </a:extLst>
              </p:cNvPr>
              <p:cNvSpPr txBox="1">
                <a:spLocks noRot="1" noChangeAspect="1" noMove="1" noResize="1" noEditPoints="1" noAdjustHandles="1" noChangeArrowheads="1" noChangeShapeType="1" noTextEdit="1"/>
              </p:cNvSpPr>
              <p:nvPr/>
            </p:nvSpPr>
            <p:spPr>
              <a:xfrm>
                <a:off x="9383597" y="2964409"/>
                <a:ext cx="1599412" cy="369332"/>
              </a:xfrm>
              <a:prstGeom prst="rect">
                <a:avLst/>
              </a:prstGeom>
              <a:blipFill>
                <a:blip r:embed="rId4"/>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F9982B23-9C32-7F26-1D7C-40A8D2941F93}"/>
                  </a:ext>
                </a:extLst>
              </p:cNvPr>
              <p:cNvSpPr txBox="1"/>
              <p:nvPr/>
            </p:nvSpPr>
            <p:spPr>
              <a:xfrm>
                <a:off x="5854831" y="2964409"/>
                <a:ext cx="15994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pt-BR" b="0" i="1" smtClean="0">
                              <a:latin typeface="Cambria Math" panose="02040503050406030204" pitchFamily="18" charset="0"/>
                              <a:ea typeface="Cambria Math" panose="02040503050406030204" pitchFamily="18" charset="0"/>
                            </a:rPr>
                          </m:ctrlPr>
                        </m:sSupPr>
                        <m:e>
                          <m:r>
                            <a:rPr lang="pt-BR" i="1" smtClean="0">
                              <a:latin typeface="Cambria Math" panose="02040503050406030204" pitchFamily="18" charset="0"/>
                              <a:ea typeface="Cambria Math" panose="02040503050406030204" pitchFamily="18" charset="0"/>
                            </a:rPr>
                            <m:t>𝜌</m:t>
                          </m:r>
                        </m:e>
                        <m:sup>
                          <m:r>
                            <a:rPr lang="pt-BR" b="0" i="1" smtClean="0">
                              <a:latin typeface="Cambria Math" panose="02040503050406030204" pitchFamily="18" charset="0"/>
                              <a:ea typeface="Cambria Math" panose="02040503050406030204" pitchFamily="18" charset="0"/>
                            </a:rPr>
                            <m:t>+</m:t>
                          </m:r>
                        </m:sup>
                      </m:sSup>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𝑟𝑖𝑔h𝑡</m:t>
                      </m:r>
                    </m:oMath>
                  </m:oMathPara>
                </a14:m>
                <a:endParaRPr lang="pt-BR" dirty="0"/>
              </a:p>
            </p:txBody>
          </p:sp>
        </mc:Choice>
        <mc:Fallback xmlns="">
          <p:sp>
            <p:nvSpPr>
              <p:cNvPr id="19" name="CaixaDeTexto 18">
                <a:extLst>
                  <a:ext uri="{FF2B5EF4-FFF2-40B4-BE49-F238E27FC236}">
                    <a16:creationId xmlns:a16="http://schemas.microsoft.com/office/drawing/2014/main" id="{F9982B23-9C32-7F26-1D7C-40A8D2941F93}"/>
                  </a:ext>
                </a:extLst>
              </p:cNvPr>
              <p:cNvSpPr txBox="1">
                <a:spLocks noRot="1" noChangeAspect="1" noMove="1" noResize="1" noEditPoints="1" noAdjustHandles="1" noChangeArrowheads="1" noChangeShapeType="1" noTextEdit="1"/>
              </p:cNvSpPr>
              <p:nvPr/>
            </p:nvSpPr>
            <p:spPr>
              <a:xfrm>
                <a:off x="5854831" y="2964409"/>
                <a:ext cx="1599412" cy="369332"/>
              </a:xfrm>
              <a:prstGeom prst="rect">
                <a:avLst/>
              </a:prstGeom>
              <a:blipFill>
                <a:blip r:embed="rId5"/>
                <a:stretch>
                  <a:fillRect b="-13115"/>
                </a:stretch>
              </a:blipFill>
            </p:spPr>
            <p:txBody>
              <a:bodyPr/>
              <a:lstStyle/>
              <a:p>
                <a:r>
                  <a:rPr lang="pt-BR">
                    <a:noFill/>
                  </a:rPr>
                  <a:t> </a:t>
                </a:r>
              </a:p>
            </p:txBody>
          </p:sp>
        </mc:Fallback>
      </mc:AlternateContent>
      <p:sp>
        <p:nvSpPr>
          <p:cNvPr id="20" name="CaixaDeTexto 19">
            <a:extLst>
              <a:ext uri="{FF2B5EF4-FFF2-40B4-BE49-F238E27FC236}">
                <a16:creationId xmlns:a16="http://schemas.microsoft.com/office/drawing/2014/main" id="{01C1C8DC-6888-BAA9-97AE-250DCA330944}"/>
              </a:ext>
            </a:extLst>
          </p:cNvPr>
          <p:cNvSpPr txBox="1"/>
          <p:nvPr/>
        </p:nvSpPr>
        <p:spPr>
          <a:xfrm>
            <a:off x="6154915" y="2461227"/>
            <a:ext cx="274949" cy="369332"/>
          </a:xfrm>
          <a:prstGeom prst="rect">
            <a:avLst/>
          </a:prstGeom>
          <a:noFill/>
        </p:spPr>
        <p:txBody>
          <a:bodyPr wrap="square" rtlCol="0">
            <a:spAutoFit/>
          </a:bodyPr>
          <a:lstStyle/>
          <a:p>
            <a:r>
              <a:rPr lang="pt-BR" dirty="0"/>
              <a:t>+</a:t>
            </a:r>
          </a:p>
        </p:txBody>
      </p:sp>
    </p:spTree>
    <p:extLst>
      <p:ext uri="{BB962C8B-B14F-4D97-AF65-F5344CB8AC3E}">
        <p14:creationId xmlns:p14="http://schemas.microsoft.com/office/powerpoint/2010/main" val="2314266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Conector de Seta Reta 30">
            <a:extLst>
              <a:ext uri="{FF2B5EF4-FFF2-40B4-BE49-F238E27FC236}">
                <a16:creationId xmlns:a16="http://schemas.microsoft.com/office/drawing/2014/main" id="{B3F24F10-94B1-33E7-3045-3C4016161923}"/>
              </a:ext>
            </a:extLst>
          </p:cNvPr>
          <p:cNvCxnSpPr/>
          <p:nvPr/>
        </p:nvCxnSpPr>
        <p:spPr>
          <a:xfrm>
            <a:off x="2091180" y="914400"/>
            <a:ext cx="1640264"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de Seta Reta 31">
            <a:extLst>
              <a:ext uri="{FF2B5EF4-FFF2-40B4-BE49-F238E27FC236}">
                <a16:creationId xmlns:a16="http://schemas.microsoft.com/office/drawing/2014/main" id="{29FD354E-9B82-30E3-F160-77C202CE4349}"/>
              </a:ext>
            </a:extLst>
          </p:cNvPr>
          <p:cNvCxnSpPr>
            <a:cxnSpLocks/>
          </p:cNvCxnSpPr>
          <p:nvPr/>
        </p:nvCxnSpPr>
        <p:spPr>
          <a:xfrm flipH="1">
            <a:off x="1977272" y="1555425"/>
            <a:ext cx="1640264"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4" name="CaixaDeTexto 33">
            <a:extLst>
              <a:ext uri="{FF2B5EF4-FFF2-40B4-BE49-F238E27FC236}">
                <a16:creationId xmlns:a16="http://schemas.microsoft.com/office/drawing/2014/main" id="{F4A5D494-6908-BE6A-D11D-9A75F75F7B07}"/>
              </a:ext>
            </a:extLst>
          </p:cNvPr>
          <p:cNvSpPr txBox="1"/>
          <p:nvPr/>
        </p:nvSpPr>
        <p:spPr>
          <a:xfrm>
            <a:off x="2012623" y="536313"/>
            <a:ext cx="274949" cy="369332"/>
          </a:xfrm>
          <a:prstGeom prst="rect">
            <a:avLst/>
          </a:prstGeom>
          <a:noFill/>
        </p:spPr>
        <p:txBody>
          <a:bodyPr wrap="square" rtlCol="0">
            <a:spAutoFit/>
          </a:bodyPr>
          <a:lstStyle/>
          <a:p>
            <a:r>
              <a:rPr lang="pt-BR" dirty="0"/>
              <a:t>-</a:t>
            </a:r>
          </a:p>
        </p:txBody>
      </p:sp>
      <p:sp>
        <p:nvSpPr>
          <p:cNvPr id="36" name="CaixaDeTexto 35">
            <a:extLst>
              <a:ext uri="{FF2B5EF4-FFF2-40B4-BE49-F238E27FC236}">
                <a16:creationId xmlns:a16="http://schemas.microsoft.com/office/drawing/2014/main" id="{091C66D4-6EA9-D63E-3583-C147032DD80B}"/>
              </a:ext>
            </a:extLst>
          </p:cNvPr>
          <p:cNvSpPr txBox="1"/>
          <p:nvPr/>
        </p:nvSpPr>
        <p:spPr>
          <a:xfrm>
            <a:off x="1865723" y="1171295"/>
            <a:ext cx="393570" cy="369332"/>
          </a:xfrm>
          <a:prstGeom prst="rect">
            <a:avLst/>
          </a:prstGeom>
          <a:noFill/>
        </p:spPr>
        <p:txBody>
          <a:bodyPr wrap="square" rtlCol="0">
            <a:spAutoFit/>
          </a:bodyPr>
          <a:lstStyle/>
          <a:p>
            <a:r>
              <a:rPr lang="pt-BR" dirty="0"/>
              <a:t>+</a:t>
            </a:r>
          </a:p>
        </p:txBody>
      </p:sp>
      <p:sp>
        <p:nvSpPr>
          <p:cNvPr id="37" name="CaixaDeTexto 36">
            <a:extLst>
              <a:ext uri="{FF2B5EF4-FFF2-40B4-BE49-F238E27FC236}">
                <a16:creationId xmlns:a16="http://schemas.microsoft.com/office/drawing/2014/main" id="{947C820C-E61F-2DE5-9081-A44F57EA351F}"/>
              </a:ext>
            </a:extLst>
          </p:cNvPr>
          <p:cNvSpPr txBox="1"/>
          <p:nvPr/>
        </p:nvSpPr>
        <p:spPr>
          <a:xfrm>
            <a:off x="3480061" y="1164536"/>
            <a:ext cx="274949" cy="369332"/>
          </a:xfrm>
          <a:prstGeom prst="rect">
            <a:avLst/>
          </a:prstGeom>
          <a:noFill/>
        </p:spPr>
        <p:txBody>
          <a:bodyPr wrap="square" rtlCol="0">
            <a:spAutoFit/>
          </a:bodyPr>
          <a:lstStyle/>
          <a:p>
            <a:r>
              <a:rPr lang="pt-BR" dirty="0"/>
              <a:t>-</a:t>
            </a:r>
          </a:p>
        </p:txBody>
      </p:sp>
      <p:sp>
        <p:nvSpPr>
          <p:cNvPr id="40" name="CaixaDeTexto 39">
            <a:extLst>
              <a:ext uri="{FF2B5EF4-FFF2-40B4-BE49-F238E27FC236}">
                <a16:creationId xmlns:a16="http://schemas.microsoft.com/office/drawing/2014/main" id="{5C859ACB-8B55-9873-B998-967180F0DB82}"/>
              </a:ext>
            </a:extLst>
          </p:cNvPr>
          <p:cNvSpPr txBox="1"/>
          <p:nvPr/>
        </p:nvSpPr>
        <p:spPr>
          <a:xfrm>
            <a:off x="3408574" y="500452"/>
            <a:ext cx="274949" cy="369332"/>
          </a:xfrm>
          <a:prstGeom prst="rect">
            <a:avLst/>
          </a:prstGeom>
          <a:noFill/>
        </p:spPr>
        <p:txBody>
          <a:bodyPr wrap="square" rtlCol="0">
            <a:spAutoFit/>
          </a:bodyPr>
          <a:lstStyle/>
          <a:p>
            <a:r>
              <a:rPr lang="pt-BR" dirty="0"/>
              <a:t>+</a:t>
            </a:r>
          </a:p>
        </p:txBody>
      </p:sp>
      <p:cxnSp>
        <p:nvCxnSpPr>
          <p:cNvPr id="4" name="Conector de Seta Reta 3">
            <a:extLst>
              <a:ext uri="{FF2B5EF4-FFF2-40B4-BE49-F238E27FC236}">
                <a16:creationId xmlns:a16="http://schemas.microsoft.com/office/drawing/2014/main" id="{03CA78BC-5F9F-529D-6DDF-833EFFDE3BB6}"/>
              </a:ext>
            </a:extLst>
          </p:cNvPr>
          <p:cNvCxnSpPr/>
          <p:nvPr/>
        </p:nvCxnSpPr>
        <p:spPr>
          <a:xfrm>
            <a:off x="2091180" y="2132977"/>
            <a:ext cx="1640264"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 name="Conector de Seta Reta 4">
            <a:extLst>
              <a:ext uri="{FF2B5EF4-FFF2-40B4-BE49-F238E27FC236}">
                <a16:creationId xmlns:a16="http://schemas.microsoft.com/office/drawing/2014/main" id="{E391D7AD-62B8-0B4D-E2B5-15A27EA186BE}"/>
              </a:ext>
            </a:extLst>
          </p:cNvPr>
          <p:cNvCxnSpPr>
            <a:cxnSpLocks/>
          </p:cNvCxnSpPr>
          <p:nvPr/>
        </p:nvCxnSpPr>
        <p:spPr>
          <a:xfrm flipH="1">
            <a:off x="1977272" y="2774002"/>
            <a:ext cx="1640264"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08DEE901-4101-E483-485D-0A6AE7C139B7}"/>
              </a:ext>
            </a:extLst>
          </p:cNvPr>
          <p:cNvSpPr txBox="1"/>
          <p:nvPr/>
        </p:nvSpPr>
        <p:spPr>
          <a:xfrm>
            <a:off x="2012623" y="1754890"/>
            <a:ext cx="274949" cy="369332"/>
          </a:xfrm>
          <a:prstGeom prst="rect">
            <a:avLst/>
          </a:prstGeom>
          <a:noFill/>
        </p:spPr>
        <p:txBody>
          <a:bodyPr wrap="square" rtlCol="0">
            <a:spAutoFit/>
          </a:bodyPr>
          <a:lstStyle/>
          <a:p>
            <a:r>
              <a:rPr lang="pt-BR" dirty="0"/>
              <a:t>-</a:t>
            </a:r>
          </a:p>
        </p:txBody>
      </p:sp>
      <p:sp>
        <p:nvSpPr>
          <p:cNvPr id="7" name="CaixaDeTexto 6">
            <a:extLst>
              <a:ext uri="{FF2B5EF4-FFF2-40B4-BE49-F238E27FC236}">
                <a16:creationId xmlns:a16="http://schemas.microsoft.com/office/drawing/2014/main" id="{83D8AE11-1319-C191-AC6D-099A91DE95BC}"/>
              </a:ext>
            </a:extLst>
          </p:cNvPr>
          <p:cNvSpPr txBox="1"/>
          <p:nvPr/>
        </p:nvSpPr>
        <p:spPr>
          <a:xfrm>
            <a:off x="1828015" y="2350626"/>
            <a:ext cx="393570" cy="369332"/>
          </a:xfrm>
          <a:prstGeom prst="rect">
            <a:avLst/>
          </a:prstGeom>
          <a:noFill/>
        </p:spPr>
        <p:txBody>
          <a:bodyPr wrap="square" rtlCol="0">
            <a:spAutoFit/>
          </a:bodyPr>
          <a:lstStyle/>
          <a:p>
            <a:r>
              <a:rPr lang="pt-BR" dirty="0"/>
              <a:t>+</a:t>
            </a:r>
          </a:p>
        </p:txBody>
      </p:sp>
      <p:sp>
        <p:nvSpPr>
          <p:cNvPr id="8" name="CaixaDeTexto 7">
            <a:extLst>
              <a:ext uri="{FF2B5EF4-FFF2-40B4-BE49-F238E27FC236}">
                <a16:creationId xmlns:a16="http://schemas.microsoft.com/office/drawing/2014/main" id="{6CABB736-80F1-73B1-1BF8-C791A455F763}"/>
              </a:ext>
            </a:extLst>
          </p:cNvPr>
          <p:cNvSpPr txBox="1"/>
          <p:nvPr/>
        </p:nvSpPr>
        <p:spPr>
          <a:xfrm>
            <a:off x="3480061" y="2383113"/>
            <a:ext cx="274949" cy="369332"/>
          </a:xfrm>
          <a:prstGeom prst="rect">
            <a:avLst/>
          </a:prstGeom>
          <a:noFill/>
        </p:spPr>
        <p:txBody>
          <a:bodyPr wrap="square" rtlCol="0">
            <a:spAutoFit/>
          </a:bodyPr>
          <a:lstStyle/>
          <a:p>
            <a:r>
              <a:rPr lang="pt-BR" dirty="0"/>
              <a:t>-</a:t>
            </a:r>
          </a:p>
        </p:txBody>
      </p:sp>
      <p:sp>
        <p:nvSpPr>
          <p:cNvPr id="9" name="CaixaDeTexto 8">
            <a:extLst>
              <a:ext uri="{FF2B5EF4-FFF2-40B4-BE49-F238E27FC236}">
                <a16:creationId xmlns:a16="http://schemas.microsoft.com/office/drawing/2014/main" id="{47D7B79F-8FF2-AFD7-0E78-2CD5B91E2527}"/>
              </a:ext>
            </a:extLst>
          </p:cNvPr>
          <p:cNvSpPr txBox="1"/>
          <p:nvPr/>
        </p:nvSpPr>
        <p:spPr>
          <a:xfrm>
            <a:off x="3408574" y="1719029"/>
            <a:ext cx="274949" cy="369332"/>
          </a:xfrm>
          <a:prstGeom prst="rect">
            <a:avLst/>
          </a:prstGeom>
          <a:noFill/>
        </p:spPr>
        <p:txBody>
          <a:bodyPr wrap="square" rtlCol="0">
            <a:spAutoFit/>
          </a:bodyPr>
          <a:lstStyle/>
          <a:p>
            <a:r>
              <a:rPr lang="pt-BR" dirty="0"/>
              <a:t>+</a:t>
            </a:r>
          </a:p>
        </p:txBody>
      </p:sp>
      <p:cxnSp>
        <p:nvCxnSpPr>
          <p:cNvPr id="10" name="Conector de Seta Reta 9">
            <a:extLst>
              <a:ext uri="{FF2B5EF4-FFF2-40B4-BE49-F238E27FC236}">
                <a16:creationId xmlns:a16="http://schemas.microsoft.com/office/drawing/2014/main" id="{96D469BE-51DC-850C-18F6-B6ADAA9293A8}"/>
              </a:ext>
            </a:extLst>
          </p:cNvPr>
          <p:cNvCxnSpPr>
            <a:cxnSpLocks/>
          </p:cNvCxnSpPr>
          <p:nvPr/>
        </p:nvCxnSpPr>
        <p:spPr>
          <a:xfrm>
            <a:off x="3918406" y="2790923"/>
            <a:ext cx="1640264"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6E651E86-B60F-8488-0A95-A21D8A0BD554}"/>
              </a:ext>
            </a:extLst>
          </p:cNvPr>
          <p:cNvCxnSpPr>
            <a:cxnSpLocks/>
          </p:cNvCxnSpPr>
          <p:nvPr/>
        </p:nvCxnSpPr>
        <p:spPr>
          <a:xfrm flipH="1">
            <a:off x="3918406" y="921125"/>
            <a:ext cx="1640264"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 name="CaixaDeTexto 11">
            <a:extLst>
              <a:ext uri="{FF2B5EF4-FFF2-40B4-BE49-F238E27FC236}">
                <a16:creationId xmlns:a16="http://schemas.microsoft.com/office/drawing/2014/main" id="{C5912957-338E-EBFF-7AEA-A150E648259A}"/>
              </a:ext>
            </a:extLst>
          </p:cNvPr>
          <p:cNvSpPr txBox="1"/>
          <p:nvPr/>
        </p:nvSpPr>
        <p:spPr>
          <a:xfrm>
            <a:off x="3839849" y="2412836"/>
            <a:ext cx="274949" cy="369332"/>
          </a:xfrm>
          <a:prstGeom prst="rect">
            <a:avLst/>
          </a:prstGeom>
          <a:noFill/>
        </p:spPr>
        <p:txBody>
          <a:bodyPr wrap="square" rtlCol="0">
            <a:spAutoFit/>
          </a:bodyPr>
          <a:lstStyle/>
          <a:p>
            <a:r>
              <a:rPr lang="pt-BR" dirty="0"/>
              <a:t>-</a:t>
            </a:r>
          </a:p>
        </p:txBody>
      </p:sp>
      <p:sp>
        <p:nvSpPr>
          <p:cNvPr id="13" name="CaixaDeTexto 12">
            <a:extLst>
              <a:ext uri="{FF2B5EF4-FFF2-40B4-BE49-F238E27FC236}">
                <a16:creationId xmlns:a16="http://schemas.microsoft.com/office/drawing/2014/main" id="{1B9B0537-3233-260C-91B3-8DA1D5363414}"/>
              </a:ext>
            </a:extLst>
          </p:cNvPr>
          <p:cNvSpPr txBox="1"/>
          <p:nvPr/>
        </p:nvSpPr>
        <p:spPr>
          <a:xfrm>
            <a:off x="3769149" y="497749"/>
            <a:ext cx="393570" cy="369332"/>
          </a:xfrm>
          <a:prstGeom prst="rect">
            <a:avLst/>
          </a:prstGeom>
          <a:noFill/>
        </p:spPr>
        <p:txBody>
          <a:bodyPr wrap="square" rtlCol="0">
            <a:spAutoFit/>
          </a:bodyPr>
          <a:lstStyle/>
          <a:p>
            <a:r>
              <a:rPr lang="pt-BR" dirty="0"/>
              <a:t>+</a:t>
            </a:r>
          </a:p>
        </p:txBody>
      </p:sp>
      <p:sp>
        <p:nvSpPr>
          <p:cNvPr id="14" name="CaixaDeTexto 13">
            <a:extLst>
              <a:ext uri="{FF2B5EF4-FFF2-40B4-BE49-F238E27FC236}">
                <a16:creationId xmlns:a16="http://schemas.microsoft.com/office/drawing/2014/main" id="{4CCEA3BF-8F5F-A25E-0549-0B3D4B9E8F1F}"/>
              </a:ext>
            </a:extLst>
          </p:cNvPr>
          <p:cNvSpPr txBox="1"/>
          <p:nvPr/>
        </p:nvSpPr>
        <p:spPr>
          <a:xfrm>
            <a:off x="5421195" y="530236"/>
            <a:ext cx="274949" cy="369332"/>
          </a:xfrm>
          <a:prstGeom prst="rect">
            <a:avLst/>
          </a:prstGeom>
          <a:noFill/>
        </p:spPr>
        <p:txBody>
          <a:bodyPr wrap="square" rtlCol="0">
            <a:spAutoFit/>
          </a:bodyPr>
          <a:lstStyle/>
          <a:p>
            <a:r>
              <a:rPr lang="pt-BR" dirty="0"/>
              <a:t>-</a:t>
            </a:r>
          </a:p>
        </p:txBody>
      </p:sp>
      <p:sp>
        <p:nvSpPr>
          <p:cNvPr id="15" name="CaixaDeTexto 14">
            <a:extLst>
              <a:ext uri="{FF2B5EF4-FFF2-40B4-BE49-F238E27FC236}">
                <a16:creationId xmlns:a16="http://schemas.microsoft.com/office/drawing/2014/main" id="{D0763117-3814-5251-B428-D148F18BB93D}"/>
              </a:ext>
            </a:extLst>
          </p:cNvPr>
          <p:cNvSpPr txBox="1"/>
          <p:nvPr/>
        </p:nvSpPr>
        <p:spPr>
          <a:xfrm>
            <a:off x="5235800" y="2376975"/>
            <a:ext cx="274949" cy="369332"/>
          </a:xfrm>
          <a:prstGeom prst="rect">
            <a:avLst/>
          </a:prstGeom>
          <a:noFill/>
        </p:spPr>
        <p:txBody>
          <a:bodyPr wrap="square" rtlCol="0">
            <a:spAutoFit/>
          </a:bodyPr>
          <a:lstStyle/>
          <a:p>
            <a:r>
              <a:rPr lang="pt-BR" dirty="0"/>
              <a:t>+</a:t>
            </a:r>
          </a:p>
        </p:txBody>
      </p:sp>
      <p:cxnSp>
        <p:nvCxnSpPr>
          <p:cNvPr id="16" name="Conector de Seta Reta 15">
            <a:extLst>
              <a:ext uri="{FF2B5EF4-FFF2-40B4-BE49-F238E27FC236}">
                <a16:creationId xmlns:a16="http://schemas.microsoft.com/office/drawing/2014/main" id="{A7A99A31-89A1-0388-C3DA-F4D1F177F5E7}"/>
              </a:ext>
            </a:extLst>
          </p:cNvPr>
          <p:cNvCxnSpPr/>
          <p:nvPr/>
        </p:nvCxnSpPr>
        <p:spPr>
          <a:xfrm>
            <a:off x="4032314" y="1498677"/>
            <a:ext cx="1640264"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9927894F-A644-469D-2B26-98FAB0D6D659}"/>
              </a:ext>
            </a:extLst>
          </p:cNvPr>
          <p:cNvCxnSpPr>
            <a:cxnSpLocks/>
          </p:cNvCxnSpPr>
          <p:nvPr/>
        </p:nvCxnSpPr>
        <p:spPr>
          <a:xfrm flipH="1">
            <a:off x="3918406" y="2139702"/>
            <a:ext cx="1640264"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8" name="CaixaDeTexto 17">
            <a:extLst>
              <a:ext uri="{FF2B5EF4-FFF2-40B4-BE49-F238E27FC236}">
                <a16:creationId xmlns:a16="http://schemas.microsoft.com/office/drawing/2014/main" id="{227B83FF-F628-B2F9-23C9-EF2FFE610723}"/>
              </a:ext>
            </a:extLst>
          </p:cNvPr>
          <p:cNvSpPr txBox="1"/>
          <p:nvPr/>
        </p:nvSpPr>
        <p:spPr>
          <a:xfrm>
            <a:off x="3953757" y="1120590"/>
            <a:ext cx="274949" cy="369332"/>
          </a:xfrm>
          <a:prstGeom prst="rect">
            <a:avLst/>
          </a:prstGeom>
          <a:noFill/>
        </p:spPr>
        <p:txBody>
          <a:bodyPr wrap="square" rtlCol="0">
            <a:spAutoFit/>
          </a:bodyPr>
          <a:lstStyle/>
          <a:p>
            <a:r>
              <a:rPr lang="pt-BR" dirty="0"/>
              <a:t>-</a:t>
            </a:r>
          </a:p>
        </p:txBody>
      </p:sp>
      <p:sp>
        <p:nvSpPr>
          <p:cNvPr id="19" name="CaixaDeTexto 18">
            <a:extLst>
              <a:ext uri="{FF2B5EF4-FFF2-40B4-BE49-F238E27FC236}">
                <a16:creationId xmlns:a16="http://schemas.microsoft.com/office/drawing/2014/main" id="{AB091B78-95D2-573E-4542-2510744406E6}"/>
              </a:ext>
            </a:extLst>
          </p:cNvPr>
          <p:cNvSpPr txBox="1"/>
          <p:nvPr/>
        </p:nvSpPr>
        <p:spPr>
          <a:xfrm>
            <a:off x="3769149" y="1716326"/>
            <a:ext cx="393570" cy="369332"/>
          </a:xfrm>
          <a:prstGeom prst="rect">
            <a:avLst/>
          </a:prstGeom>
          <a:noFill/>
        </p:spPr>
        <p:txBody>
          <a:bodyPr wrap="square" rtlCol="0">
            <a:spAutoFit/>
          </a:bodyPr>
          <a:lstStyle/>
          <a:p>
            <a:r>
              <a:rPr lang="pt-BR" dirty="0"/>
              <a:t>+</a:t>
            </a:r>
          </a:p>
        </p:txBody>
      </p:sp>
      <p:sp>
        <p:nvSpPr>
          <p:cNvPr id="20" name="CaixaDeTexto 19">
            <a:extLst>
              <a:ext uri="{FF2B5EF4-FFF2-40B4-BE49-F238E27FC236}">
                <a16:creationId xmlns:a16="http://schemas.microsoft.com/office/drawing/2014/main" id="{16ACAD80-DC73-FDCC-073F-B27153469904}"/>
              </a:ext>
            </a:extLst>
          </p:cNvPr>
          <p:cNvSpPr txBox="1"/>
          <p:nvPr/>
        </p:nvSpPr>
        <p:spPr>
          <a:xfrm>
            <a:off x="5421195" y="1748813"/>
            <a:ext cx="274949" cy="369332"/>
          </a:xfrm>
          <a:prstGeom prst="rect">
            <a:avLst/>
          </a:prstGeom>
          <a:noFill/>
        </p:spPr>
        <p:txBody>
          <a:bodyPr wrap="square" rtlCol="0">
            <a:spAutoFit/>
          </a:bodyPr>
          <a:lstStyle/>
          <a:p>
            <a:r>
              <a:rPr lang="pt-BR" dirty="0"/>
              <a:t>-</a:t>
            </a:r>
          </a:p>
        </p:txBody>
      </p:sp>
      <p:sp>
        <p:nvSpPr>
          <p:cNvPr id="21" name="CaixaDeTexto 20">
            <a:extLst>
              <a:ext uri="{FF2B5EF4-FFF2-40B4-BE49-F238E27FC236}">
                <a16:creationId xmlns:a16="http://schemas.microsoft.com/office/drawing/2014/main" id="{F546B93B-799D-2CD4-4D1C-CA9EA97155C7}"/>
              </a:ext>
            </a:extLst>
          </p:cNvPr>
          <p:cNvSpPr txBox="1"/>
          <p:nvPr/>
        </p:nvSpPr>
        <p:spPr>
          <a:xfrm>
            <a:off x="5349708" y="1084729"/>
            <a:ext cx="274949" cy="369332"/>
          </a:xfrm>
          <a:prstGeom prst="rect">
            <a:avLst/>
          </a:prstGeom>
          <a:noFill/>
        </p:spPr>
        <p:txBody>
          <a:bodyPr wrap="square" rtlCol="0">
            <a:spAutoFit/>
          </a:bodyPr>
          <a:lstStyle/>
          <a:p>
            <a:r>
              <a:rPr lang="pt-BR" dirty="0"/>
              <a:t>+</a:t>
            </a:r>
          </a:p>
        </p:txBody>
      </p:sp>
      <mc:AlternateContent xmlns:mc="http://schemas.openxmlformats.org/markup-compatibility/2006" xmlns:a14="http://schemas.microsoft.com/office/drawing/2010/main">
        <mc:Choice Requires="a14">
          <p:sp>
            <p:nvSpPr>
              <p:cNvPr id="22" name="CaixaDeTexto 21">
                <a:extLst>
                  <a:ext uri="{FF2B5EF4-FFF2-40B4-BE49-F238E27FC236}">
                    <a16:creationId xmlns:a16="http://schemas.microsoft.com/office/drawing/2014/main" id="{14B1FE1E-6E5A-084A-0FA6-A15CBC2B3B47}"/>
                  </a:ext>
                </a:extLst>
              </p:cNvPr>
              <p:cNvSpPr txBox="1"/>
              <p:nvPr/>
            </p:nvSpPr>
            <p:spPr>
              <a:xfrm>
                <a:off x="937184" y="735291"/>
                <a:ext cx="4147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𝑡</m:t>
                          </m:r>
                        </m:e>
                        <m:sub>
                          <m:r>
                            <a:rPr lang="pt-BR" b="0" i="1" smtClean="0">
                              <a:latin typeface="Cambria Math" panose="02040503050406030204" pitchFamily="18" charset="0"/>
                            </a:rPr>
                            <m:t>0</m:t>
                          </m:r>
                        </m:sub>
                      </m:sSub>
                    </m:oMath>
                  </m:oMathPara>
                </a14:m>
                <a:endParaRPr lang="pt-BR" dirty="0"/>
              </a:p>
            </p:txBody>
          </p:sp>
        </mc:Choice>
        <mc:Fallback xmlns="">
          <p:sp>
            <p:nvSpPr>
              <p:cNvPr id="22" name="CaixaDeTexto 21">
                <a:extLst>
                  <a:ext uri="{FF2B5EF4-FFF2-40B4-BE49-F238E27FC236}">
                    <a16:creationId xmlns:a16="http://schemas.microsoft.com/office/drawing/2014/main" id="{14B1FE1E-6E5A-084A-0FA6-A15CBC2B3B47}"/>
                  </a:ext>
                </a:extLst>
              </p:cNvPr>
              <p:cNvSpPr txBox="1">
                <a:spLocks noRot="1" noChangeAspect="1" noMove="1" noResize="1" noEditPoints="1" noAdjustHandles="1" noChangeArrowheads="1" noChangeShapeType="1" noTextEdit="1"/>
              </p:cNvSpPr>
              <p:nvPr/>
            </p:nvSpPr>
            <p:spPr>
              <a:xfrm>
                <a:off x="937184" y="735291"/>
                <a:ext cx="414780" cy="369332"/>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48F48EF5-1FD8-DD8A-C761-7159953A63BA}"/>
                  </a:ext>
                </a:extLst>
              </p:cNvPr>
              <p:cNvSpPr txBox="1"/>
              <p:nvPr/>
            </p:nvSpPr>
            <p:spPr>
              <a:xfrm>
                <a:off x="937184" y="1328140"/>
                <a:ext cx="4147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𝑡</m:t>
                          </m:r>
                        </m:e>
                        <m:sub>
                          <m:r>
                            <a:rPr lang="pt-BR" b="0" i="1" smtClean="0">
                              <a:latin typeface="Cambria Math" panose="02040503050406030204" pitchFamily="18" charset="0"/>
                            </a:rPr>
                            <m:t>1</m:t>
                          </m:r>
                        </m:sub>
                      </m:sSub>
                    </m:oMath>
                  </m:oMathPara>
                </a14:m>
                <a:endParaRPr lang="pt-BR" dirty="0"/>
              </a:p>
            </p:txBody>
          </p:sp>
        </mc:Choice>
        <mc:Fallback xmlns="">
          <p:sp>
            <p:nvSpPr>
              <p:cNvPr id="23" name="CaixaDeTexto 22">
                <a:extLst>
                  <a:ext uri="{FF2B5EF4-FFF2-40B4-BE49-F238E27FC236}">
                    <a16:creationId xmlns:a16="http://schemas.microsoft.com/office/drawing/2014/main" id="{48F48EF5-1FD8-DD8A-C761-7159953A63BA}"/>
                  </a:ext>
                </a:extLst>
              </p:cNvPr>
              <p:cNvSpPr txBox="1">
                <a:spLocks noRot="1" noChangeAspect="1" noMove="1" noResize="1" noEditPoints="1" noAdjustHandles="1" noChangeArrowheads="1" noChangeShapeType="1" noTextEdit="1"/>
              </p:cNvSpPr>
              <p:nvPr/>
            </p:nvSpPr>
            <p:spPr>
              <a:xfrm>
                <a:off x="937184" y="1328140"/>
                <a:ext cx="414780" cy="369332"/>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4" name="CaixaDeTexto 23">
                <a:extLst>
                  <a:ext uri="{FF2B5EF4-FFF2-40B4-BE49-F238E27FC236}">
                    <a16:creationId xmlns:a16="http://schemas.microsoft.com/office/drawing/2014/main" id="{009FA2C8-20DE-B252-50EA-DF3CE789B41A}"/>
                  </a:ext>
                </a:extLst>
              </p:cNvPr>
              <p:cNvSpPr txBox="1"/>
              <p:nvPr/>
            </p:nvSpPr>
            <p:spPr>
              <a:xfrm>
                <a:off x="945436" y="1882138"/>
                <a:ext cx="4147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𝑡</m:t>
                          </m:r>
                        </m:e>
                        <m:sub>
                          <m:r>
                            <a:rPr lang="pt-BR" b="0" i="1" smtClean="0">
                              <a:latin typeface="Cambria Math" panose="02040503050406030204" pitchFamily="18" charset="0"/>
                            </a:rPr>
                            <m:t>2</m:t>
                          </m:r>
                        </m:sub>
                      </m:sSub>
                    </m:oMath>
                  </m:oMathPara>
                </a14:m>
                <a:endParaRPr lang="pt-BR" dirty="0"/>
              </a:p>
            </p:txBody>
          </p:sp>
        </mc:Choice>
        <mc:Fallback xmlns="">
          <p:sp>
            <p:nvSpPr>
              <p:cNvPr id="24" name="CaixaDeTexto 23">
                <a:extLst>
                  <a:ext uri="{FF2B5EF4-FFF2-40B4-BE49-F238E27FC236}">
                    <a16:creationId xmlns:a16="http://schemas.microsoft.com/office/drawing/2014/main" id="{009FA2C8-20DE-B252-50EA-DF3CE789B41A}"/>
                  </a:ext>
                </a:extLst>
              </p:cNvPr>
              <p:cNvSpPr txBox="1">
                <a:spLocks noRot="1" noChangeAspect="1" noMove="1" noResize="1" noEditPoints="1" noAdjustHandles="1" noChangeArrowheads="1" noChangeShapeType="1" noTextEdit="1"/>
              </p:cNvSpPr>
              <p:nvPr/>
            </p:nvSpPr>
            <p:spPr>
              <a:xfrm>
                <a:off x="945436" y="1882138"/>
                <a:ext cx="414780" cy="369332"/>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6" name="CaixaDeTexto 25">
                <a:extLst>
                  <a:ext uri="{FF2B5EF4-FFF2-40B4-BE49-F238E27FC236}">
                    <a16:creationId xmlns:a16="http://schemas.microsoft.com/office/drawing/2014/main" id="{33EA1CE8-29E2-CEF7-4170-6283749A5E3C}"/>
                  </a:ext>
                </a:extLst>
              </p:cNvPr>
              <p:cNvSpPr txBox="1"/>
              <p:nvPr/>
            </p:nvSpPr>
            <p:spPr>
              <a:xfrm>
                <a:off x="948580" y="2503916"/>
                <a:ext cx="4147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𝑡</m:t>
                          </m:r>
                        </m:e>
                        <m:sub>
                          <m:r>
                            <a:rPr lang="pt-BR" b="0" i="1" smtClean="0">
                              <a:latin typeface="Cambria Math" panose="02040503050406030204" pitchFamily="18" charset="0"/>
                            </a:rPr>
                            <m:t>3</m:t>
                          </m:r>
                        </m:sub>
                      </m:sSub>
                    </m:oMath>
                  </m:oMathPara>
                </a14:m>
                <a:endParaRPr lang="pt-BR" dirty="0"/>
              </a:p>
            </p:txBody>
          </p:sp>
        </mc:Choice>
        <mc:Fallback xmlns="">
          <p:sp>
            <p:nvSpPr>
              <p:cNvPr id="26" name="CaixaDeTexto 25">
                <a:extLst>
                  <a:ext uri="{FF2B5EF4-FFF2-40B4-BE49-F238E27FC236}">
                    <a16:creationId xmlns:a16="http://schemas.microsoft.com/office/drawing/2014/main" id="{33EA1CE8-29E2-CEF7-4170-6283749A5E3C}"/>
                  </a:ext>
                </a:extLst>
              </p:cNvPr>
              <p:cNvSpPr txBox="1">
                <a:spLocks noRot="1" noChangeAspect="1" noMove="1" noResize="1" noEditPoints="1" noAdjustHandles="1" noChangeArrowheads="1" noChangeShapeType="1" noTextEdit="1"/>
              </p:cNvSpPr>
              <p:nvPr/>
            </p:nvSpPr>
            <p:spPr>
              <a:xfrm>
                <a:off x="948580" y="2503916"/>
                <a:ext cx="414780" cy="369332"/>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a:extLst>
                  <a:ext uri="{FF2B5EF4-FFF2-40B4-BE49-F238E27FC236}">
                    <a16:creationId xmlns:a16="http://schemas.microsoft.com/office/drawing/2014/main" id="{B910AA9F-57B9-8D04-E1D3-AC7F377F1DB8}"/>
                  </a:ext>
                </a:extLst>
              </p:cNvPr>
              <p:cNvSpPr txBox="1"/>
              <p:nvPr/>
            </p:nvSpPr>
            <p:spPr>
              <a:xfrm>
                <a:off x="2590014" y="2873248"/>
                <a:ext cx="4147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0</m:t>
                          </m:r>
                        </m:sub>
                      </m:sSub>
                    </m:oMath>
                  </m:oMathPara>
                </a14:m>
                <a:endParaRPr lang="pt-BR" dirty="0"/>
              </a:p>
            </p:txBody>
          </p:sp>
        </mc:Choice>
        <mc:Fallback xmlns="">
          <p:sp>
            <p:nvSpPr>
              <p:cNvPr id="28" name="CaixaDeTexto 27">
                <a:extLst>
                  <a:ext uri="{FF2B5EF4-FFF2-40B4-BE49-F238E27FC236}">
                    <a16:creationId xmlns:a16="http://schemas.microsoft.com/office/drawing/2014/main" id="{B910AA9F-57B9-8D04-E1D3-AC7F377F1DB8}"/>
                  </a:ext>
                </a:extLst>
              </p:cNvPr>
              <p:cNvSpPr txBox="1">
                <a:spLocks noRot="1" noChangeAspect="1" noMove="1" noResize="1" noEditPoints="1" noAdjustHandles="1" noChangeArrowheads="1" noChangeShapeType="1" noTextEdit="1"/>
              </p:cNvSpPr>
              <p:nvPr/>
            </p:nvSpPr>
            <p:spPr>
              <a:xfrm>
                <a:off x="2590014" y="2873248"/>
                <a:ext cx="414780" cy="369332"/>
              </a:xfrm>
              <a:prstGeom prst="rect">
                <a:avLst/>
              </a:prstGeom>
              <a:blipFill>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a:extLst>
                  <a:ext uri="{FF2B5EF4-FFF2-40B4-BE49-F238E27FC236}">
                    <a16:creationId xmlns:a16="http://schemas.microsoft.com/office/drawing/2014/main" id="{C165B3E8-9E8C-7D70-D96C-DF59B0314560}"/>
                  </a:ext>
                </a:extLst>
              </p:cNvPr>
              <p:cNvSpPr txBox="1"/>
              <p:nvPr/>
            </p:nvSpPr>
            <p:spPr>
              <a:xfrm>
                <a:off x="4437666" y="2824577"/>
                <a:ext cx="4147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m:oMathPara>
                </a14:m>
                <a:endParaRPr lang="pt-BR" dirty="0"/>
              </a:p>
            </p:txBody>
          </p:sp>
        </mc:Choice>
        <mc:Fallback xmlns="">
          <p:sp>
            <p:nvSpPr>
              <p:cNvPr id="29" name="CaixaDeTexto 28">
                <a:extLst>
                  <a:ext uri="{FF2B5EF4-FFF2-40B4-BE49-F238E27FC236}">
                    <a16:creationId xmlns:a16="http://schemas.microsoft.com/office/drawing/2014/main" id="{C165B3E8-9E8C-7D70-D96C-DF59B0314560}"/>
                  </a:ext>
                </a:extLst>
              </p:cNvPr>
              <p:cNvSpPr txBox="1">
                <a:spLocks noRot="1" noChangeAspect="1" noMove="1" noResize="1" noEditPoints="1" noAdjustHandles="1" noChangeArrowheads="1" noChangeShapeType="1" noTextEdit="1"/>
              </p:cNvSpPr>
              <p:nvPr/>
            </p:nvSpPr>
            <p:spPr>
              <a:xfrm>
                <a:off x="4437666" y="2824577"/>
                <a:ext cx="414780" cy="369332"/>
              </a:xfrm>
              <a:prstGeom prst="rect">
                <a:avLst/>
              </a:prstGeom>
              <a:blipFill>
                <a:blip r:embed="rId7"/>
                <a:stretch>
                  <a:fillRect/>
                </a:stretch>
              </a:blipFill>
            </p:spPr>
            <p:txBody>
              <a:bodyPr/>
              <a:lstStyle/>
              <a:p>
                <a:r>
                  <a:rPr lang="pt-BR">
                    <a:noFill/>
                  </a:rPr>
                  <a:t> </a:t>
                </a:r>
              </a:p>
            </p:txBody>
          </p:sp>
        </mc:Fallback>
      </mc:AlternateContent>
      <p:cxnSp>
        <p:nvCxnSpPr>
          <p:cNvPr id="33" name="Conector de Seta Reta 32">
            <a:extLst>
              <a:ext uri="{FF2B5EF4-FFF2-40B4-BE49-F238E27FC236}">
                <a16:creationId xmlns:a16="http://schemas.microsoft.com/office/drawing/2014/main" id="{9BF8C13C-BE98-877D-7965-48FA997C5385}"/>
              </a:ext>
            </a:extLst>
          </p:cNvPr>
          <p:cNvCxnSpPr/>
          <p:nvPr/>
        </p:nvCxnSpPr>
        <p:spPr>
          <a:xfrm>
            <a:off x="6008798" y="914400"/>
            <a:ext cx="1640264"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de Seta Reta 34">
            <a:extLst>
              <a:ext uri="{FF2B5EF4-FFF2-40B4-BE49-F238E27FC236}">
                <a16:creationId xmlns:a16="http://schemas.microsoft.com/office/drawing/2014/main" id="{8F7DB9B9-C3CA-6657-BD74-6111B7C9BF8B}"/>
              </a:ext>
            </a:extLst>
          </p:cNvPr>
          <p:cNvCxnSpPr>
            <a:cxnSpLocks/>
          </p:cNvCxnSpPr>
          <p:nvPr/>
        </p:nvCxnSpPr>
        <p:spPr>
          <a:xfrm flipH="1">
            <a:off x="5894890" y="1555425"/>
            <a:ext cx="1640264"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CaixaDeTexto 37">
            <a:extLst>
              <a:ext uri="{FF2B5EF4-FFF2-40B4-BE49-F238E27FC236}">
                <a16:creationId xmlns:a16="http://schemas.microsoft.com/office/drawing/2014/main" id="{BFEF4A8F-CEE9-89D2-1B62-958FB35959FF}"/>
              </a:ext>
            </a:extLst>
          </p:cNvPr>
          <p:cNvSpPr txBox="1"/>
          <p:nvPr/>
        </p:nvSpPr>
        <p:spPr>
          <a:xfrm>
            <a:off x="5930241" y="536313"/>
            <a:ext cx="274949" cy="369332"/>
          </a:xfrm>
          <a:prstGeom prst="rect">
            <a:avLst/>
          </a:prstGeom>
          <a:noFill/>
        </p:spPr>
        <p:txBody>
          <a:bodyPr wrap="square" rtlCol="0">
            <a:spAutoFit/>
          </a:bodyPr>
          <a:lstStyle/>
          <a:p>
            <a:r>
              <a:rPr lang="pt-BR" dirty="0"/>
              <a:t>-</a:t>
            </a:r>
          </a:p>
        </p:txBody>
      </p:sp>
      <p:sp>
        <p:nvSpPr>
          <p:cNvPr id="39" name="CaixaDeTexto 38">
            <a:extLst>
              <a:ext uri="{FF2B5EF4-FFF2-40B4-BE49-F238E27FC236}">
                <a16:creationId xmlns:a16="http://schemas.microsoft.com/office/drawing/2014/main" id="{0FDCDEA4-0204-6B2E-FFB1-F6DE6BE6108D}"/>
              </a:ext>
            </a:extLst>
          </p:cNvPr>
          <p:cNvSpPr txBox="1"/>
          <p:nvPr/>
        </p:nvSpPr>
        <p:spPr>
          <a:xfrm>
            <a:off x="5745633" y="1132049"/>
            <a:ext cx="393570" cy="369332"/>
          </a:xfrm>
          <a:prstGeom prst="rect">
            <a:avLst/>
          </a:prstGeom>
          <a:noFill/>
        </p:spPr>
        <p:txBody>
          <a:bodyPr wrap="square" rtlCol="0">
            <a:spAutoFit/>
          </a:bodyPr>
          <a:lstStyle/>
          <a:p>
            <a:r>
              <a:rPr lang="pt-BR" dirty="0"/>
              <a:t>+</a:t>
            </a:r>
          </a:p>
        </p:txBody>
      </p:sp>
      <p:sp>
        <p:nvSpPr>
          <p:cNvPr id="41" name="CaixaDeTexto 40">
            <a:extLst>
              <a:ext uri="{FF2B5EF4-FFF2-40B4-BE49-F238E27FC236}">
                <a16:creationId xmlns:a16="http://schemas.microsoft.com/office/drawing/2014/main" id="{09FFDA7C-4D3A-2190-09C6-9F6A18347D02}"/>
              </a:ext>
            </a:extLst>
          </p:cNvPr>
          <p:cNvSpPr txBox="1"/>
          <p:nvPr/>
        </p:nvSpPr>
        <p:spPr>
          <a:xfrm>
            <a:off x="7397679" y="1164536"/>
            <a:ext cx="274949" cy="369332"/>
          </a:xfrm>
          <a:prstGeom prst="rect">
            <a:avLst/>
          </a:prstGeom>
          <a:noFill/>
        </p:spPr>
        <p:txBody>
          <a:bodyPr wrap="square" rtlCol="0">
            <a:spAutoFit/>
          </a:bodyPr>
          <a:lstStyle/>
          <a:p>
            <a:r>
              <a:rPr lang="pt-BR" dirty="0"/>
              <a:t>-</a:t>
            </a:r>
          </a:p>
        </p:txBody>
      </p:sp>
      <p:sp>
        <p:nvSpPr>
          <p:cNvPr id="42" name="CaixaDeTexto 41">
            <a:extLst>
              <a:ext uri="{FF2B5EF4-FFF2-40B4-BE49-F238E27FC236}">
                <a16:creationId xmlns:a16="http://schemas.microsoft.com/office/drawing/2014/main" id="{C7E660BC-D250-BE69-60E4-0F36745A8462}"/>
              </a:ext>
            </a:extLst>
          </p:cNvPr>
          <p:cNvSpPr txBox="1"/>
          <p:nvPr/>
        </p:nvSpPr>
        <p:spPr>
          <a:xfrm>
            <a:off x="7326192" y="500452"/>
            <a:ext cx="274949" cy="369332"/>
          </a:xfrm>
          <a:prstGeom prst="rect">
            <a:avLst/>
          </a:prstGeom>
          <a:noFill/>
        </p:spPr>
        <p:txBody>
          <a:bodyPr wrap="square" rtlCol="0">
            <a:spAutoFit/>
          </a:bodyPr>
          <a:lstStyle/>
          <a:p>
            <a:r>
              <a:rPr lang="pt-BR" dirty="0"/>
              <a:t>+</a:t>
            </a:r>
          </a:p>
        </p:txBody>
      </p:sp>
      <p:cxnSp>
        <p:nvCxnSpPr>
          <p:cNvPr id="43" name="Conector de Seta Reta 42">
            <a:extLst>
              <a:ext uri="{FF2B5EF4-FFF2-40B4-BE49-F238E27FC236}">
                <a16:creationId xmlns:a16="http://schemas.microsoft.com/office/drawing/2014/main" id="{83F2D69F-39E3-2158-B12B-331DD15919A9}"/>
              </a:ext>
            </a:extLst>
          </p:cNvPr>
          <p:cNvCxnSpPr/>
          <p:nvPr/>
        </p:nvCxnSpPr>
        <p:spPr>
          <a:xfrm>
            <a:off x="6008798" y="2132977"/>
            <a:ext cx="1640264"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ector de Seta Reta 43">
            <a:extLst>
              <a:ext uri="{FF2B5EF4-FFF2-40B4-BE49-F238E27FC236}">
                <a16:creationId xmlns:a16="http://schemas.microsoft.com/office/drawing/2014/main" id="{BDD4F26A-5B15-4BC6-090E-DF4BDC35BABE}"/>
              </a:ext>
            </a:extLst>
          </p:cNvPr>
          <p:cNvCxnSpPr>
            <a:cxnSpLocks/>
          </p:cNvCxnSpPr>
          <p:nvPr/>
        </p:nvCxnSpPr>
        <p:spPr>
          <a:xfrm flipH="1">
            <a:off x="5894890" y="2774002"/>
            <a:ext cx="1640264"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5" name="CaixaDeTexto 44">
            <a:extLst>
              <a:ext uri="{FF2B5EF4-FFF2-40B4-BE49-F238E27FC236}">
                <a16:creationId xmlns:a16="http://schemas.microsoft.com/office/drawing/2014/main" id="{0D681A2C-6A1B-FFDD-D28C-B680325141E7}"/>
              </a:ext>
            </a:extLst>
          </p:cNvPr>
          <p:cNvSpPr txBox="1"/>
          <p:nvPr/>
        </p:nvSpPr>
        <p:spPr>
          <a:xfrm>
            <a:off x="5930241" y="1754890"/>
            <a:ext cx="274949" cy="369332"/>
          </a:xfrm>
          <a:prstGeom prst="rect">
            <a:avLst/>
          </a:prstGeom>
          <a:noFill/>
        </p:spPr>
        <p:txBody>
          <a:bodyPr wrap="square" rtlCol="0">
            <a:spAutoFit/>
          </a:bodyPr>
          <a:lstStyle/>
          <a:p>
            <a:r>
              <a:rPr lang="pt-BR" dirty="0"/>
              <a:t>-</a:t>
            </a:r>
          </a:p>
        </p:txBody>
      </p:sp>
      <p:sp>
        <p:nvSpPr>
          <p:cNvPr id="46" name="CaixaDeTexto 45">
            <a:extLst>
              <a:ext uri="{FF2B5EF4-FFF2-40B4-BE49-F238E27FC236}">
                <a16:creationId xmlns:a16="http://schemas.microsoft.com/office/drawing/2014/main" id="{5B4EE0A8-D51B-4898-5FF8-1A4755FD1703}"/>
              </a:ext>
            </a:extLst>
          </p:cNvPr>
          <p:cNvSpPr txBox="1"/>
          <p:nvPr/>
        </p:nvSpPr>
        <p:spPr>
          <a:xfrm>
            <a:off x="5745633" y="2350626"/>
            <a:ext cx="393570" cy="369332"/>
          </a:xfrm>
          <a:prstGeom prst="rect">
            <a:avLst/>
          </a:prstGeom>
          <a:noFill/>
        </p:spPr>
        <p:txBody>
          <a:bodyPr wrap="square" rtlCol="0">
            <a:spAutoFit/>
          </a:bodyPr>
          <a:lstStyle/>
          <a:p>
            <a:r>
              <a:rPr lang="pt-BR" dirty="0"/>
              <a:t>+</a:t>
            </a:r>
          </a:p>
        </p:txBody>
      </p:sp>
      <p:sp>
        <p:nvSpPr>
          <p:cNvPr id="47" name="CaixaDeTexto 46">
            <a:extLst>
              <a:ext uri="{FF2B5EF4-FFF2-40B4-BE49-F238E27FC236}">
                <a16:creationId xmlns:a16="http://schemas.microsoft.com/office/drawing/2014/main" id="{3C6BD275-BCC7-9F50-2D02-AB6513B38880}"/>
              </a:ext>
            </a:extLst>
          </p:cNvPr>
          <p:cNvSpPr txBox="1"/>
          <p:nvPr/>
        </p:nvSpPr>
        <p:spPr>
          <a:xfrm>
            <a:off x="7397679" y="2383113"/>
            <a:ext cx="274949" cy="369332"/>
          </a:xfrm>
          <a:prstGeom prst="rect">
            <a:avLst/>
          </a:prstGeom>
          <a:noFill/>
        </p:spPr>
        <p:txBody>
          <a:bodyPr wrap="square" rtlCol="0">
            <a:spAutoFit/>
          </a:bodyPr>
          <a:lstStyle/>
          <a:p>
            <a:r>
              <a:rPr lang="pt-BR" dirty="0"/>
              <a:t>-</a:t>
            </a:r>
          </a:p>
        </p:txBody>
      </p:sp>
      <p:sp>
        <p:nvSpPr>
          <p:cNvPr id="48" name="CaixaDeTexto 47">
            <a:extLst>
              <a:ext uri="{FF2B5EF4-FFF2-40B4-BE49-F238E27FC236}">
                <a16:creationId xmlns:a16="http://schemas.microsoft.com/office/drawing/2014/main" id="{CC3E0F39-709D-4EB0-F454-6448373D6FAE}"/>
              </a:ext>
            </a:extLst>
          </p:cNvPr>
          <p:cNvSpPr txBox="1"/>
          <p:nvPr/>
        </p:nvSpPr>
        <p:spPr>
          <a:xfrm>
            <a:off x="7326192" y="1719029"/>
            <a:ext cx="274949" cy="369332"/>
          </a:xfrm>
          <a:prstGeom prst="rect">
            <a:avLst/>
          </a:prstGeom>
          <a:noFill/>
        </p:spPr>
        <p:txBody>
          <a:bodyPr wrap="square" rtlCol="0">
            <a:spAutoFit/>
          </a:bodyPr>
          <a:lstStyle/>
          <a:p>
            <a:r>
              <a:rPr lang="pt-BR" dirty="0"/>
              <a:t>+</a:t>
            </a:r>
          </a:p>
        </p:txBody>
      </p:sp>
      <p:cxnSp>
        <p:nvCxnSpPr>
          <p:cNvPr id="49" name="Conector de Seta Reta 48">
            <a:extLst>
              <a:ext uri="{FF2B5EF4-FFF2-40B4-BE49-F238E27FC236}">
                <a16:creationId xmlns:a16="http://schemas.microsoft.com/office/drawing/2014/main" id="{AE025111-4357-0E71-5C91-6EBA6ABA5C77}"/>
              </a:ext>
            </a:extLst>
          </p:cNvPr>
          <p:cNvCxnSpPr>
            <a:cxnSpLocks/>
          </p:cNvCxnSpPr>
          <p:nvPr/>
        </p:nvCxnSpPr>
        <p:spPr>
          <a:xfrm>
            <a:off x="7836024" y="2790923"/>
            <a:ext cx="1640264"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ector de Seta Reta 49">
            <a:extLst>
              <a:ext uri="{FF2B5EF4-FFF2-40B4-BE49-F238E27FC236}">
                <a16:creationId xmlns:a16="http://schemas.microsoft.com/office/drawing/2014/main" id="{ACE13648-ECAF-D587-93DA-3E96B7239619}"/>
              </a:ext>
            </a:extLst>
          </p:cNvPr>
          <p:cNvCxnSpPr>
            <a:cxnSpLocks/>
          </p:cNvCxnSpPr>
          <p:nvPr/>
        </p:nvCxnSpPr>
        <p:spPr>
          <a:xfrm flipH="1">
            <a:off x="7836024" y="921125"/>
            <a:ext cx="1640264"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1" name="CaixaDeTexto 50">
            <a:extLst>
              <a:ext uri="{FF2B5EF4-FFF2-40B4-BE49-F238E27FC236}">
                <a16:creationId xmlns:a16="http://schemas.microsoft.com/office/drawing/2014/main" id="{2E4DFA92-5A56-522D-E5C9-32F4654CBDAA}"/>
              </a:ext>
            </a:extLst>
          </p:cNvPr>
          <p:cNvSpPr txBox="1"/>
          <p:nvPr/>
        </p:nvSpPr>
        <p:spPr>
          <a:xfrm>
            <a:off x="7757467" y="2412836"/>
            <a:ext cx="274949" cy="369332"/>
          </a:xfrm>
          <a:prstGeom prst="rect">
            <a:avLst/>
          </a:prstGeom>
          <a:noFill/>
        </p:spPr>
        <p:txBody>
          <a:bodyPr wrap="square" rtlCol="0">
            <a:spAutoFit/>
          </a:bodyPr>
          <a:lstStyle/>
          <a:p>
            <a:r>
              <a:rPr lang="pt-BR" dirty="0"/>
              <a:t>-</a:t>
            </a:r>
          </a:p>
        </p:txBody>
      </p:sp>
      <p:sp>
        <p:nvSpPr>
          <p:cNvPr id="52" name="CaixaDeTexto 51">
            <a:extLst>
              <a:ext uri="{FF2B5EF4-FFF2-40B4-BE49-F238E27FC236}">
                <a16:creationId xmlns:a16="http://schemas.microsoft.com/office/drawing/2014/main" id="{99008293-56C1-6D3E-8CC9-8C4A26D76984}"/>
              </a:ext>
            </a:extLst>
          </p:cNvPr>
          <p:cNvSpPr txBox="1"/>
          <p:nvPr/>
        </p:nvSpPr>
        <p:spPr>
          <a:xfrm>
            <a:off x="7686767" y="497749"/>
            <a:ext cx="393570" cy="369332"/>
          </a:xfrm>
          <a:prstGeom prst="rect">
            <a:avLst/>
          </a:prstGeom>
          <a:noFill/>
        </p:spPr>
        <p:txBody>
          <a:bodyPr wrap="square" rtlCol="0">
            <a:spAutoFit/>
          </a:bodyPr>
          <a:lstStyle/>
          <a:p>
            <a:r>
              <a:rPr lang="pt-BR" dirty="0"/>
              <a:t>+</a:t>
            </a:r>
          </a:p>
        </p:txBody>
      </p:sp>
      <p:sp>
        <p:nvSpPr>
          <p:cNvPr id="53" name="CaixaDeTexto 52">
            <a:extLst>
              <a:ext uri="{FF2B5EF4-FFF2-40B4-BE49-F238E27FC236}">
                <a16:creationId xmlns:a16="http://schemas.microsoft.com/office/drawing/2014/main" id="{741BAE8C-45BD-6605-147B-C8D6974BC755}"/>
              </a:ext>
            </a:extLst>
          </p:cNvPr>
          <p:cNvSpPr txBox="1"/>
          <p:nvPr/>
        </p:nvSpPr>
        <p:spPr>
          <a:xfrm>
            <a:off x="9338813" y="530236"/>
            <a:ext cx="274949" cy="369332"/>
          </a:xfrm>
          <a:prstGeom prst="rect">
            <a:avLst/>
          </a:prstGeom>
          <a:noFill/>
        </p:spPr>
        <p:txBody>
          <a:bodyPr wrap="square" rtlCol="0">
            <a:spAutoFit/>
          </a:bodyPr>
          <a:lstStyle/>
          <a:p>
            <a:r>
              <a:rPr lang="pt-BR" dirty="0"/>
              <a:t>-</a:t>
            </a:r>
          </a:p>
        </p:txBody>
      </p:sp>
      <p:sp>
        <p:nvSpPr>
          <p:cNvPr id="54" name="CaixaDeTexto 53">
            <a:extLst>
              <a:ext uri="{FF2B5EF4-FFF2-40B4-BE49-F238E27FC236}">
                <a16:creationId xmlns:a16="http://schemas.microsoft.com/office/drawing/2014/main" id="{533079C0-58BD-6002-DB06-3877C64082EB}"/>
              </a:ext>
            </a:extLst>
          </p:cNvPr>
          <p:cNvSpPr txBox="1"/>
          <p:nvPr/>
        </p:nvSpPr>
        <p:spPr>
          <a:xfrm>
            <a:off x="9153418" y="2376975"/>
            <a:ext cx="274949" cy="369332"/>
          </a:xfrm>
          <a:prstGeom prst="rect">
            <a:avLst/>
          </a:prstGeom>
          <a:noFill/>
        </p:spPr>
        <p:txBody>
          <a:bodyPr wrap="square" rtlCol="0">
            <a:spAutoFit/>
          </a:bodyPr>
          <a:lstStyle/>
          <a:p>
            <a:r>
              <a:rPr lang="pt-BR" dirty="0"/>
              <a:t>+</a:t>
            </a:r>
          </a:p>
        </p:txBody>
      </p:sp>
      <p:cxnSp>
        <p:nvCxnSpPr>
          <p:cNvPr id="55" name="Conector de Seta Reta 54">
            <a:extLst>
              <a:ext uri="{FF2B5EF4-FFF2-40B4-BE49-F238E27FC236}">
                <a16:creationId xmlns:a16="http://schemas.microsoft.com/office/drawing/2014/main" id="{8B9EDE10-06D9-8A73-3B0C-FC515745DFF5}"/>
              </a:ext>
            </a:extLst>
          </p:cNvPr>
          <p:cNvCxnSpPr/>
          <p:nvPr/>
        </p:nvCxnSpPr>
        <p:spPr>
          <a:xfrm>
            <a:off x="7949932" y="1498677"/>
            <a:ext cx="1640264"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ector de Seta Reta 55">
            <a:extLst>
              <a:ext uri="{FF2B5EF4-FFF2-40B4-BE49-F238E27FC236}">
                <a16:creationId xmlns:a16="http://schemas.microsoft.com/office/drawing/2014/main" id="{091B78C2-481D-85BF-A0CA-FBA23DA7B8D0}"/>
              </a:ext>
            </a:extLst>
          </p:cNvPr>
          <p:cNvCxnSpPr>
            <a:cxnSpLocks/>
          </p:cNvCxnSpPr>
          <p:nvPr/>
        </p:nvCxnSpPr>
        <p:spPr>
          <a:xfrm flipH="1">
            <a:off x="7836024" y="2139702"/>
            <a:ext cx="1640264"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7" name="CaixaDeTexto 56">
            <a:extLst>
              <a:ext uri="{FF2B5EF4-FFF2-40B4-BE49-F238E27FC236}">
                <a16:creationId xmlns:a16="http://schemas.microsoft.com/office/drawing/2014/main" id="{48D22844-B14F-2B4B-2A84-EF0FC6FC34D2}"/>
              </a:ext>
            </a:extLst>
          </p:cNvPr>
          <p:cNvSpPr txBox="1"/>
          <p:nvPr/>
        </p:nvSpPr>
        <p:spPr>
          <a:xfrm>
            <a:off x="7871375" y="1120590"/>
            <a:ext cx="274949" cy="369332"/>
          </a:xfrm>
          <a:prstGeom prst="rect">
            <a:avLst/>
          </a:prstGeom>
          <a:noFill/>
        </p:spPr>
        <p:txBody>
          <a:bodyPr wrap="square" rtlCol="0">
            <a:spAutoFit/>
          </a:bodyPr>
          <a:lstStyle/>
          <a:p>
            <a:r>
              <a:rPr lang="pt-BR" dirty="0"/>
              <a:t>-</a:t>
            </a:r>
          </a:p>
        </p:txBody>
      </p:sp>
      <p:sp>
        <p:nvSpPr>
          <p:cNvPr id="58" name="CaixaDeTexto 57">
            <a:extLst>
              <a:ext uri="{FF2B5EF4-FFF2-40B4-BE49-F238E27FC236}">
                <a16:creationId xmlns:a16="http://schemas.microsoft.com/office/drawing/2014/main" id="{A801BC60-1AAE-4552-FABA-916BD8FFCD48}"/>
              </a:ext>
            </a:extLst>
          </p:cNvPr>
          <p:cNvSpPr txBox="1"/>
          <p:nvPr/>
        </p:nvSpPr>
        <p:spPr>
          <a:xfrm>
            <a:off x="7686767" y="1716326"/>
            <a:ext cx="393570" cy="369332"/>
          </a:xfrm>
          <a:prstGeom prst="rect">
            <a:avLst/>
          </a:prstGeom>
          <a:noFill/>
        </p:spPr>
        <p:txBody>
          <a:bodyPr wrap="square" rtlCol="0">
            <a:spAutoFit/>
          </a:bodyPr>
          <a:lstStyle/>
          <a:p>
            <a:r>
              <a:rPr lang="pt-BR" dirty="0"/>
              <a:t>+</a:t>
            </a:r>
          </a:p>
        </p:txBody>
      </p:sp>
      <p:sp>
        <p:nvSpPr>
          <p:cNvPr id="59" name="CaixaDeTexto 58">
            <a:extLst>
              <a:ext uri="{FF2B5EF4-FFF2-40B4-BE49-F238E27FC236}">
                <a16:creationId xmlns:a16="http://schemas.microsoft.com/office/drawing/2014/main" id="{86A9A72C-29BA-8DF4-89C0-490F37D8F5A7}"/>
              </a:ext>
            </a:extLst>
          </p:cNvPr>
          <p:cNvSpPr txBox="1"/>
          <p:nvPr/>
        </p:nvSpPr>
        <p:spPr>
          <a:xfrm>
            <a:off x="9338813" y="1748813"/>
            <a:ext cx="274949" cy="369332"/>
          </a:xfrm>
          <a:prstGeom prst="rect">
            <a:avLst/>
          </a:prstGeom>
          <a:noFill/>
        </p:spPr>
        <p:txBody>
          <a:bodyPr wrap="square" rtlCol="0">
            <a:spAutoFit/>
          </a:bodyPr>
          <a:lstStyle/>
          <a:p>
            <a:r>
              <a:rPr lang="pt-BR" dirty="0"/>
              <a:t>-</a:t>
            </a:r>
          </a:p>
        </p:txBody>
      </p:sp>
      <p:sp>
        <p:nvSpPr>
          <p:cNvPr id="60" name="CaixaDeTexto 59">
            <a:extLst>
              <a:ext uri="{FF2B5EF4-FFF2-40B4-BE49-F238E27FC236}">
                <a16:creationId xmlns:a16="http://schemas.microsoft.com/office/drawing/2014/main" id="{EC4228F5-9420-75FC-3018-E918F5168BA4}"/>
              </a:ext>
            </a:extLst>
          </p:cNvPr>
          <p:cNvSpPr txBox="1"/>
          <p:nvPr/>
        </p:nvSpPr>
        <p:spPr>
          <a:xfrm>
            <a:off x="9267326" y="1084729"/>
            <a:ext cx="274949" cy="369332"/>
          </a:xfrm>
          <a:prstGeom prst="rect">
            <a:avLst/>
          </a:prstGeom>
          <a:noFill/>
        </p:spPr>
        <p:txBody>
          <a:bodyPr wrap="square" rtlCol="0">
            <a:spAutoFit/>
          </a:bodyPr>
          <a:lstStyle/>
          <a:p>
            <a:r>
              <a:rPr lang="pt-BR" dirty="0"/>
              <a:t>+</a:t>
            </a:r>
          </a:p>
        </p:txBody>
      </p:sp>
      <mc:AlternateContent xmlns:mc="http://schemas.openxmlformats.org/markup-compatibility/2006" xmlns:a14="http://schemas.microsoft.com/office/drawing/2010/main">
        <mc:Choice Requires="a14">
          <p:sp>
            <p:nvSpPr>
              <p:cNvPr id="61" name="CaixaDeTexto 60">
                <a:extLst>
                  <a:ext uri="{FF2B5EF4-FFF2-40B4-BE49-F238E27FC236}">
                    <a16:creationId xmlns:a16="http://schemas.microsoft.com/office/drawing/2014/main" id="{24623BFE-940E-9B03-2378-EAA5D58DCAEE}"/>
                  </a:ext>
                </a:extLst>
              </p:cNvPr>
              <p:cNvSpPr txBox="1"/>
              <p:nvPr/>
            </p:nvSpPr>
            <p:spPr>
              <a:xfrm>
                <a:off x="6507632" y="2873248"/>
                <a:ext cx="4147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2</m:t>
                          </m:r>
                        </m:sub>
                      </m:sSub>
                    </m:oMath>
                  </m:oMathPara>
                </a14:m>
                <a:endParaRPr lang="pt-BR" dirty="0"/>
              </a:p>
            </p:txBody>
          </p:sp>
        </mc:Choice>
        <mc:Fallback xmlns="">
          <p:sp>
            <p:nvSpPr>
              <p:cNvPr id="61" name="CaixaDeTexto 60">
                <a:extLst>
                  <a:ext uri="{FF2B5EF4-FFF2-40B4-BE49-F238E27FC236}">
                    <a16:creationId xmlns:a16="http://schemas.microsoft.com/office/drawing/2014/main" id="{24623BFE-940E-9B03-2378-EAA5D58DCAEE}"/>
                  </a:ext>
                </a:extLst>
              </p:cNvPr>
              <p:cNvSpPr txBox="1">
                <a:spLocks noRot="1" noChangeAspect="1" noMove="1" noResize="1" noEditPoints="1" noAdjustHandles="1" noChangeArrowheads="1" noChangeShapeType="1" noTextEdit="1"/>
              </p:cNvSpPr>
              <p:nvPr/>
            </p:nvSpPr>
            <p:spPr>
              <a:xfrm>
                <a:off x="6507632" y="2873248"/>
                <a:ext cx="414780" cy="369332"/>
              </a:xfrm>
              <a:prstGeom prst="rect">
                <a:avLst/>
              </a:prstGeom>
              <a:blipFill>
                <a:blip r:embed="rId8"/>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2" name="CaixaDeTexto 61">
                <a:extLst>
                  <a:ext uri="{FF2B5EF4-FFF2-40B4-BE49-F238E27FC236}">
                    <a16:creationId xmlns:a16="http://schemas.microsoft.com/office/drawing/2014/main" id="{9508FE81-FFFD-5059-6318-D5200449DE7B}"/>
                  </a:ext>
                </a:extLst>
              </p:cNvPr>
              <p:cNvSpPr txBox="1"/>
              <p:nvPr/>
            </p:nvSpPr>
            <p:spPr>
              <a:xfrm>
                <a:off x="8355284" y="2824577"/>
                <a:ext cx="4147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3</m:t>
                          </m:r>
                        </m:sub>
                      </m:sSub>
                    </m:oMath>
                  </m:oMathPara>
                </a14:m>
                <a:endParaRPr lang="pt-BR" dirty="0"/>
              </a:p>
            </p:txBody>
          </p:sp>
        </mc:Choice>
        <mc:Fallback xmlns="">
          <p:sp>
            <p:nvSpPr>
              <p:cNvPr id="62" name="CaixaDeTexto 61">
                <a:extLst>
                  <a:ext uri="{FF2B5EF4-FFF2-40B4-BE49-F238E27FC236}">
                    <a16:creationId xmlns:a16="http://schemas.microsoft.com/office/drawing/2014/main" id="{9508FE81-FFFD-5059-6318-D5200449DE7B}"/>
                  </a:ext>
                </a:extLst>
              </p:cNvPr>
              <p:cNvSpPr txBox="1">
                <a:spLocks noRot="1" noChangeAspect="1" noMove="1" noResize="1" noEditPoints="1" noAdjustHandles="1" noChangeArrowheads="1" noChangeShapeType="1" noTextEdit="1"/>
              </p:cNvSpPr>
              <p:nvPr/>
            </p:nvSpPr>
            <p:spPr>
              <a:xfrm>
                <a:off x="8355284" y="2824577"/>
                <a:ext cx="414780" cy="369332"/>
              </a:xfrm>
              <a:prstGeom prst="rect">
                <a:avLst/>
              </a:prstGeom>
              <a:blipFill>
                <a:blip r:embed="rId9"/>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0" name="CaixaDeTexto 69">
                <a:extLst>
                  <a:ext uri="{FF2B5EF4-FFF2-40B4-BE49-F238E27FC236}">
                    <a16:creationId xmlns:a16="http://schemas.microsoft.com/office/drawing/2014/main" id="{D4AD77B3-38D5-8BAB-6C77-C6C32B0263A8}"/>
                  </a:ext>
                </a:extLst>
              </p:cNvPr>
              <p:cNvSpPr txBox="1"/>
              <p:nvPr/>
            </p:nvSpPr>
            <p:spPr>
              <a:xfrm>
                <a:off x="4058630" y="1589881"/>
                <a:ext cx="2005551" cy="495777"/>
              </a:xfrm>
              <a:prstGeom prst="rect">
                <a:avLst/>
              </a:prstGeom>
              <a:noFill/>
            </p:spPr>
            <p:txBody>
              <a:bodyPr wrap="square" rtlCol="0">
                <a:spAutoFit/>
              </a:bodyPr>
              <a:lstStyle/>
              <a:p>
                <a14:m>
                  <m:oMath xmlns:m="http://schemas.openxmlformats.org/officeDocument/2006/math">
                    <m:f>
                      <m:fPr>
                        <m:ctrlPr>
                          <a:rPr lang="pt-BR" b="1" i="1" smtClean="0">
                            <a:solidFill>
                              <a:srgbClr val="FF0000"/>
                            </a:solidFill>
                            <a:latin typeface="Cambria Math" panose="02040503050406030204" pitchFamily="18" charset="0"/>
                          </a:rPr>
                        </m:ctrlPr>
                      </m:fPr>
                      <m:num>
                        <m:r>
                          <a:rPr lang="pt-BR" b="1" i="1" smtClean="0">
                            <a:solidFill>
                              <a:srgbClr val="FF0000"/>
                            </a:solidFill>
                            <a:latin typeface="Cambria Math" panose="02040503050406030204" pitchFamily="18" charset="0"/>
                          </a:rPr>
                          <m:t>𝝀</m:t>
                        </m:r>
                      </m:num>
                      <m:den>
                        <m:r>
                          <a:rPr lang="pt-BR" b="1" i="1" smtClean="0">
                            <a:solidFill>
                              <a:srgbClr val="FF0000"/>
                            </a:solidFill>
                            <a:latin typeface="Cambria Math" panose="02040503050406030204" pitchFamily="18" charset="0"/>
                          </a:rPr>
                          <m:t>𝟐</m:t>
                        </m:r>
                      </m:den>
                    </m:f>
                    <m:r>
                      <a:rPr lang="pt-BR" b="1" i="1">
                        <a:solidFill>
                          <a:srgbClr val="FF0000"/>
                        </a:solidFill>
                        <a:latin typeface="Cambria Math" panose="02040503050406030204" pitchFamily="18" charset="0"/>
                        <a:ea typeface="Cambria Math" panose="02040503050406030204" pitchFamily="18" charset="0"/>
                      </a:rPr>
                      <m:t>~</m:t>
                    </m:r>
                  </m:oMath>
                </a14:m>
                <a:r>
                  <a:rPr lang="pt-BR" b="1" dirty="0">
                    <a:solidFill>
                      <a:srgbClr val="FF0000"/>
                    </a:solidFill>
                  </a:rPr>
                  <a:t>5000 km</a:t>
                </a:r>
              </a:p>
            </p:txBody>
          </p:sp>
        </mc:Choice>
        <mc:Fallback xmlns="">
          <p:sp>
            <p:nvSpPr>
              <p:cNvPr id="70" name="CaixaDeTexto 69">
                <a:extLst>
                  <a:ext uri="{FF2B5EF4-FFF2-40B4-BE49-F238E27FC236}">
                    <a16:creationId xmlns:a16="http://schemas.microsoft.com/office/drawing/2014/main" id="{D4AD77B3-38D5-8BAB-6C77-C6C32B0263A8}"/>
                  </a:ext>
                </a:extLst>
              </p:cNvPr>
              <p:cNvSpPr txBox="1">
                <a:spLocks noRot="1" noChangeAspect="1" noMove="1" noResize="1" noEditPoints="1" noAdjustHandles="1" noChangeArrowheads="1" noChangeShapeType="1" noTextEdit="1"/>
              </p:cNvSpPr>
              <p:nvPr/>
            </p:nvSpPr>
            <p:spPr>
              <a:xfrm>
                <a:off x="4058630" y="1589881"/>
                <a:ext cx="2005551" cy="495777"/>
              </a:xfrm>
              <a:prstGeom prst="rect">
                <a:avLst/>
              </a:prstGeom>
              <a:blipFill>
                <a:blip r:embed="rId10"/>
                <a:stretch>
                  <a:fillRect b="-864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2" name="CaixaDeTexto 71">
                <a:extLst>
                  <a:ext uri="{FF2B5EF4-FFF2-40B4-BE49-F238E27FC236}">
                    <a16:creationId xmlns:a16="http://schemas.microsoft.com/office/drawing/2014/main" id="{D7CEA66D-E53E-540F-0E1A-769B5FA10EBE}"/>
                  </a:ext>
                </a:extLst>
              </p:cNvPr>
              <p:cNvSpPr txBox="1"/>
              <p:nvPr/>
            </p:nvSpPr>
            <p:spPr>
              <a:xfrm>
                <a:off x="2223548" y="929199"/>
                <a:ext cx="2005551" cy="495777"/>
              </a:xfrm>
              <a:prstGeom prst="rect">
                <a:avLst/>
              </a:prstGeom>
              <a:noFill/>
            </p:spPr>
            <p:txBody>
              <a:bodyPr wrap="square" rtlCol="0">
                <a:spAutoFit/>
              </a:bodyPr>
              <a:lstStyle/>
              <a:p>
                <a14:m>
                  <m:oMath xmlns:m="http://schemas.openxmlformats.org/officeDocument/2006/math">
                    <m:f>
                      <m:fPr>
                        <m:ctrlPr>
                          <a:rPr lang="pt-BR" b="1" i="1" smtClean="0">
                            <a:solidFill>
                              <a:srgbClr val="FF0000"/>
                            </a:solidFill>
                            <a:latin typeface="Cambria Math" panose="02040503050406030204" pitchFamily="18" charset="0"/>
                          </a:rPr>
                        </m:ctrlPr>
                      </m:fPr>
                      <m:num>
                        <m:r>
                          <a:rPr lang="pt-BR" b="1" i="1" smtClean="0">
                            <a:solidFill>
                              <a:srgbClr val="FF0000"/>
                            </a:solidFill>
                            <a:latin typeface="Cambria Math" panose="02040503050406030204" pitchFamily="18" charset="0"/>
                          </a:rPr>
                          <m:t>𝝀</m:t>
                        </m:r>
                      </m:num>
                      <m:den>
                        <m:r>
                          <a:rPr lang="pt-BR" b="1" i="1" smtClean="0">
                            <a:solidFill>
                              <a:srgbClr val="FF0000"/>
                            </a:solidFill>
                            <a:latin typeface="Cambria Math" panose="02040503050406030204" pitchFamily="18" charset="0"/>
                          </a:rPr>
                          <m:t>𝟐</m:t>
                        </m:r>
                      </m:den>
                    </m:f>
                    <m:r>
                      <a:rPr lang="pt-BR" b="1" i="1">
                        <a:solidFill>
                          <a:srgbClr val="FF0000"/>
                        </a:solidFill>
                        <a:latin typeface="Cambria Math" panose="02040503050406030204" pitchFamily="18" charset="0"/>
                        <a:ea typeface="Cambria Math" panose="02040503050406030204" pitchFamily="18" charset="0"/>
                      </a:rPr>
                      <m:t>~</m:t>
                    </m:r>
                  </m:oMath>
                </a14:m>
                <a:r>
                  <a:rPr lang="pt-BR" b="1" dirty="0">
                    <a:solidFill>
                      <a:srgbClr val="FF0000"/>
                    </a:solidFill>
                  </a:rPr>
                  <a:t>5000 km</a:t>
                </a:r>
              </a:p>
            </p:txBody>
          </p:sp>
        </mc:Choice>
        <mc:Fallback xmlns="">
          <p:sp>
            <p:nvSpPr>
              <p:cNvPr id="72" name="CaixaDeTexto 71">
                <a:extLst>
                  <a:ext uri="{FF2B5EF4-FFF2-40B4-BE49-F238E27FC236}">
                    <a16:creationId xmlns:a16="http://schemas.microsoft.com/office/drawing/2014/main" id="{D7CEA66D-E53E-540F-0E1A-769B5FA10EBE}"/>
                  </a:ext>
                </a:extLst>
              </p:cNvPr>
              <p:cNvSpPr txBox="1">
                <a:spLocks noRot="1" noChangeAspect="1" noMove="1" noResize="1" noEditPoints="1" noAdjustHandles="1" noChangeArrowheads="1" noChangeShapeType="1" noTextEdit="1"/>
              </p:cNvSpPr>
              <p:nvPr/>
            </p:nvSpPr>
            <p:spPr>
              <a:xfrm>
                <a:off x="2223548" y="929199"/>
                <a:ext cx="2005551" cy="495777"/>
              </a:xfrm>
              <a:prstGeom prst="rect">
                <a:avLst/>
              </a:prstGeom>
              <a:blipFill>
                <a:blip r:embed="rId11"/>
                <a:stretch>
                  <a:fillRect b="-73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 name="CaixaDeTexto 1">
                <a:extLst>
                  <a:ext uri="{FF2B5EF4-FFF2-40B4-BE49-F238E27FC236}">
                    <a16:creationId xmlns:a16="http://schemas.microsoft.com/office/drawing/2014/main" id="{1A081C5F-C010-F52B-C238-EB0D13DE3BBA}"/>
                  </a:ext>
                </a:extLst>
              </p:cNvPr>
              <p:cNvSpPr txBox="1"/>
              <p:nvPr/>
            </p:nvSpPr>
            <p:spPr>
              <a:xfrm>
                <a:off x="479199" y="1062447"/>
                <a:ext cx="1425018" cy="369332"/>
              </a:xfrm>
              <a:prstGeom prst="rect">
                <a:avLst/>
              </a:prstGeom>
              <a:noFill/>
            </p:spPr>
            <p:txBody>
              <a:bodyPr wrap="square" rtlCol="0">
                <a:spAutoFit/>
              </a:bodyPr>
              <a:lstStyle/>
              <a:p>
                <a14:m>
                  <m:oMath xmlns:m="http://schemas.openxmlformats.org/officeDocument/2006/math">
                    <m:r>
                      <m:rPr>
                        <m:sty m:val="p"/>
                      </m:rPr>
                      <a:rPr lang="pt-BR" b="1" i="1" smtClean="0">
                        <a:solidFill>
                          <a:srgbClr val="FF0000"/>
                        </a:solidFill>
                        <a:latin typeface="Cambria Math" panose="02040503050406030204" pitchFamily="18" charset="0"/>
                      </a:rPr>
                      <m:t>Δ</m:t>
                    </m:r>
                    <m:r>
                      <a:rPr lang="pt-BR" b="1" i="1" smtClean="0">
                        <a:solidFill>
                          <a:srgbClr val="FF0000"/>
                        </a:solidFill>
                        <a:latin typeface="Cambria Math" panose="02040503050406030204" pitchFamily="18" charset="0"/>
                      </a:rPr>
                      <m:t>𝒕</m:t>
                    </m:r>
                  </m:oMath>
                </a14:m>
                <a:r>
                  <a:rPr lang="pt-BR" b="1" i="1" dirty="0">
                    <a:solidFill>
                      <a:srgbClr val="FF0000"/>
                    </a:solidFill>
                    <a:latin typeface="Cambria Math" panose="02040503050406030204" pitchFamily="18" charset="0"/>
                  </a:rPr>
                  <a:t>=</a:t>
                </a:r>
                <a:r>
                  <a:rPr lang="pt-BR" b="1" dirty="0">
                    <a:solidFill>
                      <a:srgbClr val="FF0000"/>
                    </a:solidFill>
                  </a:rPr>
                  <a:t>0.016s</a:t>
                </a:r>
              </a:p>
            </p:txBody>
          </p:sp>
        </mc:Choice>
        <mc:Fallback xmlns="">
          <p:sp>
            <p:nvSpPr>
              <p:cNvPr id="2" name="CaixaDeTexto 1">
                <a:extLst>
                  <a:ext uri="{FF2B5EF4-FFF2-40B4-BE49-F238E27FC236}">
                    <a16:creationId xmlns:a16="http://schemas.microsoft.com/office/drawing/2014/main" id="{1A081C5F-C010-F52B-C238-EB0D13DE3BBA}"/>
                  </a:ext>
                </a:extLst>
              </p:cNvPr>
              <p:cNvSpPr txBox="1">
                <a:spLocks noRot="1" noChangeAspect="1" noMove="1" noResize="1" noEditPoints="1" noAdjustHandles="1" noChangeArrowheads="1" noChangeShapeType="1" noTextEdit="1"/>
              </p:cNvSpPr>
              <p:nvPr/>
            </p:nvSpPr>
            <p:spPr>
              <a:xfrm>
                <a:off x="479199" y="1062447"/>
                <a:ext cx="1425018" cy="369332"/>
              </a:xfrm>
              <a:prstGeom prst="rect">
                <a:avLst/>
              </a:prstGeom>
              <a:blipFill>
                <a:blip r:embed="rId12"/>
                <a:stretch>
                  <a:fillRect t="-11475" b="-24590"/>
                </a:stretch>
              </a:blipFill>
            </p:spPr>
            <p:txBody>
              <a:bodyPr/>
              <a:lstStyle/>
              <a:p>
                <a:r>
                  <a:rPr lang="pt-BR">
                    <a:noFill/>
                  </a:rPr>
                  <a:t> </a:t>
                </a:r>
              </a:p>
            </p:txBody>
          </p:sp>
        </mc:Fallback>
      </mc:AlternateContent>
    </p:spTree>
    <p:extLst>
      <p:ext uri="{BB962C8B-B14F-4D97-AF65-F5344CB8AC3E}">
        <p14:creationId xmlns:p14="http://schemas.microsoft.com/office/powerpoint/2010/main" val="669522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9A15F-A85D-B451-3C3C-37D19B432B4F}"/>
            </a:ext>
          </a:extLst>
        </p:cNvPr>
        <p:cNvGrpSpPr/>
        <p:nvPr/>
      </p:nvGrpSpPr>
      <p:grpSpPr>
        <a:xfrm>
          <a:off x="0" y="0"/>
          <a:ext cx="0" cy="0"/>
          <a:chOff x="0" y="0"/>
          <a:chExt cx="0" cy="0"/>
        </a:xfrm>
      </p:grpSpPr>
    </p:spTree>
    <p:extLst>
      <p:ext uri="{BB962C8B-B14F-4D97-AF65-F5344CB8AC3E}">
        <p14:creationId xmlns:p14="http://schemas.microsoft.com/office/powerpoint/2010/main" val="244441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rma Livre: Forma 4">
            <a:extLst>
              <a:ext uri="{FF2B5EF4-FFF2-40B4-BE49-F238E27FC236}">
                <a16:creationId xmlns:a16="http://schemas.microsoft.com/office/drawing/2014/main" id="{AEAE82AF-A565-41F2-DF39-1C78D698E452}"/>
              </a:ext>
            </a:extLst>
          </p:cNvPr>
          <p:cNvSpPr/>
          <p:nvPr/>
        </p:nvSpPr>
        <p:spPr>
          <a:xfrm>
            <a:off x="2792402" y="524296"/>
            <a:ext cx="1640264" cy="976768"/>
          </a:xfrm>
          <a:custGeom>
            <a:avLst/>
            <a:gdLst>
              <a:gd name="connsiteX0" fmla="*/ 0 w 2752626"/>
              <a:gd name="connsiteY0" fmla="*/ 1272626 h 1272626"/>
              <a:gd name="connsiteX1" fmla="*/ 1564849 w 2752626"/>
              <a:gd name="connsiteY1" fmla="*/ 7 h 1272626"/>
              <a:gd name="connsiteX2" fmla="*/ 2752626 w 2752626"/>
              <a:gd name="connsiteY2" fmla="*/ 1253772 h 1272626"/>
            </a:gdLst>
            <a:ahLst/>
            <a:cxnLst>
              <a:cxn ang="0">
                <a:pos x="connsiteX0" y="connsiteY0"/>
              </a:cxn>
              <a:cxn ang="0">
                <a:pos x="connsiteX1" y="connsiteY1"/>
              </a:cxn>
              <a:cxn ang="0">
                <a:pos x="connsiteX2" y="connsiteY2"/>
              </a:cxn>
            </a:cxnLst>
            <a:rect l="l" t="t" r="r" b="b"/>
            <a:pathLst>
              <a:path w="2752626" h="1272626">
                <a:moveTo>
                  <a:pt x="0" y="1272626"/>
                </a:moveTo>
                <a:cubicBezTo>
                  <a:pt x="553039" y="637887"/>
                  <a:pt x="1106078" y="3149"/>
                  <a:pt x="1564849" y="7"/>
                </a:cubicBezTo>
                <a:cubicBezTo>
                  <a:pt x="2023620" y="-3135"/>
                  <a:pt x="2553092" y="1027529"/>
                  <a:pt x="2752626" y="125377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 name="Conector reto 6">
            <a:extLst>
              <a:ext uri="{FF2B5EF4-FFF2-40B4-BE49-F238E27FC236}">
                <a16:creationId xmlns:a16="http://schemas.microsoft.com/office/drawing/2014/main" id="{045D13E5-BD3C-E9A2-36FF-53364B4EF00B}"/>
              </a:ext>
            </a:extLst>
          </p:cNvPr>
          <p:cNvCxnSpPr>
            <a:cxnSpLocks/>
          </p:cNvCxnSpPr>
          <p:nvPr/>
        </p:nvCxnSpPr>
        <p:spPr>
          <a:xfrm>
            <a:off x="2537381" y="1553065"/>
            <a:ext cx="71172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94E40C17-E17B-1A9C-56BE-857EDBDE14D1}"/>
              </a:ext>
            </a:extLst>
          </p:cNvPr>
          <p:cNvCxnSpPr>
            <a:cxnSpLocks/>
          </p:cNvCxnSpPr>
          <p:nvPr/>
        </p:nvCxnSpPr>
        <p:spPr>
          <a:xfrm>
            <a:off x="4486249" y="1093720"/>
            <a:ext cx="14400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Conector reto 13">
            <a:extLst>
              <a:ext uri="{FF2B5EF4-FFF2-40B4-BE49-F238E27FC236}">
                <a16:creationId xmlns:a16="http://schemas.microsoft.com/office/drawing/2014/main" id="{353700E0-014D-8F98-4A46-B6AAF037F59B}"/>
              </a:ext>
            </a:extLst>
          </p:cNvPr>
          <p:cNvCxnSpPr>
            <a:cxnSpLocks/>
          </p:cNvCxnSpPr>
          <p:nvPr/>
        </p:nvCxnSpPr>
        <p:spPr>
          <a:xfrm>
            <a:off x="2537381" y="2693709"/>
            <a:ext cx="711723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CaixaDeTexto 14">
                <a:extLst>
                  <a:ext uri="{FF2B5EF4-FFF2-40B4-BE49-F238E27FC236}">
                    <a16:creationId xmlns:a16="http://schemas.microsoft.com/office/drawing/2014/main" id="{9ED578E0-0FAA-62A6-5C22-283384B4D296}"/>
                  </a:ext>
                </a:extLst>
              </p:cNvPr>
              <p:cNvSpPr txBox="1"/>
              <p:nvPr/>
            </p:nvSpPr>
            <p:spPr>
              <a:xfrm>
                <a:off x="4987823" y="623521"/>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𝐼</m:t>
                      </m:r>
                    </m:oMath>
                  </m:oMathPara>
                </a14:m>
                <a:endParaRPr lang="pt-BR" dirty="0"/>
              </a:p>
            </p:txBody>
          </p:sp>
        </mc:Choice>
        <mc:Fallback>
          <p:sp>
            <p:nvSpPr>
              <p:cNvPr id="15" name="CaixaDeTexto 14">
                <a:extLst>
                  <a:ext uri="{FF2B5EF4-FFF2-40B4-BE49-F238E27FC236}">
                    <a16:creationId xmlns:a16="http://schemas.microsoft.com/office/drawing/2014/main" id="{9ED578E0-0FAA-62A6-5C22-283384B4D296}"/>
                  </a:ext>
                </a:extLst>
              </p:cNvPr>
              <p:cNvSpPr txBox="1">
                <a:spLocks noRot="1" noChangeAspect="1" noMove="1" noResize="1" noEditPoints="1" noAdjustHandles="1" noChangeArrowheads="1" noChangeShapeType="1" noTextEdit="1"/>
              </p:cNvSpPr>
              <p:nvPr/>
            </p:nvSpPr>
            <p:spPr>
              <a:xfrm>
                <a:off x="4987823" y="623521"/>
                <a:ext cx="329938" cy="369332"/>
              </a:xfrm>
              <a:prstGeom prst="rect">
                <a:avLst/>
              </a:prstGeom>
              <a:blipFill>
                <a:blip r:embed="rId2"/>
                <a:stretch>
                  <a:fillRect/>
                </a:stretch>
              </a:blipFill>
            </p:spPr>
            <p:txBody>
              <a:bodyPr/>
              <a:lstStyle/>
              <a:p>
                <a:r>
                  <a:rPr lang="pt-BR">
                    <a:noFill/>
                  </a:rPr>
                  <a:t> </a:t>
                </a:r>
              </a:p>
            </p:txBody>
          </p:sp>
        </mc:Fallback>
      </mc:AlternateContent>
      <p:sp>
        <p:nvSpPr>
          <p:cNvPr id="16" name="CaixaDeTexto 15">
            <a:extLst>
              <a:ext uri="{FF2B5EF4-FFF2-40B4-BE49-F238E27FC236}">
                <a16:creationId xmlns:a16="http://schemas.microsoft.com/office/drawing/2014/main" id="{F327B4F1-F87D-3CAC-2004-6A6DA38C9176}"/>
              </a:ext>
            </a:extLst>
          </p:cNvPr>
          <p:cNvSpPr txBox="1"/>
          <p:nvPr/>
        </p:nvSpPr>
        <p:spPr>
          <a:xfrm>
            <a:off x="2054323" y="1299611"/>
            <a:ext cx="546755" cy="461665"/>
          </a:xfrm>
          <a:prstGeom prst="rect">
            <a:avLst/>
          </a:prstGeom>
          <a:noFill/>
        </p:spPr>
        <p:txBody>
          <a:bodyPr wrap="square" rtlCol="0">
            <a:spAutoFit/>
          </a:bodyPr>
          <a:lstStyle/>
          <a:p>
            <a:r>
              <a:rPr lang="pt-BR" sz="2400" b="1" dirty="0"/>
              <a:t>+</a:t>
            </a:r>
            <a:r>
              <a:rPr lang="pt-BR" dirty="0"/>
              <a:t> </a:t>
            </a:r>
          </a:p>
        </p:txBody>
      </p:sp>
      <p:sp>
        <p:nvSpPr>
          <p:cNvPr id="17" name="CaixaDeTexto 16">
            <a:extLst>
              <a:ext uri="{FF2B5EF4-FFF2-40B4-BE49-F238E27FC236}">
                <a16:creationId xmlns:a16="http://schemas.microsoft.com/office/drawing/2014/main" id="{8E7B1C36-8FD9-DC94-DBAD-52B729A6ADFA}"/>
              </a:ext>
            </a:extLst>
          </p:cNvPr>
          <p:cNvSpPr txBox="1"/>
          <p:nvPr/>
        </p:nvSpPr>
        <p:spPr>
          <a:xfrm>
            <a:off x="2055234" y="2455142"/>
            <a:ext cx="546755" cy="461665"/>
          </a:xfrm>
          <a:prstGeom prst="rect">
            <a:avLst/>
          </a:prstGeom>
          <a:noFill/>
        </p:spPr>
        <p:txBody>
          <a:bodyPr wrap="square" rtlCol="0">
            <a:spAutoFit/>
          </a:bodyPr>
          <a:lstStyle/>
          <a:p>
            <a:r>
              <a:rPr lang="pt-BR" sz="2400" b="1" dirty="0"/>
              <a:t>-</a:t>
            </a:r>
            <a:r>
              <a:rPr lang="pt-BR" dirty="0"/>
              <a:t> </a:t>
            </a:r>
          </a:p>
        </p:txBody>
      </p:sp>
      <p:grpSp>
        <p:nvGrpSpPr>
          <p:cNvPr id="12" name="Agrupar 11">
            <a:extLst>
              <a:ext uri="{FF2B5EF4-FFF2-40B4-BE49-F238E27FC236}">
                <a16:creationId xmlns:a16="http://schemas.microsoft.com/office/drawing/2014/main" id="{209ADBE6-DBE1-643F-3E16-859C6097F55C}"/>
              </a:ext>
            </a:extLst>
          </p:cNvPr>
          <p:cNvGrpSpPr/>
          <p:nvPr/>
        </p:nvGrpSpPr>
        <p:grpSpPr>
          <a:xfrm>
            <a:off x="2672805" y="2041585"/>
            <a:ext cx="1570556" cy="711734"/>
            <a:chOff x="2672805" y="2041585"/>
            <a:chExt cx="1570556" cy="711734"/>
          </a:xfrm>
        </p:grpSpPr>
        <p:grpSp>
          <p:nvGrpSpPr>
            <p:cNvPr id="22" name="Agrupar 21">
              <a:extLst>
                <a:ext uri="{FF2B5EF4-FFF2-40B4-BE49-F238E27FC236}">
                  <a16:creationId xmlns:a16="http://schemas.microsoft.com/office/drawing/2014/main" id="{A196729A-145B-B2D8-36A1-9E4DC81810EA}"/>
                </a:ext>
              </a:extLst>
            </p:cNvPr>
            <p:cNvGrpSpPr/>
            <p:nvPr/>
          </p:nvGrpSpPr>
          <p:grpSpPr>
            <a:xfrm>
              <a:off x="2672805" y="2045433"/>
              <a:ext cx="558185" cy="707886"/>
              <a:chOff x="6032366" y="3391097"/>
              <a:chExt cx="581442" cy="790214"/>
            </a:xfrm>
          </p:grpSpPr>
          <p:sp>
            <p:nvSpPr>
              <p:cNvPr id="11" name="CaixaDeTexto 10">
                <a:extLst>
                  <a:ext uri="{FF2B5EF4-FFF2-40B4-BE49-F238E27FC236}">
                    <a16:creationId xmlns:a16="http://schemas.microsoft.com/office/drawing/2014/main" id="{54F96406-26DB-C7DB-387F-8B46E14C1545}"/>
                  </a:ext>
                </a:extLst>
              </p:cNvPr>
              <p:cNvSpPr txBox="1"/>
              <p:nvPr/>
            </p:nvSpPr>
            <p:spPr>
              <a:xfrm>
                <a:off x="6067053" y="3391097"/>
                <a:ext cx="546755" cy="790214"/>
              </a:xfrm>
              <a:prstGeom prst="rect">
                <a:avLst/>
              </a:prstGeom>
              <a:noFill/>
            </p:spPr>
            <p:txBody>
              <a:bodyPr wrap="square" rtlCol="0">
                <a:spAutoFit/>
              </a:bodyPr>
              <a:lstStyle/>
              <a:p>
                <a:r>
                  <a:rPr lang="pt-BR" sz="4000" dirty="0">
                    <a:solidFill>
                      <a:srgbClr val="00B050"/>
                    </a:solidFill>
                  </a:rPr>
                  <a:t>-</a:t>
                </a:r>
                <a:r>
                  <a:rPr lang="pt-BR" sz="3200" dirty="0"/>
                  <a:t> </a:t>
                </a:r>
              </a:p>
            </p:txBody>
          </p:sp>
          <p:sp>
            <p:nvSpPr>
              <p:cNvPr id="19" name="Elipse 18">
                <a:extLst>
                  <a:ext uri="{FF2B5EF4-FFF2-40B4-BE49-F238E27FC236}">
                    <a16:creationId xmlns:a16="http://schemas.microsoft.com/office/drawing/2014/main" id="{FAEA6CDF-C20D-11F8-F9AB-F912B2F1BA6A}"/>
                  </a:ext>
                </a:extLst>
              </p:cNvPr>
              <p:cNvSpPr/>
              <p:nvPr/>
            </p:nvSpPr>
            <p:spPr>
              <a:xfrm>
                <a:off x="6032366" y="3664057"/>
                <a:ext cx="411640" cy="369333"/>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00B050"/>
                  </a:solidFill>
                </a:endParaRPr>
              </a:p>
            </p:txBody>
          </p:sp>
        </p:grpSp>
        <p:grpSp>
          <p:nvGrpSpPr>
            <p:cNvPr id="2" name="Agrupar 1">
              <a:extLst>
                <a:ext uri="{FF2B5EF4-FFF2-40B4-BE49-F238E27FC236}">
                  <a16:creationId xmlns:a16="http://schemas.microsoft.com/office/drawing/2014/main" id="{FE811946-89A9-6A47-DCDD-AA5C20A584C0}"/>
                </a:ext>
              </a:extLst>
            </p:cNvPr>
            <p:cNvGrpSpPr/>
            <p:nvPr/>
          </p:nvGrpSpPr>
          <p:grpSpPr>
            <a:xfrm>
              <a:off x="3180544" y="2041585"/>
              <a:ext cx="558185" cy="707886"/>
              <a:chOff x="6032366" y="3391097"/>
              <a:chExt cx="581442" cy="790214"/>
            </a:xfrm>
          </p:grpSpPr>
          <p:sp>
            <p:nvSpPr>
              <p:cNvPr id="3" name="CaixaDeTexto 2">
                <a:extLst>
                  <a:ext uri="{FF2B5EF4-FFF2-40B4-BE49-F238E27FC236}">
                    <a16:creationId xmlns:a16="http://schemas.microsoft.com/office/drawing/2014/main" id="{E8489613-D636-1592-9700-18628567B4DA}"/>
                  </a:ext>
                </a:extLst>
              </p:cNvPr>
              <p:cNvSpPr txBox="1"/>
              <p:nvPr/>
            </p:nvSpPr>
            <p:spPr>
              <a:xfrm>
                <a:off x="6067053" y="3391097"/>
                <a:ext cx="546755" cy="790214"/>
              </a:xfrm>
              <a:prstGeom prst="rect">
                <a:avLst/>
              </a:prstGeom>
              <a:noFill/>
              <a:ln>
                <a:solidFill>
                  <a:schemeClr val="bg1"/>
                </a:solidFill>
              </a:ln>
            </p:spPr>
            <p:txBody>
              <a:bodyPr wrap="square" rtlCol="0">
                <a:spAutoFit/>
              </a:bodyPr>
              <a:lstStyle/>
              <a:p>
                <a:r>
                  <a:rPr lang="pt-BR" sz="4000" dirty="0">
                    <a:solidFill>
                      <a:srgbClr val="00B050"/>
                    </a:solidFill>
                  </a:rPr>
                  <a:t>-</a:t>
                </a:r>
                <a:r>
                  <a:rPr lang="pt-BR" sz="3200" dirty="0">
                    <a:solidFill>
                      <a:srgbClr val="00B050"/>
                    </a:solidFill>
                  </a:rPr>
                  <a:t> </a:t>
                </a:r>
              </a:p>
            </p:txBody>
          </p:sp>
          <p:sp>
            <p:nvSpPr>
              <p:cNvPr id="4" name="Elipse 3">
                <a:extLst>
                  <a:ext uri="{FF2B5EF4-FFF2-40B4-BE49-F238E27FC236}">
                    <a16:creationId xmlns:a16="http://schemas.microsoft.com/office/drawing/2014/main" id="{AF6A7520-E7A2-919D-431F-FB6625979669}"/>
                  </a:ext>
                </a:extLst>
              </p:cNvPr>
              <p:cNvSpPr/>
              <p:nvPr/>
            </p:nvSpPr>
            <p:spPr>
              <a:xfrm>
                <a:off x="6032366" y="3664057"/>
                <a:ext cx="411640" cy="369333"/>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00B050"/>
                  </a:solidFill>
                </a:endParaRPr>
              </a:p>
            </p:txBody>
          </p:sp>
        </p:grpSp>
        <p:grpSp>
          <p:nvGrpSpPr>
            <p:cNvPr id="6" name="Agrupar 5">
              <a:extLst>
                <a:ext uri="{FF2B5EF4-FFF2-40B4-BE49-F238E27FC236}">
                  <a16:creationId xmlns:a16="http://schemas.microsoft.com/office/drawing/2014/main" id="{620B68F7-49E0-2FA1-0496-97E04CFE4EF6}"/>
                </a:ext>
              </a:extLst>
            </p:cNvPr>
            <p:cNvGrpSpPr/>
            <p:nvPr/>
          </p:nvGrpSpPr>
          <p:grpSpPr>
            <a:xfrm>
              <a:off x="3685176" y="2041585"/>
              <a:ext cx="558185" cy="707886"/>
              <a:chOff x="6032366" y="3391097"/>
              <a:chExt cx="581442" cy="790214"/>
            </a:xfrm>
          </p:grpSpPr>
          <p:sp>
            <p:nvSpPr>
              <p:cNvPr id="8" name="CaixaDeTexto 7">
                <a:extLst>
                  <a:ext uri="{FF2B5EF4-FFF2-40B4-BE49-F238E27FC236}">
                    <a16:creationId xmlns:a16="http://schemas.microsoft.com/office/drawing/2014/main" id="{9BD84F83-EA19-B267-820D-BA9B5387A947}"/>
                  </a:ext>
                </a:extLst>
              </p:cNvPr>
              <p:cNvSpPr txBox="1"/>
              <p:nvPr/>
            </p:nvSpPr>
            <p:spPr>
              <a:xfrm>
                <a:off x="6067053" y="3391097"/>
                <a:ext cx="546755" cy="790214"/>
              </a:xfrm>
              <a:prstGeom prst="rect">
                <a:avLst/>
              </a:prstGeom>
              <a:noFill/>
            </p:spPr>
            <p:txBody>
              <a:bodyPr wrap="square" rtlCol="0">
                <a:spAutoFit/>
              </a:bodyPr>
              <a:lstStyle/>
              <a:p>
                <a:r>
                  <a:rPr lang="pt-BR" sz="4000" dirty="0">
                    <a:solidFill>
                      <a:srgbClr val="00B050"/>
                    </a:solidFill>
                  </a:rPr>
                  <a:t>-</a:t>
                </a:r>
                <a:r>
                  <a:rPr lang="pt-BR" sz="3200" dirty="0"/>
                  <a:t> </a:t>
                </a:r>
              </a:p>
            </p:txBody>
          </p:sp>
          <p:sp>
            <p:nvSpPr>
              <p:cNvPr id="9" name="Elipse 8">
                <a:extLst>
                  <a:ext uri="{FF2B5EF4-FFF2-40B4-BE49-F238E27FC236}">
                    <a16:creationId xmlns:a16="http://schemas.microsoft.com/office/drawing/2014/main" id="{E4ABD8E3-2B2D-E5A2-C6FE-45DE30C7BDE0}"/>
                  </a:ext>
                </a:extLst>
              </p:cNvPr>
              <p:cNvSpPr/>
              <p:nvPr/>
            </p:nvSpPr>
            <p:spPr>
              <a:xfrm>
                <a:off x="6032366" y="3664057"/>
                <a:ext cx="411640" cy="369333"/>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00B050"/>
                  </a:solidFill>
                </a:endParaRPr>
              </a:p>
            </p:txBody>
          </p:sp>
        </p:grpSp>
      </p:grpSp>
      <p:cxnSp>
        <p:nvCxnSpPr>
          <p:cNvPr id="31" name="Conector de Seta Reta 30">
            <a:extLst>
              <a:ext uri="{FF2B5EF4-FFF2-40B4-BE49-F238E27FC236}">
                <a16:creationId xmlns:a16="http://schemas.microsoft.com/office/drawing/2014/main" id="{AA90DC60-C951-21BA-15C3-0BD4970D614B}"/>
              </a:ext>
            </a:extLst>
          </p:cNvPr>
          <p:cNvCxnSpPr>
            <a:cxnSpLocks/>
          </p:cNvCxnSpPr>
          <p:nvPr/>
        </p:nvCxnSpPr>
        <p:spPr>
          <a:xfrm>
            <a:off x="4163901" y="2440785"/>
            <a:ext cx="576000"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CaixaDeTexto 31">
            <a:extLst>
              <a:ext uri="{FF2B5EF4-FFF2-40B4-BE49-F238E27FC236}">
                <a16:creationId xmlns:a16="http://schemas.microsoft.com/office/drawing/2014/main" id="{25160713-A2B7-B7D4-2762-0E0C2CA4E159}"/>
              </a:ext>
            </a:extLst>
          </p:cNvPr>
          <p:cNvSpPr txBox="1"/>
          <p:nvPr/>
        </p:nvSpPr>
        <p:spPr>
          <a:xfrm>
            <a:off x="3411262" y="822558"/>
            <a:ext cx="524885" cy="707886"/>
          </a:xfrm>
          <a:prstGeom prst="rect">
            <a:avLst/>
          </a:prstGeom>
          <a:noFill/>
        </p:spPr>
        <p:txBody>
          <a:bodyPr wrap="square" rtlCol="0">
            <a:spAutoFit/>
          </a:bodyPr>
          <a:lstStyle/>
          <a:p>
            <a:r>
              <a:rPr lang="pt-BR" sz="4000" b="1" dirty="0"/>
              <a:t>+</a:t>
            </a:r>
            <a:r>
              <a:rPr lang="pt-BR" sz="3200" dirty="0"/>
              <a:t> </a:t>
            </a:r>
          </a:p>
        </p:txBody>
      </p:sp>
      <p:sp>
        <p:nvSpPr>
          <p:cNvPr id="63" name="Forma Livre: Forma 62">
            <a:extLst>
              <a:ext uri="{FF2B5EF4-FFF2-40B4-BE49-F238E27FC236}">
                <a16:creationId xmlns:a16="http://schemas.microsoft.com/office/drawing/2014/main" id="{BCA23CE7-848A-58D4-DEAA-A983A0339856}"/>
              </a:ext>
            </a:extLst>
          </p:cNvPr>
          <p:cNvSpPr/>
          <p:nvPr/>
        </p:nvSpPr>
        <p:spPr>
          <a:xfrm>
            <a:off x="3463409" y="3132073"/>
            <a:ext cx="1640264" cy="976768"/>
          </a:xfrm>
          <a:custGeom>
            <a:avLst/>
            <a:gdLst>
              <a:gd name="connsiteX0" fmla="*/ 0 w 2752626"/>
              <a:gd name="connsiteY0" fmla="*/ 1272626 h 1272626"/>
              <a:gd name="connsiteX1" fmla="*/ 1564849 w 2752626"/>
              <a:gd name="connsiteY1" fmla="*/ 7 h 1272626"/>
              <a:gd name="connsiteX2" fmla="*/ 2752626 w 2752626"/>
              <a:gd name="connsiteY2" fmla="*/ 1253772 h 1272626"/>
            </a:gdLst>
            <a:ahLst/>
            <a:cxnLst>
              <a:cxn ang="0">
                <a:pos x="connsiteX0" y="connsiteY0"/>
              </a:cxn>
              <a:cxn ang="0">
                <a:pos x="connsiteX1" y="connsiteY1"/>
              </a:cxn>
              <a:cxn ang="0">
                <a:pos x="connsiteX2" y="connsiteY2"/>
              </a:cxn>
            </a:cxnLst>
            <a:rect l="l" t="t" r="r" b="b"/>
            <a:pathLst>
              <a:path w="2752626" h="1272626">
                <a:moveTo>
                  <a:pt x="0" y="1272626"/>
                </a:moveTo>
                <a:cubicBezTo>
                  <a:pt x="553039" y="637887"/>
                  <a:pt x="1106078" y="3149"/>
                  <a:pt x="1564849" y="7"/>
                </a:cubicBezTo>
                <a:cubicBezTo>
                  <a:pt x="2023620" y="-3135"/>
                  <a:pt x="2553092" y="1027529"/>
                  <a:pt x="2752626" y="125377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4" name="Conector reto 63">
            <a:extLst>
              <a:ext uri="{FF2B5EF4-FFF2-40B4-BE49-F238E27FC236}">
                <a16:creationId xmlns:a16="http://schemas.microsoft.com/office/drawing/2014/main" id="{7F1B19C1-5002-67D5-D921-093C3E39B40D}"/>
              </a:ext>
            </a:extLst>
          </p:cNvPr>
          <p:cNvCxnSpPr>
            <a:cxnSpLocks/>
          </p:cNvCxnSpPr>
          <p:nvPr/>
        </p:nvCxnSpPr>
        <p:spPr>
          <a:xfrm>
            <a:off x="2706105" y="4184143"/>
            <a:ext cx="71172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Conector de Seta Reta 64">
            <a:extLst>
              <a:ext uri="{FF2B5EF4-FFF2-40B4-BE49-F238E27FC236}">
                <a16:creationId xmlns:a16="http://schemas.microsoft.com/office/drawing/2014/main" id="{42F955BE-642F-AD81-7D1B-B6B780824556}"/>
              </a:ext>
            </a:extLst>
          </p:cNvPr>
          <p:cNvCxnSpPr>
            <a:cxnSpLocks/>
          </p:cNvCxnSpPr>
          <p:nvPr/>
        </p:nvCxnSpPr>
        <p:spPr>
          <a:xfrm>
            <a:off x="5433296" y="3841828"/>
            <a:ext cx="14400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6" name="Conector reto 65">
            <a:extLst>
              <a:ext uri="{FF2B5EF4-FFF2-40B4-BE49-F238E27FC236}">
                <a16:creationId xmlns:a16="http://schemas.microsoft.com/office/drawing/2014/main" id="{E286F5C6-E236-1815-2C04-3C977F76035E}"/>
              </a:ext>
            </a:extLst>
          </p:cNvPr>
          <p:cNvCxnSpPr>
            <a:cxnSpLocks/>
          </p:cNvCxnSpPr>
          <p:nvPr/>
        </p:nvCxnSpPr>
        <p:spPr>
          <a:xfrm>
            <a:off x="2706105" y="5324787"/>
            <a:ext cx="711723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7" name="CaixaDeTexto 66">
                <a:extLst>
                  <a:ext uri="{FF2B5EF4-FFF2-40B4-BE49-F238E27FC236}">
                    <a16:creationId xmlns:a16="http://schemas.microsoft.com/office/drawing/2014/main" id="{2A705064-7BF5-614B-DEFC-C1692A8CD636}"/>
                  </a:ext>
                </a:extLst>
              </p:cNvPr>
              <p:cNvSpPr txBox="1"/>
              <p:nvPr/>
            </p:nvSpPr>
            <p:spPr>
              <a:xfrm>
                <a:off x="5156547" y="3254599"/>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𝐼</m:t>
                      </m:r>
                    </m:oMath>
                  </m:oMathPara>
                </a14:m>
                <a:endParaRPr lang="pt-BR" dirty="0"/>
              </a:p>
            </p:txBody>
          </p:sp>
        </mc:Choice>
        <mc:Fallback>
          <p:sp>
            <p:nvSpPr>
              <p:cNvPr id="67" name="CaixaDeTexto 66">
                <a:extLst>
                  <a:ext uri="{FF2B5EF4-FFF2-40B4-BE49-F238E27FC236}">
                    <a16:creationId xmlns:a16="http://schemas.microsoft.com/office/drawing/2014/main" id="{2A705064-7BF5-614B-DEFC-C1692A8CD636}"/>
                  </a:ext>
                </a:extLst>
              </p:cNvPr>
              <p:cNvSpPr txBox="1">
                <a:spLocks noRot="1" noChangeAspect="1" noMove="1" noResize="1" noEditPoints="1" noAdjustHandles="1" noChangeArrowheads="1" noChangeShapeType="1" noTextEdit="1"/>
              </p:cNvSpPr>
              <p:nvPr/>
            </p:nvSpPr>
            <p:spPr>
              <a:xfrm>
                <a:off x="5156547" y="3254599"/>
                <a:ext cx="329938" cy="369332"/>
              </a:xfrm>
              <a:prstGeom prst="rect">
                <a:avLst/>
              </a:prstGeom>
              <a:blipFill>
                <a:blip r:embed="rId3"/>
                <a:stretch>
                  <a:fillRect/>
                </a:stretch>
              </a:blipFill>
            </p:spPr>
            <p:txBody>
              <a:bodyPr/>
              <a:lstStyle/>
              <a:p>
                <a:r>
                  <a:rPr lang="pt-BR">
                    <a:noFill/>
                  </a:rPr>
                  <a:t> </a:t>
                </a:r>
              </a:p>
            </p:txBody>
          </p:sp>
        </mc:Fallback>
      </mc:AlternateContent>
      <p:sp>
        <p:nvSpPr>
          <p:cNvPr id="68" name="CaixaDeTexto 67">
            <a:extLst>
              <a:ext uri="{FF2B5EF4-FFF2-40B4-BE49-F238E27FC236}">
                <a16:creationId xmlns:a16="http://schemas.microsoft.com/office/drawing/2014/main" id="{5217DE20-8F86-16C3-76BF-F7841B50C066}"/>
              </a:ext>
            </a:extLst>
          </p:cNvPr>
          <p:cNvSpPr txBox="1"/>
          <p:nvPr/>
        </p:nvSpPr>
        <p:spPr>
          <a:xfrm>
            <a:off x="2223047" y="3930689"/>
            <a:ext cx="546755" cy="461665"/>
          </a:xfrm>
          <a:prstGeom prst="rect">
            <a:avLst/>
          </a:prstGeom>
          <a:noFill/>
        </p:spPr>
        <p:txBody>
          <a:bodyPr wrap="square" rtlCol="0">
            <a:spAutoFit/>
          </a:bodyPr>
          <a:lstStyle/>
          <a:p>
            <a:r>
              <a:rPr lang="pt-BR" sz="2400" b="1" dirty="0"/>
              <a:t>+</a:t>
            </a:r>
            <a:r>
              <a:rPr lang="pt-BR" dirty="0"/>
              <a:t> </a:t>
            </a:r>
          </a:p>
        </p:txBody>
      </p:sp>
      <p:sp>
        <p:nvSpPr>
          <p:cNvPr id="69" name="CaixaDeTexto 68">
            <a:extLst>
              <a:ext uri="{FF2B5EF4-FFF2-40B4-BE49-F238E27FC236}">
                <a16:creationId xmlns:a16="http://schemas.microsoft.com/office/drawing/2014/main" id="{B90ADB39-C901-126C-A435-4E853F8B7C17}"/>
              </a:ext>
            </a:extLst>
          </p:cNvPr>
          <p:cNvSpPr txBox="1"/>
          <p:nvPr/>
        </p:nvSpPr>
        <p:spPr>
          <a:xfrm>
            <a:off x="2223958" y="5086220"/>
            <a:ext cx="546755" cy="461665"/>
          </a:xfrm>
          <a:prstGeom prst="rect">
            <a:avLst/>
          </a:prstGeom>
          <a:noFill/>
        </p:spPr>
        <p:txBody>
          <a:bodyPr wrap="square" rtlCol="0">
            <a:spAutoFit/>
          </a:bodyPr>
          <a:lstStyle/>
          <a:p>
            <a:r>
              <a:rPr lang="pt-BR" sz="2400" b="1" dirty="0"/>
              <a:t>-</a:t>
            </a:r>
            <a:r>
              <a:rPr lang="pt-BR" dirty="0"/>
              <a:t> </a:t>
            </a:r>
          </a:p>
        </p:txBody>
      </p:sp>
      <p:grpSp>
        <p:nvGrpSpPr>
          <p:cNvPr id="70" name="Agrupar 69">
            <a:extLst>
              <a:ext uri="{FF2B5EF4-FFF2-40B4-BE49-F238E27FC236}">
                <a16:creationId xmlns:a16="http://schemas.microsoft.com/office/drawing/2014/main" id="{3B388F48-B4A2-D007-2D52-FC6FA7740C00}"/>
              </a:ext>
            </a:extLst>
          </p:cNvPr>
          <p:cNvGrpSpPr/>
          <p:nvPr/>
        </p:nvGrpSpPr>
        <p:grpSpPr>
          <a:xfrm>
            <a:off x="3266016" y="4673136"/>
            <a:ext cx="1570556" cy="711734"/>
            <a:chOff x="2672805" y="2041585"/>
            <a:chExt cx="1570556" cy="711734"/>
          </a:xfrm>
        </p:grpSpPr>
        <p:grpSp>
          <p:nvGrpSpPr>
            <p:cNvPr id="71" name="Agrupar 70">
              <a:extLst>
                <a:ext uri="{FF2B5EF4-FFF2-40B4-BE49-F238E27FC236}">
                  <a16:creationId xmlns:a16="http://schemas.microsoft.com/office/drawing/2014/main" id="{3644587D-8CC5-A158-8E60-EFFCEA413A2C}"/>
                </a:ext>
              </a:extLst>
            </p:cNvPr>
            <p:cNvGrpSpPr/>
            <p:nvPr/>
          </p:nvGrpSpPr>
          <p:grpSpPr>
            <a:xfrm>
              <a:off x="2672805" y="2045433"/>
              <a:ext cx="558185" cy="707886"/>
              <a:chOff x="6032366" y="3391097"/>
              <a:chExt cx="581442" cy="790214"/>
            </a:xfrm>
          </p:grpSpPr>
          <p:sp>
            <p:nvSpPr>
              <p:cNvPr id="78" name="CaixaDeTexto 77">
                <a:extLst>
                  <a:ext uri="{FF2B5EF4-FFF2-40B4-BE49-F238E27FC236}">
                    <a16:creationId xmlns:a16="http://schemas.microsoft.com/office/drawing/2014/main" id="{BCB74A34-1477-ED77-64D7-EE3DA81CB5E6}"/>
                  </a:ext>
                </a:extLst>
              </p:cNvPr>
              <p:cNvSpPr txBox="1"/>
              <p:nvPr/>
            </p:nvSpPr>
            <p:spPr>
              <a:xfrm>
                <a:off x="6067053" y="3391097"/>
                <a:ext cx="546755" cy="790214"/>
              </a:xfrm>
              <a:prstGeom prst="rect">
                <a:avLst/>
              </a:prstGeom>
              <a:noFill/>
            </p:spPr>
            <p:txBody>
              <a:bodyPr wrap="square" rtlCol="0">
                <a:spAutoFit/>
              </a:bodyPr>
              <a:lstStyle/>
              <a:p>
                <a:r>
                  <a:rPr lang="pt-BR" sz="4000" dirty="0">
                    <a:solidFill>
                      <a:srgbClr val="00B050"/>
                    </a:solidFill>
                  </a:rPr>
                  <a:t>-</a:t>
                </a:r>
                <a:r>
                  <a:rPr lang="pt-BR" sz="3200" dirty="0"/>
                  <a:t> </a:t>
                </a:r>
              </a:p>
            </p:txBody>
          </p:sp>
          <p:sp>
            <p:nvSpPr>
              <p:cNvPr id="79" name="Elipse 78">
                <a:extLst>
                  <a:ext uri="{FF2B5EF4-FFF2-40B4-BE49-F238E27FC236}">
                    <a16:creationId xmlns:a16="http://schemas.microsoft.com/office/drawing/2014/main" id="{2B46031A-011C-9317-FC26-6465A3011E41}"/>
                  </a:ext>
                </a:extLst>
              </p:cNvPr>
              <p:cNvSpPr/>
              <p:nvPr/>
            </p:nvSpPr>
            <p:spPr>
              <a:xfrm>
                <a:off x="6032366" y="3664057"/>
                <a:ext cx="411640" cy="369333"/>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00B050"/>
                  </a:solidFill>
                </a:endParaRPr>
              </a:p>
            </p:txBody>
          </p:sp>
        </p:grpSp>
        <p:grpSp>
          <p:nvGrpSpPr>
            <p:cNvPr id="72" name="Agrupar 71">
              <a:extLst>
                <a:ext uri="{FF2B5EF4-FFF2-40B4-BE49-F238E27FC236}">
                  <a16:creationId xmlns:a16="http://schemas.microsoft.com/office/drawing/2014/main" id="{C8E497CF-02B4-E64A-79F2-31EDA5373C25}"/>
                </a:ext>
              </a:extLst>
            </p:cNvPr>
            <p:cNvGrpSpPr/>
            <p:nvPr/>
          </p:nvGrpSpPr>
          <p:grpSpPr>
            <a:xfrm>
              <a:off x="3180544" y="2041585"/>
              <a:ext cx="558185" cy="707886"/>
              <a:chOff x="6032366" y="3391097"/>
              <a:chExt cx="581442" cy="790214"/>
            </a:xfrm>
          </p:grpSpPr>
          <p:sp>
            <p:nvSpPr>
              <p:cNvPr id="76" name="CaixaDeTexto 75">
                <a:extLst>
                  <a:ext uri="{FF2B5EF4-FFF2-40B4-BE49-F238E27FC236}">
                    <a16:creationId xmlns:a16="http://schemas.microsoft.com/office/drawing/2014/main" id="{A3584C59-45AD-11A3-A11A-30B283F7678D}"/>
                  </a:ext>
                </a:extLst>
              </p:cNvPr>
              <p:cNvSpPr txBox="1"/>
              <p:nvPr/>
            </p:nvSpPr>
            <p:spPr>
              <a:xfrm>
                <a:off x="6067053" y="3391097"/>
                <a:ext cx="546755" cy="790214"/>
              </a:xfrm>
              <a:prstGeom prst="rect">
                <a:avLst/>
              </a:prstGeom>
              <a:noFill/>
              <a:ln>
                <a:solidFill>
                  <a:schemeClr val="bg1"/>
                </a:solidFill>
              </a:ln>
            </p:spPr>
            <p:txBody>
              <a:bodyPr wrap="square" rtlCol="0">
                <a:spAutoFit/>
              </a:bodyPr>
              <a:lstStyle/>
              <a:p>
                <a:r>
                  <a:rPr lang="pt-BR" sz="4000" dirty="0">
                    <a:solidFill>
                      <a:srgbClr val="00B050"/>
                    </a:solidFill>
                  </a:rPr>
                  <a:t>-</a:t>
                </a:r>
                <a:r>
                  <a:rPr lang="pt-BR" sz="3200" dirty="0">
                    <a:solidFill>
                      <a:srgbClr val="00B050"/>
                    </a:solidFill>
                  </a:rPr>
                  <a:t> </a:t>
                </a:r>
              </a:p>
            </p:txBody>
          </p:sp>
          <p:sp>
            <p:nvSpPr>
              <p:cNvPr id="77" name="Elipse 76">
                <a:extLst>
                  <a:ext uri="{FF2B5EF4-FFF2-40B4-BE49-F238E27FC236}">
                    <a16:creationId xmlns:a16="http://schemas.microsoft.com/office/drawing/2014/main" id="{E94040C9-ABF4-3496-6728-AAD25FD93376}"/>
                  </a:ext>
                </a:extLst>
              </p:cNvPr>
              <p:cNvSpPr/>
              <p:nvPr/>
            </p:nvSpPr>
            <p:spPr>
              <a:xfrm>
                <a:off x="6032366" y="3664057"/>
                <a:ext cx="411640" cy="369333"/>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00B050"/>
                  </a:solidFill>
                </a:endParaRPr>
              </a:p>
            </p:txBody>
          </p:sp>
        </p:grpSp>
        <p:grpSp>
          <p:nvGrpSpPr>
            <p:cNvPr id="73" name="Agrupar 72">
              <a:extLst>
                <a:ext uri="{FF2B5EF4-FFF2-40B4-BE49-F238E27FC236}">
                  <a16:creationId xmlns:a16="http://schemas.microsoft.com/office/drawing/2014/main" id="{B0184D3A-E422-8145-F572-618F777FE061}"/>
                </a:ext>
              </a:extLst>
            </p:cNvPr>
            <p:cNvGrpSpPr/>
            <p:nvPr/>
          </p:nvGrpSpPr>
          <p:grpSpPr>
            <a:xfrm>
              <a:off x="3685176" y="2041585"/>
              <a:ext cx="558185" cy="707886"/>
              <a:chOff x="6032366" y="3391097"/>
              <a:chExt cx="581442" cy="790214"/>
            </a:xfrm>
          </p:grpSpPr>
          <p:sp>
            <p:nvSpPr>
              <p:cNvPr id="74" name="CaixaDeTexto 73">
                <a:extLst>
                  <a:ext uri="{FF2B5EF4-FFF2-40B4-BE49-F238E27FC236}">
                    <a16:creationId xmlns:a16="http://schemas.microsoft.com/office/drawing/2014/main" id="{479231D4-0EF2-D3A0-26B0-DC14BD276F88}"/>
                  </a:ext>
                </a:extLst>
              </p:cNvPr>
              <p:cNvSpPr txBox="1"/>
              <p:nvPr/>
            </p:nvSpPr>
            <p:spPr>
              <a:xfrm>
                <a:off x="6067053" y="3391097"/>
                <a:ext cx="546755" cy="790214"/>
              </a:xfrm>
              <a:prstGeom prst="rect">
                <a:avLst/>
              </a:prstGeom>
              <a:noFill/>
              <a:ln>
                <a:noFill/>
              </a:ln>
            </p:spPr>
            <p:txBody>
              <a:bodyPr wrap="square" rtlCol="0">
                <a:spAutoFit/>
              </a:bodyPr>
              <a:lstStyle/>
              <a:p>
                <a:r>
                  <a:rPr lang="pt-BR" sz="4000" dirty="0">
                    <a:solidFill>
                      <a:srgbClr val="FF0000"/>
                    </a:solidFill>
                  </a:rPr>
                  <a:t>-</a:t>
                </a:r>
                <a:r>
                  <a:rPr lang="pt-BR" sz="3200" dirty="0">
                    <a:solidFill>
                      <a:srgbClr val="FF0000"/>
                    </a:solidFill>
                  </a:rPr>
                  <a:t> </a:t>
                </a:r>
              </a:p>
            </p:txBody>
          </p:sp>
          <p:sp>
            <p:nvSpPr>
              <p:cNvPr id="75" name="Elipse 74">
                <a:extLst>
                  <a:ext uri="{FF2B5EF4-FFF2-40B4-BE49-F238E27FC236}">
                    <a16:creationId xmlns:a16="http://schemas.microsoft.com/office/drawing/2014/main" id="{BB4BB9F3-B4E8-A634-D868-7F3F5CF54A8C}"/>
                  </a:ext>
                </a:extLst>
              </p:cNvPr>
              <p:cNvSpPr/>
              <p:nvPr/>
            </p:nvSpPr>
            <p:spPr>
              <a:xfrm>
                <a:off x="6032366" y="3664057"/>
                <a:ext cx="411640" cy="369333"/>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p:grpSp>
      <p:grpSp>
        <p:nvGrpSpPr>
          <p:cNvPr id="80" name="Agrupar 79">
            <a:extLst>
              <a:ext uri="{FF2B5EF4-FFF2-40B4-BE49-F238E27FC236}">
                <a16:creationId xmlns:a16="http://schemas.microsoft.com/office/drawing/2014/main" id="{0915377A-82EE-0EF4-2B5D-A88EE58205F9}"/>
              </a:ext>
            </a:extLst>
          </p:cNvPr>
          <p:cNvGrpSpPr/>
          <p:nvPr/>
        </p:nvGrpSpPr>
        <p:grpSpPr>
          <a:xfrm>
            <a:off x="3301391" y="4036642"/>
            <a:ext cx="1570555" cy="711734"/>
            <a:chOff x="2672806" y="2041585"/>
            <a:chExt cx="1570555" cy="711734"/>
          </a:xfrm>
        </p:grpSpPr>
        <p:grpSp>
          <p:nvGrpSpPr>
            <p:cNvPr id="81" name="Agrupar 80">
              <a:extLst>
                <a:ext uri="{FF2B5EF4-FFF2-40B4-BE49-F238E27FC236}">
                  <a16:creationId xmlns:a16="http://schemas.microsoft.com/office/drawing/2014/main" id="{80CA33E8-BAE1-81C7-3728-386BEB65C58A}"/>
                </a:ext>
              </a:extLst>
            </p:cNvPr>
            <p:cNvGrpSpPr/>
            <p:nvPr/>
          </p:nvGrpSpPr>
          <p:grpSpPr>
            <a:xfrm>
              <a:off x="2672806" y="2045433"/>
              <a:ext cx="558187" cy="707886"/>
              <a:chOff x="6032366" y="3391097"/>
              <a:chExt cx="581444" cy="790214"/>
            </a:xfrm>
          </p:grpSpPr>
          <p:sp>
            <p:nvSpPr>
              <p:cNvPr id="88" name="CaixaDeTexto 87">
                <a:extLst>
                  <a:ext uri="{FF2B5EF4-FFF2-40B4-BE49-F238E27FC236}">
                    <a16:creationId xmlns:a16="http://schemas.microsoft.com/office/drawing/2014/main" id="{9A60CD74-3234-0242-2037-68A23069ADF1}"/>
                  </a:ext>
                </a:extLst>
              </p:cNvPr>
              <p:cNvSpPr txBox="1"/>
              <p:nvPr/>
            </p:nvSpPr>
            <p:spPr>
              <a:xfrm>
                <a:off x="6067054" y="3391097"/>
                <a:ext cx="546756" cy="790214"/>
              </a:xfrm>
              <a:prstGeom prst="rect">
                <a:avLst/>
              </a:prstGeom>
              <a:noFill/>
            </p:spPr>
            <p:txBody>
              <a:bodyPr wrap="square" rtlCol="0">
                <a:spAutoFit/>
              </a:bodyPr>
              <a:lstStyle/>
              <a:p>
                <a:r>
                  <a:rPr lang="pt-BR" sz="4000" dirty="0">
                    <a:solidFill>
                      <a:srgbClr val="FF0000"/>
                    </a:solidFill>
                  </a:rPr>
                  <a:t>-</a:t>
                </a:r>
                <a:r>
                  <a:rPr lang="pt-BR" sz="3200" dirty="0">
                    <a:solidFill>
                      <a:srgbClr val="FF0000"/>
                    </a:solidFill>
                  </a:rPr>
                  <a:t> </a:t>
                </a:r>
              </a:p>
            </p:txBody>
          </p:sp>
          <p:sp>
            <p:nvSpPr>
              <p:cNvPr id="89" name="Elipse 88">
                <a:extLst>
                  <a:ext uri="{FF2B5EF4-FFF2-40B4-BE49-F238E27FC236}">
                    <a16:creationId xmlns:a16="http://schemas.microsoft.com/office/drawing/2014/main" id="{D88F4E15-1801-0467-310C-28DE9F61B1C9}"/>
                  </a:ext>
                </a:extLst>
              </p:cNvPr>
              <p:cNvSpPr/>
              <p:nvPr/>
            </p:nvSpPr>
            <p:spPr>
              <a:xfrm>
                <a:off x="6032366" y="3664057"/>
                <a:ext cx="411640" cy="369333"/>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p:grpSp>
          <p:nvGrpSpPr>
            <p:cNvPr id="82" name="Agrupar 81">
              <a:extLst>
                <a:ext uri="{FF2B5EF4-FFF2-40B4-BE49-F238E27FC236}">
                  <a16:creationId xmlns:a16="http://schemas.microsoft.com/office/drawing/2014/main" id="{DAE7D181-ACBC-3D1E-95F3-E2CEEF03390B}"/>
                </a:ext>
              </a:extLst>
            </p:cNvPr>
            <p:cNvGrpSpPr/>
            <p:nvPr/>
          </p:nvGrpSpPr>
          <p:grpSpPr>
            <a:xfrm>
              <a:off x="3180544" y="2041585"/>
              <a:ext cx="558185" cy="707886"/>
              <a:chOff x="6032366" y="3391097"/>
              <a:chExt cx="581442" cy="790214"/>
            </a:xfrm>
          </p:grpSpPr>
          <p:sp>
            <p:nvSpPr>
              <p:cNvPr id="86" name="CaixaDeTexto 85">
                <a:extLst>
                  <a:ext uri="{FF2B5EF4-FFF2-40B4-BE49-F238E27FC236}">
                    <a16:creationId xmlns:a16="http://schemas.microsoft.com/office/drawing/2014/main" id="{3497AF7D-9F34-E402-D714-EA5B35403825}"/>
                  </a:ext>
                </a:extLst>
              </p:cNvPr>
              <p:cNvSpPr txBox="1"/>
              <p:nvPr/>
            </p:nvSpPr>
            <p:spPr>
              <a:xfrm>
                <a:off x="6067053" y="3391097"/>
                <a:ext cx="546755" cy="790214"/>
              </a:xfrm>
              <a:prstGeom prst="rect">
                <a:avLst/>
              </a:prstGeom>
              <a:noFill/>
            </p:spPr>
            <p:txBody>
              <a:bodyPr wrap="square" rtlCol="0">
                <a:spAutoFit/>
              </a:bodyPr>
              <a:lstStyle/>
              <a:p>
                <a:r>
                  <a:rPr lang="pt-BR" sz="4000" dirty="0">
                    <a:solidFill>
                      <a:srgbClr val="FF0000"/>
                    </a:solidFill>
                  </a:rPr>
                  <a:t>-</a:t>
                </a:r>
                <a:r>
                  <a:rPr lang="pt-BR" sz="3200" dirty="0">
                    <a:solidFill>
                      <a:srgbClr val="FF0000"/>
                    </a:solidFill>
                  </a:rPr>
                  <a:t> </a:t>
                </a:r>
              </a:p>
            </p:txBody>
          </p:sp>
          <p:sp>
            <p:nvSpPr>
              <p:cNvPr id="87" name="Elipse 86">
                <a:extLst>
                  <a:ext uri="{FF2B5EF4-FFF2-40B4-BE49-F238E27FC236}">
                    <a16:creationId xmlns:a16="http://schemas.microsoft.com/office/drawing/2014/main" id="{6E328ACA-9AA8-4EF0-FCA9-2860CBEA7EAC}"/>
                  </a:ext>
                </a:extLst>
              </p:cNvPr>
              <p:cNvSpPr/>
              <p:nvPr/>
            </p:nvSpPr>
            <p:spPr>
              <a:xfrm>
                <a:off x="6032366" y="3664057"/>
                <a:ext cx="411640" cy="369333"/>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p:grpSp>
          <p:nvGrpSpPr>
            <p:cNvPr id="83" name="Agrupar 82">
              <a:extLst>
                <a:ext uri="{FF2B5EF4-FFF2-40B4-BE49-F238E27FC236}">
                  <a16:creationId xmlns:a16="http://schemas.microsoft.com/office/drawing/2014/main" id="{762E7AE1-136B-71FC-1A70-BC784DD06CEC}"/>
                </a:ext>
              </a:extLst>
            </p:cNvPr>
            <p:cNvGrpSpPr/>
            <p:nvPr/>
          </p:nvGrpSpPr>
          <p:grpSpPr>
            <a:xfrm>
              <a:off x="3685176" y="2041585"/>
              <a:ext cx="558185" cy="707886"/>
              <a:chOff x="6032366" y="3391097"/>
              <a:chExt cx="581442" cy="790214"/>
            </a:xfrm>
          </p:grpSpPr>
          <p:sp>
            <p:nvSpPr>
              <p:cNvPr id="84" name="CaixaDeTexto 83">
                <a:extLst>
                  <a:ext uri="{FF2B5EF4-FFF2-40B4-BE49-F238E27FC236}">
                    <a16:creationId xmlns:a16="http://schemas.microsoft.com/office/drawing/2014/main" id="{E3E529C7-E057-B3F0-3101-32040991B5FA}"/>
                  </a:ext>
                </a:extLst>
              </p:cNvPr>
              <p:cNvSpPr txBox="1"/>
              <p:nvPr/>
            </p:nvSpPr>
            <p:spPr>
              <a:xfrm>
                <a:off x="6067053" y="3391097"/>
                <a:ext cx="546755" cy="790214"/>
              </a:xfrm>
              <a:prstGeom prst="rect">
                <a:avLst/>
              </a:prstGeom>
              <a:noFill/>
              <a:ln>
                <a:noFill/>
              </a:ln>
            </p:spPr>
            <p:txBody>
              <a:bodyPr wrap="square" rtlCol="0">
                <a:spAutoFit/>
              </a:bodyPr>
              <a:lstStyle/>
              <a:p>
                <a:r>
                  <a:rPr lang="pt-BR" sz="4000" dirty="0">
                    <a:solidFill>
                      <a:srgbClr val="00B050"/>
                    </a:solidFill>
                  </a:rPr>
                  <a:t>-</a:t>
                </a:r>
                <a:r>
                  <a:rPr lang="pt-BR" sz="3200" dirty="0">
                    <a:solidFill>
                      <a:srgbClr val="00B050"/>
                    </a:solidFill>
                  </a:rPr>
                  <a:t> </a:t>
                </a:r>
              </a:p>
            </p:txBody>
          </p:sp>
          <p:sp>
            <p:nvSpPr>
              <p:cNvPr id="85" name="Elipse 84">
                <a:extLst>
                  <a:ext uri="{FF2B5EF4-FFF2-40B4-BE49-F238E27FC236}">
                    <a16:creationId xmlns:a16="http://schemas.microsoft.com/office/drawing/2014/main" id="{A6191CEF-19EE-667D-D2E6-9F929EFDE791}"/>
                  </a:ext>
                </a:extLst>
              </p:cNvPr>
              <p:cNvSpPr/>
              <p:nvPr/>
            </p:nvSpPr>
            <p:spPr>
              <a:xfrm>
                <a:off x="6032366" y="3664057"/>
                <a:ext cx="411640" cy="369333"/>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00B050"/>
                  </a:solidFill>
                </a:endParaRPr>
              </a:p>
            </p:txBody>
          </p:sp>
        </p:grpSp>
      </p:grpSp>
      <p:cxnSp>
        <p:nvCxnSpPr>
          <p:cNvPr id="90" name="Conector de Seta Reta 89">
            <a:extLst>
              <a:ext uri="{FF2B5EF4-FFF2-40B4-BE49-F238E27FC236}">
                <a16:creationId xmlns:a16="http://schemas.microsoft.com/office/drawing/2014/main" id="{5EBD5775-30EC-FF36-64DA-A77C293F6072}"/>
              </a:ext>
            </a:extLst>
          </p:cNvPr>
          <p:cNvCxnSpPr>
            <a:cxnSpLocks/>
          </p:cNvCxnSpPr>
          <p:nvPr/>
        </p:nvCxnSpPr>
        <p:spPr>
          <a:xfrm flipH="1">
            <a:off x="2593929" y="4446590"/>
            <a:ext cx="5760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ector de Seta Reta 90">
            <a:extLst>
              <a:ext uri="{FF2B5EF4-FFF2-40B4-BE49-F238E27FC236}">
                <a16:creationId xmlns:a16="http://schemas.microsoft.com/office/drawing/2014/main" id="{0DA348A3-A6B0-CD38-3C31-83D9A730B2FA}"/>
              </a:ext>
            </a:extLst>
          </p:cNvPr>
          <p:cNvCxnSpPr>
            <a:cxnSpLocks/>
          </p:cNvCxnSpPr>
          <p:nvPr/>
        </p:nvCxnSpPr>
        <p:spPr>
          <a:xfrm flipV="1">
            <a:off x="2637844" y="5064212"/>
            <a:ext cx="576000"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2" name="CaixaDeTexto 91">
            <a:extLst>
              <a:ext uri="{FF2B5EF4-FFF2-40B4-BE49-F238E27FC236}">
                <a16:creationId xmlns:a16="http://schemas.microsoft.com/office/drawing/2014/main" id="{4B957CE5-5C97-E7CB-0DC5-DA9E944E365F}"/>
              </a:ext>
            </a:extLst>
          </p:cNvPr>
          <p:cNvSpPr txBox="1"/>
          <p:nvPr/>
        </p:nvSpPr>
        <p:spPr>
          <a:xfrm>
            <a:off x="4002335" y="3487885"/>
            <a:ext cx="524885" cy="707886"/>
          </a:xfrm>
          <a:prstGeom prst="rect">
            <a:avLst/>
          </a:prstGeom>
          <a:noFill/>
        </p:spPr>
        <p:txBody>
          <a:bodyPr wrap="square" rtlCol="0">
            <a:spAutoFit/>
          </a:bodyPr>
          <a:lstStyle/>
          <a:p>
            <a:r>
              <a:rPr lang="pt-BR" sz="4000" b="1" dirty="0"/>
              <a:t>+</a:t>
            </a:r>
            <a:r>
              <a:rPr lang="pt-BR" sz="3200" dirty="0"/>
              <a:t> </a:t>
            </a:r>
          </a:p>
        </p:txBody>
      </p:sp>
      <p:sp>
        <p:nvSpPr>
          <p:cNvPr id="94" name="CaixaDeTexto 93">
            <a:extLst>
              <a:ext uri="{FF2B5EF4-FFF2-40B4-BE49-F238E27FC236}">
                <a16:creationId xmlns:a16="http://schemas.microsoft.com/office/drawing/2014/main" id="{70872E52-C21C-FEA5-CBBF-1E25674E71AE}"/>
              </a:ext>
            </a:extLst>
          </p:cNvPr>
          <p:cNvSpPr txBox="1"/>
          <p:nvPr/>
        </p:nvSpPr>
        <p:spPr>
          <a:xfrm>
            <a:off x="4879309" y="4042480"/>
            <a:ext cx="524885" cy="707886"/>
          </a:xfrm>
          <a:prstGeom prst="rect">
            <a:avLst/>
          </a:prstGeom>
          <a:noFill/>
          <a:ln>
            <a:noFill/>
          </a:ln>
        </p:spPr>
        <p:txBody>
          <a:bodyPr wrap="square" rtlCol="0">
            <a:spAutoFit/>
          </a:bodyPr>
          <a:lstStyle/>
          <a:p>
            <a:r>
              <a:rPr lang="pt-BR" sz="4000" dirty="0">
                <a:solidFill>
                  <a:srgbClr val="00B050"/>
                </a:solidFill>
              </a:rPr>
              <a:t>-</a:t>
            </a:r>
            <a:r>
              <a:rPr lang="pt-BR" sz="3200" dirty="0">
                <a:solidFill>
                  <a:srgbClr val="00B050"/>
                </a:solidFill>
              </a:rPr>
              <a:t> </a:t>
            </a:r>
          </a:p>
        </p:txBody>
      </p:sp>
      <p:sp>
        <p:nvSpPr>
          <p:cNvPr id="95" name="Elipse 94">
            <a:extLst>
              <a:ext uri="{FF2B5EF4-FFF2-40B4-BE49-F238E27FC236}">
                <a16:creationId xmlns:a16="http://schemas.microsoft.com/office/drawing/2014/main" id="{0635E302-10D1-B3BF-937B-09F133E3CE39}"/>
              </a:ext>
            </a:extLst>
          </p:cNvPr>
          <p:cNvSpPr/>
          <p:nvPr/>
        </p:nvSpPr>
        <p:spPr>
          <a:xfrm>
            <a:off x="4846009" y="4287002"/>
            <a:ext cx="395175" cy="330854"/>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00B050"/>
              </a:solidFill>
            </a:endParaRPr>
          </a:p>
        </p:txBody>
      </p:sp>
      <p:sp>
        <p:nvSpPr>
          <p:cNvPr id="96" name="CaixaDeTexto 95">
            <a:extLst>
              <a:ext uri="{FF2B5EF4-FFF2-40B4-BE49-F238E27FC236}">
                <a16:creationId xmlns:a16="http://schemas.microsoft.com/office/drawing/2014/main" id="{552D3CE1-88AE-B1FA-0EE1-46FE0760A859}"/>
              </a:ext>
            </a:extLst>
          </p:cNvPr>
          <p:cNvSpPr txBox="1"/>
          <p:nvPr/>
        </p:nvSpPr>
        <p:spPr>
          <a:xfrm>
            <a:off x="4862617" y="4654263"/>
            <a:ext cx="524885" cy="707886"/>
          </a:xfrm>
          <a:prstGeom prst="rect">
            <a:avLst/>
          </a:prstGeom>
          <a:noFill/>
          <a:ln>
            <a:noFill/>
          </a:ln>
        </p:spPr>
        <p:txBody>
          <a:bodyPr wrap="square" rtlCol="0">
            <a:spAutoFit/>
          </a:bodyPr>
          <a:lstStyle/>
          <a:p>
            <a:r>
              <a:rPr lang="pt-BR" sz="4000" dirty="0">
                <a:solidFill>
                  <a:srgbClr val="FF0000"/>
                </a:solidFill>
              </a:rPr>
              <a:t>-</a:t>
            </a:r>
            <a:r>
              <a:rPr lang="pt-BR" sz="3200" dirty="0">
                <a:solidFill>
                  <a:srgbClr val="FF0000"/>
                </a:solidFill>
              </a:rPr>
              <a:t> </a:t>
            </a:r>
          </a:p>
        </p:txBody>
      </p:sp>
      <p:sp>
        <p:nvSpPr>
          <p:cNvPr id="97" name="Elipse 96">
            <a:extLst>
              <a:ext uri="{FF2B5EF4-FFF2-40B4-BE49-F238E27FC236}">
                <a16:creationId xmlns:a16="http://schemas.microsoft.com/office/drawing/2014/main" id="{972CEF30-BA20-E408-FDD8-93983FDF64AB}"/>
              </a:ext>
            </a:extLst>
          </p:cNvPr>
          <p:cNvSpPr/>
          <p:nvPr/>
        </p:nvSpPr>
        <p:spPr>
          <a:xfrm>
            <a:off x="4829317" y="4898785"/>
            <a:ext cx="395175" cy="330854"/>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cxnSp>
        <p:nvCxnSpPr>
          <p:cNvPr id="98" name="Conector de Seta Reta 97">
            <a:extLst>
              <a:ext uri="{FF2B5EF4-FFF2-40B4-BE49-F238E27FC236}">
                <a16:creationId xmlns:a16="http://schemas.microsoft.com/office/drawing/2014/main" id="{E0FA261B-1106-B3FD-C6C2-80DF4FB68E65}"/>
              </a:ext>
            </a:extLst>
          </p:cNvPr>
          <p:cNvCxnSpPr>
            <a:cxnSpLocks/>
          </p:cNvCxnSpPr>
          <p:nvPr/>
        </p:nvCxnSpPr>
        <p:spPr>
          <a:xfrm flipV="1">
            <a:off x="5387502" y="4446590"/>
            <a:ext cx="576000"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Conector de Seta Reta 98">
            <a:extLst>
              <a:ext uri="{FF2B5EF4-FFF2-40B4-BE49-F238E27FC236}">
                <a16:creationId xmlns:a16="http://schemas.microsoft.com/office/drawing/2014/main" id="{5B2179CF-C405-F0CB-ED40-3B8AC3E53B2B}"/>
              </a:ext>
            </a:extLst>
          </p:cNvPr>
          <p:cNvCxnSpPr>
            <a:cxnSpLocks/>
          </p:cNvCxnSpPr>
          <p:nvPr/>
        </p:nvCxnSpPr>
        <p:spPr>
          <a:xfrm flipH="1">
            <a:off x="5350249" y="5064212"/>
            <a:ext cx="5760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69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7B195-AD3D-613B-2D85-31DF98F6EED6}"/>
            </a:ext>
          </a:extLst>
        </p:cNvPr>
        <p:cNvGrpSpPr/>
        <p:nvPr/>
      </p:nvGrpSpPr>
      <p:grpSpPr>
        <a:xfrm>
          <a:off x="0" y="0"/>
          <a:ext cx="0" cy="0"/>
          <a:chOff x="0" y="0"/>
          <a:chExt cx="0" cy="0"/>
        </a:xfrm>
      </p:grpSpPr>
      <p:sp>
        <p:nvSpPr>
          <p:cNvPr id="5" name="Forma Livre: Forma 4">
            <a:extLst>
              <a:ext uri="{FF2B5EF4-FFF2-40B4-BE49-F238E27FC236}">
                <a16:creationId xmlns:a16="http://schemas.microsoft.com/office/drawing/2014/main" id="{D7444196-7E78-B403-97F7-20A780E17A3A}"/>
              </a:ext>
            </a:extLst>
          </p:cNvPr>
          <p:cNvSpPr/>
          <p:nvPr/>
        </p:nvSpPr>
        <p:spPr>
          <a:xfrm>
            <a:off x="2792402" y="524296"/>
            <a:ext cx="1640264" cy="976768"/>
          </a:xfrm>
          <a:custGeom>
            <a:avLst/>
            <a:gdLst>
              <a:gd name="connsiteX0" fmla="*/ 0 w 2752626"/>
              <a:gd name="connsiteY0" fmla="*/ 1272626 h 1272626"/>
              <a:gd name="connsiteX1" fmla="*/ 1564849 w 2752626"/>
              <a:gd name="connsiteY1" fmla="*/ 7 h 1272626"/>
              <a:gd name="connsiteX2" fmla="*/ 2752626 w 2752626"/>
              <a:gd name="connsiteY2" fmla="*/ 1253772 h 1272626"/>
            </a:gdLst>
            <a:ahLst/>
            <a:cxnLst>
              <a:cxn ang="0">
                <a:pos x="connsiteX0" y="connsiteY0"/>
              </a:cxn>
              <a:cxn ang="0">
                <a:pos x="connsiteX1" y="connsiteY1"/>
              </a:cxn>
              <a:cxn ang="0">
                <a:pos x="connsiteX2" y="connsiteY2"/>
              </a:cxn>
            </a:cxnLst>
            <a:rect l="l" t="t" r="r" b="b"/>
            <a:pathLst>
              <a:path w="2752626" h="1272626">
                <a:moveTo>
                  <a:pt x="0" y="1272626"/>
                </a:moveTo>
                <a:cubicBezTo>
                  <a:pt x="553039" y="637887"/>
                  <a:pt x="1106078" y="3149"/>
                  <a:pt x="1564849" y="7"/>
                </a:cubicBezTo>
                <a:cubicBezTo>
                  <a:pt x="2023620" y="-3135"/>
                  <a:pt x="2553092" y="1027529"/>
                  <a:pt x="2752626" y="125377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 name="Conector reto 6">
            <a:extLst>
              <a:ext uri="{FF2B5EF4-FFF2-40B4-BE49-F238E27FC236}">
                <a16:creationId xmlns:a16="http://schemas.microsoft.com/office/drawing/2014/main" id="{05A89B77-6DEE-1F1C-9C75-56753D06C29A}"/>
              </a:ext>
            </a:extLst>
          </p:cNvPr>
          <p:cNvCxnSpPr>
            <a:cxnSpLocks/>
          </p:cNvCxnSpPr>
          <p:nvPr/>
        </p:nvCxnSpPr>
        <p:spPr>
          <a:xfrm>
            <a:off x="2537381" y="1553065"/>
            <a:ext cx="71172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C7B3D2DD-133F-9693-22CA-59B6F4C61F87}"/>
              </a:ext>
            </a:extLst>
          </p:cNvPr>
          <p:cNvCxnSpPr>
            <a:cxnSpLocks/>
          </p:cNvCxnSpPr>
          <p:nvPr/>
        </p:nvCxnSpPr>
        <p:spPr>
          <a:xfrm>
            <a:off x="4486249" y="1093720"/>
            <a:ext cx="14400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Conector reto 13">
            <a:extLst>
              <a:ext uri="{FF2B5EF4-FFF2-40B4-BE49-F238E27FC236}">
                <a16:creationId xmlns:a16="http://schemas.microsoft.com/office/drawing/2014/main" id="{D064F8E7-C2B4-CB26-DFF6-69D0B93AB9DD}"/>
              </a:ext>
            </a:extLst>
          </p:cNvPr>
          <p:cNvCxnSpPr>
            <a:cxnSpLocks/>
          </p:cNvCxnSpPr>
          <p:nvPr/>
        </p:nvCxnSpPr>
        <p:spPr>
          <a:xfrm>
            <a:off x="2537381" y="2693709"/>
            <a:ext cx="711723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CaixaDeTexto 14">
                <a:extLst>
                  <a:ext uri="{FF2B5EF4-FFF2-40B4-BE49-F238E27FC236}">
                    <a16:creationId xmlns:a16="http://schemas.microsoft.com/office/drawing/2014/main" id="{6F0F90C1-F7D1-4F20-2FF7-F87B11C76C91}"/>
                  </a:ext>
                </a:extLst>
              </p:cNvPr>
              <p:cNvSpPr txBox="1"/>
              <p:nvPr/>
            </p:nvSpPr>
            <p:spPr>
              <a:xfrm>
                <a:off x="4987823" y="623521"/>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𝐼</m:t>
                      </m:r>
                    </m:oMath>
                  </m:oMathPara>
                </a14:m>
                <a:endParaRPr lang="pt-BR" dirty="0"/>
              </a:p>
            </p:txBody>
          </p:sp>
        </mc:Choice>
        <mc:Fallback>
          <p:sp>
            <p:nvSpPr>
              <p:cNvPr id="15" name="CaixaDeTexto 14">
                <a:extLst>
                  <a:ext uri="{FF2B5EF4-FFF2-40B4-BE49-F238E27FC236}">
                    <a16:creationId xmlns:a16="http://schemas.microsoft.com/office/drawing/2014/main" id="{6F0F90C1-F7D1-4F20-2FF7-F87B11C76C91}"/>
                  </a:ext>
                </a:extLst>
              </p:cNvPr>
              <p:cNvSpPr txBox="1">
                <a:spLocks noRot="1" noChangeAspect="1" noMove="1" noResize="1" noEditPoints="1" noAdjustHandles="1" noChangeArrowheads="1" noChangeShapeType="1" noTextEdit="1"/>
              </p:cNvSpPr>
              <p:nvPr/>
            </p:nvSpPr>
            <p:spPr>
              <a:xfrm>
                <a:off x="4987823" y="623521"/>
                <a:ext cx="329938" cy="369332"/>
              </a:xfrm>
              <a:prstGeom prst="rect">
                <a:avLst/>
              </a:prstGeom>
              <a:blipFill>
                <a:blip r:embed="rId2"/>
                <a:stretch>
                  <a:fillRect/>
                </a:stretch>
              </a:blipFill>
            </p:spPr>
            <p:txBody>
              <a:bodyPr/>
              <a:lstStyle/>
              <a:p>
                <a:r>
                  <a:rPr lang="pt-BR">
                    <a:noFill/>
                  </a:rPr>
                  <a:t> </a:t>
                </a:r>
              </a:p>
            </p:txBody>
          </p:sp>
        </mc:Fallback>
      </mc:AlternateContent>
      <p:sp>
        <p:nvSpPr>
          <p:cNvPr id="16" name="CaixaDeTexto 15">
            <a:extLst>
              <a:ext uri="{FF2B5EF4-FFF2-40B4-BE49-F238E27FC236}">
                <a16:creationId xmlns:a16="http://schemas.microsoft.com/office/drawing/2014/main" id="{9A1CCCA1-9DDF-797E-5675-33B5AA57E968}"/>
              </a:ext>
            </a:extLst>
          </p:cNvPr>
          <p:cNvSpPr txBox="1"/>
          <p:nvPr/>
        </p:nvSpPr>
        <p:spPr>
          <a:xfrm>
            <a:off x="2054323" y="1299611"/>
            <a:ext cx="546755" cy="461665"/>
          </a:xfrm>
          <a:prstGeom prst="rect">
            <a:avLst/>
          </a:prstGeom>
          <a:noFill/>
        </p:spPr>
        <p:txBody>
          <a:bodyPr wrap="square" rtlCol="0">
            <a:spAutoFit/>
          </a:bodyPr>
          <a:lstStyle/>
          <a:p>
            <a:r>
              <a:rPr lang="pt-BR" sz="2400" b="1" dirty="0"/>
              <a:t>+</a:t>
            </a:r>
            <a:r>
              <a:rPr lang="pt-BR" dirty="0"/>
              <a:t> </a:t>
            </a:r>
          </a:p>
        </p:txBody>
      </p:sp>
      <p:sp>
        <p:nvSpPr>
          <p:cNvPr id="17" name="CaixaDeTexto 16">
            <a:extLst>
              <a:ext uri="{FF2B5EF4-FFF2-40B4-BE49-F238E27FC236}">
                <a16:creationId xmlns:a16="http://schemas.microsoft.com/office/drawing/2014/main" id="{A086537D-BBC1-5EDB-EDF6-38C45CD19596}"/>
              </a:ext>
            </a:extLst>
          </p:cNvPr>
          <p:cNvSpPr txBox="1"/>
          <p:nvPr/>
        </p:nvSpPr>
        <p:spPr>
          <a:xfrm>
            <a:off x="2055234" y="2455142"/>
            <a:ext cx="546755" cy="461665"/>
          </a:xfrm>
          <a:prstGeom prst="rect">
            <a:avLst/>
          </a:prstGeom>
          <a:noFill/>
        </p:spPr>
        <p:txBody>
          <a:bodyPr wrap="square" rtlCol="0">
            <a:spAutoFit/>
          </a:bodyPr>
          <a:lstStyle/>
          <a:p>
            <a:r>
              <a:rPr lang="pt-BR" sz="2400" b="1" dirty="0"/>
              <a:t>-</a:t>
            </a:r>
            <a:r>
              <a:rPr lang="pt-BR" dirty="0"/>
              <a:t> </a:t>
            </a:r>
          </a:p>
        </p:txBody>
      </p:sp>
      <p:grpSp>
        <p:nvGrpSpPr>
          <p:cNvPr id="12" name="Agrupar 11">
            <a:extLst>
              <a:ext uri="{FF2B5EF4-FFF2-40B4-BE49-F238E27FC236}">
                <a16:creationId xmlns:a16="http://schemas.microsoft.com/office/drawing/2014/main" id="{098F4FC8-0E75-93F5-E6C9-1AF3EF331411}"/>
              </a:ext>
            </a:extLst>
          </p:cNvPr>
          <p:cNvGrpSpPr/>
          <p:nvPr/>
        </p:nvGrpSpPr>
        <p:grpSpPr>
          <a:xfrm>
            <a:off x="2672805" y="2041585"/>
            <a:ext cx="1570556" cy="711734"/>
            <a:chOff x="2672805" y="2041585"/>
            <a:chExt cx="1570556" cy="711734"/>
          </a:xfrm>
        </p:grpSpPr>
        <p:grpSp>
          <p:nvGrpSpPr>
            <p:cNvPr id="22" name="Agrupar 21">
              <a:extLst>
                <a:ext uri="{FF2B5EF4-FFF2-40B4-BE49-F238E27FC236}">
                  <a16:creationId xmlns:a16="http://schemas.microsoft.com/office/drawing/2014/main" id="{0CD68584-8B96-8E93-2E05-283DF15908AF}"/>
                </a:ext>
              </a:extLst>
            </p:cNvPr>
            <p:cNvGrpSpPr/>
            <p:nvPr/>
          </p:nvGrpSpPr>
          <p:grpSpPr>
            <a:xfrm>
              <a:off x="2672805" y="2045433"/>
              <a:ext cx="558185" cy="707886"/>
              <a:chOff x="6032366" y="3391097"/>
              <a:chExt cx="581442" cy="790214"/>
            </a:xfrm>
          </p:grpSpPr>
          <p:sp>
            <p:nvSpPr>
              <p:cNvPr id="11" name="CaixaDeTexto 10">
                <a:extLst>
                  <a:ext uri="{FF2B5EF4-FFF2-40B4-BE49-F238E27FC236}">
                    <a16:creationId xmlns:a16="http://schemas.microsoft.com/office/drawing/2014/main" id="{373DD0A0-734E-85FC-F01C-2F26E404634B}"/>
                  </a:ext>
                </a:extLst>
              </p:cNvPr>
              <p:cNvSpPr txBox="1"/>
              <p:nvPr/>
            </p:nvSpPr>
            <p:spPr>
              <a:xfrm>
                <a:off x="6067053" y="3391097"/>
                <a:ext cx="546755" cy="790214"/>
              </a:xfrm>
              <a:prstGeom prst="rect">
                <a:avLst/>
              </a:prstGeom>
              <a:noFill/>
            </p:spPr>
            <p:txBody>
              <a:bodyPr wrap="square" rtlCol="0">
                <a:spAutoFit/>
              </a:bodyPr>
              <a:lstStyle/>
              <a:p>
                <a:r>
                  <a:rPr lang="pt-BR" sz="4000" dirty="0">
                    <a:solidFill>
                      <a:srgbClr val="00B050"/>
                    </a:solidFill>
                  </a:rPr>
                  <a:t>-</a:t>
                </a:r>
                <a:r>
                  <a:rPr lang="pt-BR" sz="3200" dirty="0"/>
                  <a:t> </a:t>
                </a:r>
              </a:p>
            </p:txBody>
          </p:sp>
          <p:sp>
            <p:nvSpPr>
              <p:cNvPr id="19" name="Elipse 18">
                <a:extLst>
                  <a:ext uri="{FF2B5EF4-FFF2-40B4-BE49-F238E27FC236}">
                    <a16:creationId xmlns:a16="http://schemas.microsoft.com/office/drawing/2014/main" id="{552063DA-BAE2-BA9C-B682-A7AD5E6098F9}"/>
                  </a:ext>
                </a:extLst>
              </p:cNvPr>
              <p:cNvSpPr/>
              <p:nvPr/>
            </p:nvSpPr>
            <p:spPr>
              <a:xfrm>
                <a:off x="6032366" y="3664057"/>
                <a:ext cx="411640" cy="369333"/>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00B050"/>
                  </a:solidFill>
                </a:endParaRPr>
              </a:p>
            </p:txBody>
          </p:sp>
        </p:grpSp>
        <p:grpSp>
          <p:nvGrpSpPr>
            <p:cNvPr id="2" name="Agrupar 1">
              <a:extLst>
                <a:ext uri="{FF2B5EF4-FFF2-40B4-BE49-F238E27FC236}">
                  <a16:creationId xmlns:a16="http://schemas.microsoft.com/office/drawing/2014/main" id="{9613DA2B-E18B-3CA1-9D94-5A87F03AA723}"/>
                </a:ext>
              </a:extLst>
            </p:cNvPr>
            <p:cNvGrpSpPr/>
            <p:nvPr/>
          </p:nvGrpSpPr>
          <p:grpSpPr>
            <a:xfrm>
              <a:off x="3180544" y="2041585"/>
              <a:ext cx="558185" cy="707886"/>
              <a:chOff x="6032366" y="3391097"/>
              <a:chExt cx="581442" cy="790214"/>
            </a:xfrm>
          </p:grpSpPr>
          <p:sp>
            <p:nvSpPr>
              <p:cNvPr id="3" name="CaixaDeTexto 2">
                <a:extLst>
                  <a:ext uri="{FF2B5EF4-FFF2-40B4-BE49-F238E27FC236}">
                    <a16:creationId xmlns:a16="http://schemas.microsoft.com/office/drawing/2014/main" id="{76DCB555-3832-17AC-D513-79E0DE453617}"/>
                  </a:ext>
                </a:extLst>
              </p:cNvPr>
              <p:cNvSpPr txBox="1"/>
              <p:nvPr/>
            </p:nvSpPr>
            <p:spPr>
              <a:xfrm>
                <a:off x="6067053" y="3391097"/>
                <a:ext cx="546755" cy="790214"/>
              </a:xfrm>
              <a:prstGeom prst="rect">
                <a:avLst/>
              </a:prstGeom>
              <a:noFill/>
              <a:ln>
                <a:solidFill>
                  <a:schemeClr val="bg1"/>
                </a:solidFill>
              </a:ln>
            </p:spPr>
            <p:txBody>
              <a:bodyPr wrap="square" rtlCol="0">
                <a:spAutoFit/>
              </a:bodyPr>
              <a:lstStyle/>
              <a:p>
                <a:r>
                  <a:rPr lang="pt-BR" sz="4000" dirty="0">
                    <a:solidFill>
                      <a:srgbClr val="00B050"/>
                    </a:solidFill>
                  </a:rPr>
                  <a:t>-</a:t>
                </a:r>
                <a:r>
                  <a:rPr lang="pt-BR" sz="3200" dirty="0">
                    <a:solidFill>
                      <a:srgbClr val="00B050"/>
                    </a:solidFill>
                  </a:rPr>
                  <a:t> </a:t>
                </a:r>
              </a:p>
            </p:txBody>
          </p:sp>
          <p:sp>
            <p:nvSpPr>
              <p:cNvPr id="4" name="Elipse 3">
                <a:extLst>
                  <a:ext uri="{FF2B5EF4-FFF2-40B4-BE49-F238E27FC236}">
                    <a16:creationId xmlns:a16="http://schemas.microsoft.com/office/drawing/2014/main" id="{B66A10B1-123F-A9C1-0622-E0877FB489E1}"/>
                  </a:ext>
                </a:extLst>
              </p:cNvPr>
              <p:cNvSpPr/>
              <p:nvPr/>
            </p:nvSpPr>
            <p:spPr>
              <a:xfrm>
                <a:off x="6032366" y="3664057"/>
                <a:ext cx="411640" cy="369333"/>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00B050"/>
                  </a:solidFill>
                </a:endParaRPr>
              </a:p>
            </p:txBody>
          </p:sp>
        </p:grpSp>
        <p:grpSp>
          <p:nvGrpSpPr>
            <p:cNvPr id="6" name="Agrupar 5">
              <a:extLst>
                <a:ext uri="{FF2B5EF4-FFF2-40B4-BE49-F238E27FC236}">
                  <a16:creationId xmlns:a16="http://schemas.microsoft.com/office/drawing/2014/main" id="{6F363080-D297-6395-E40B-11099A290CF9}"/>
                </a:ext>
              </a:extLst>
            </p:cNvPr>
            <p:cNvGrpSpPr/>
            <p:nvPr/>
          </p:nvGrpSpPr>
          <p:grpSpPr>
            <a:xfrm>
              <a:off x="3685176" y="2041585"/>
              <a:ext cx="558185" cy="707886"/>
              <a:chOff x="6032366" y="3391097"/>
              <a:chExt cx="581442" cy="790214"/>
            </a:xfrm>
          </p:grpSpPr>
          <p:sp>
            <p:nvSpPr>
              <p:cNvPr id="8" name="CaixaDeTexto 7">
                <a:extLst>
                  <a:ext uri="{FF2B5EF4-FFF2-40B4-BE49-F238E27FC236}">
                    <a16:creationId xmlns:a16="http://schemas.microsoft.com/office/drawing/2014/main" id="{30A288F1-2ACC-7614-FA84-5480163EEDC6}"/>
                  </a:ext>
                </a:extLst>
              </p:cNvPr>
              <p:cNvSpPr txBox="1"/>
              <p:nvPr/>
            </p:nvSpPr>
            <p:spPr>
              <a:xfrm>
                <a:off x="6067053" y="3391097"/>
                <a:ext cx="546755" cy="790214"/>
              </a:xfrm>
              <a:prstGeom prst="rect">
                <a:avLst/>
              </a:prstGeom>
              <a:noFill/>
            </p:spPr>
            <p:txBody>
              <a:bodyPr wrap="square" rtlCol="0">
                <a:spAutoFit/>
              </a:bodyPr>
              <a:lstStyle/>
              <a:p>
                <a:r>
                  <a:rPr lang="pt-BR" sz="4000" dirty="0">
                    <a:solidFill>
                      <a:srgbClr val="00B050"/>
                    </a:solidFill>
                  </a:rPr>
                  <a:t>-</a:t>
                </a:r>
                <a:r>
                  <a:rPr lang="pt-BR" sz="3200" dirty="0"/>
                  <a:t> </a:t>
                </a:r>
              </a:p>
            </p:txBody>
          </p:sp>
          <p:sp>
            <p:nvSpPr>
              <p:cNvPr id="9" name="Elipse 8">
                <a:extLst>
                  <a:ext uri="{FF2B5EF4-FFF2-40B4-BE49-F238E27FC236}">
                    <a16:creationId xmlns:a16="http://schemas.microsoft.com/office/drawing/2014/main" id="{47B50F0E-3CFC-17DA-BE23-DDC360F3EE2B}"/>
                  </a:ext>
                </a:extLst>
              </p:cNvPr>
              <p:cNvSpPr/>
              <p:nvPr/>
            </p:nvSpPr>
            <p:spPr>
              <a:xfrm>
                <a:off x="6032366" y="3664057"/>
                <a:ext cx="411640" cy="369333"/>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00B050"/>
                  </a:solidFill>
                </a:endParaRPr>
              </a:p>
            </p:txBody>
          </p:sp>
        </p:grpSp>
      </p:grpSp>
      <p:grpSp>
        <p:nvGrpSpPr>
          <p:cNvPr id="13" name="Agrupar 12">
            <a:extLst>
              <a:ext uri="{FF2B5EF4-FFF2-40B4-BE49-F238E27FC236}">
                <a16:creationId xmlns:a16="http://schemas.microsoft.com/office/drawing/2014/main" id="{E487E707-EA15-8901-EB70-D2DB06DA2989}"/>
              </a:ext>
            </a:extLst>
          </p:cNvPr>
          <p:cNvGrpSpPr/>
          <p:nvPr/>
        </p:nvGrpSpPr>
        <p:grpSpPr>
          <a:xfrm>
            <a:off x="3132667" y="1405564"/>
            <a:ext cx="1570555" cy="711734"/>
            <a:chOff x="2672806" y="2041585"/>
            <a:chExt cx="1570555" cy="711734"/>
          </a:xfrm>
        </p:grpSpPr>
        <p:grpSp>
          <p:nvGrpSpPr>
            <p:cNvPr id="20" name="Agrupar 19">
              <a:extLst>
                <a:ext uri="{FF2B5EF4-FFF2-40B4-BE49-F238E27FC236}">
                  <a16:creationId xmlns:a16="http://schemas.microsoft.com/office/drawing/2014/main" id="{F11EE062-061E-7381-4622-53ABE5CFFBA4}"/>
                </a:ext>
              </a:extLst>
            </p:cNvPr>
            <p:cNvGrpSpPr/>
            <p:nvPr/>
          </p:nvGrpSpPr>
          <p:grpSpPr>
            <a:xfrm>
              <a:off x="2672806" y="2045433"/>
              <a:ext cx="558187" cy="707886"/>
              <a:chOff x="6032366" y="3391097"/>
              <a:chExt cx="581444" cy="790214"/>
            </a:xfrm>
          </p:grpSpPr>
          <p:sp>
            <p:nvSpPr>
              <p:cNvPr id="28" name="CaixaDeTexto 27">
                <a:extLst>
                  <a:ext uri="{FF2B5EF4-FFF2-40B4-BE49-F238E27FC236}">
                    <a16:creationId xmlns:a16="http://schemas.microsoft.com/office/drawing/2014/main" id="{D639DFC1-A884-C555-01B0-89E3CA9BFF20}"/>
                  </a:ext>
                </a:extLst>
              </p:cNvPr>
              <p:cNvSpPr txBox="1"/>
              <p:nvPr/>
            </p:nvSpPr>
            <p:spPr>
              <a:xfrm>
                <a:off x="6067054" y="3391097"/>
                <a:ext cx="546756" cy="790214"/>
              </a:xfrm>
              <a:prstGeom prst="rect">
                <a:avLst/>
              </a:prstGeom>
              <a:noFill/>
            </p:spPr>
            <p:txBody>
              <a:bodyPr wrap="square" rtlCol="0">
                <a:spAutoFit/>
              </a:bodyPr>
              <a:lstStyle/>
              <a:p>
                <a:r>
                  <a:rPr lang="pt-BR" sz="4000" dirty="0">
                    <a:solidFill>
                      <a:srgbClr val="FF0000"/>
                    </a:solidFill>
                  </a:rPr>
                  <a:t>-</a:t>
                </a:r>
                <a:r>
                  <a:rPr lang="pt-BR" sz="3200" dirty="0">
                    <a:solidFill>
                      <a:srgbClr val="FF0000"/>
                    </a:solidFill>
                  </a:rPr>
                  <a:t> </a:t>
                </a:r>
              </a:p>
            </p:txBody>
          </p:sp>
          <p:sp>
            <p:nvSpPr>
              <p:cNvPr id="29" name="Elipse 28">
                <a:extLst>
                  <a:ext uri="{FF2B5EF4-FFF2-40B4-BE49-F238E27FC236}">
                    <a16:creationId xmlns:a16="http://schemas.microsoft.com/office/drawing/2014/main" id="{BCCB6AE4-C17C-8A41-CE07-67F239330D44}"/>
                  </a:ext>
                </a:extLst>
              </p:cNvPr>
              <p:cNvSpPr/>
              <p:nvPr/>
            </p:nvSpPr>
            <p:spPr>
              <a:xfrm>
                <a:off x="6032366" y="3664057"/>
                <a:ext cx="411640" cy="369333"/>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p:grpSp>
          <p:nvGrpSpPr>
            <p:cNvPr id="21" name="Agrupar 20">
              <a:extLst>
                <a:ext uri="{FF2B5EF4-FFF2-40B4-BE49-F238E27FC236}">
                  <a16:creationId xmlns:a16="http://schemas.microsoft.com/office/drawing/2014/main" id="{24B06C16-F37A-01AD-B625-6AC9D4F57DFA}"/>
                </a:ext>
              </a:extLst>
            </p:cNvPr>
            <p:cNvGrpSpPr/>
            <p:nvPr/>
          </p:nvGrpSpPr>
          <p:grpSpPr>
            <a:xfrm>
              <a:off x="3180544" y="2041585"/>
              <a:ext cx="558185" cy="707886"/>
              <a:chOff x="6032366" y="3391097"/>
              <a:chExt cx="581442" cy="790214"/>
            </a:xfrm>
          </p:grpSpPr>
          <p:sp>
            <p:nvSpPr>
              <p:cNvPr id="26" name="CaixaDeTexto 25">
                <a:extLst>
                  <a:ext uri="{FF2B5EF4-FFF2-40B4-BE49-F238E27FC236}">
                    <a16:creationId xmlns:a16="http://schemas.microsoft.com/office/drawing/2014/main" id="{499B6B0A-DF5D-50D9-3569-5B3659E1D34B}"/>
                  </a:ext>
                </a:extLst>
              </p:cNvPr>
              <p:cNvSpPr txBox="1"/>
              <p:nvPr/>
            </p:nvSpPr>
            <p:spPr>
              <a:xfrm>
                <a:off x="6067053" y="3391097"/>
                <a:ext cx="546755" cy="790214"/>
              </a:xfrm>
              <a:prstGeom prst="rect">
                <a:avLst/>
              </a:prstGeom>
              <a:noFill/>
            </p:spPr>
            <p:txBody>
              <a:bodyPr wrap="square" rtlCol="0">
                <a:spAutoFit/>
              </a:bodyPr>
              <a:lstStyle/>
              <a:p>
                <a:r>
                  <a:rPr lang="pt-BR" sz="4000" dirty="0">
                    <a:solidFill>
                      <a:srgbClr val="FF0000"/>
                    </a:solidFill>
                  </a:rPr>
                  <a:t>-</a:t>
                </a:r>
                <a:r>
                  <a:rPr lang="pt-BR" sz="3200" dirty="0">
                    <a:solidFill>
                      <a:srgbClr val="FF0000"/>
                    </a:solidFill>
                  </a:rPr>
                  <a:t> </a:t>
                </a:r>
              </a:p>
            </p:txBody>
          </p:sp>
          <p:sp>
            <p:nvSpPr>
              <p:cNvPr id="27" name="Elipse 26">
                <a:extLst>
                  <a:ext uri="{FF2B5EF4-FFF2-40B4-BE49-F238E27FC236}">
                    <a16:creationId xmlns:a16="http://schemas.microsoft.com/office/drawing/2014/main" id="{73E091F2-6BBA-228E-017D-3CE369E44875}"/>
                  </a:ext>
                </a:extLst>
              </p:cNvPr>
              <p:cNvSpPr/>
              <p:nvPr/>
            </p:nvSpPr>
            <p:spPr>
              <a:xfrm>
                <a:off x="6032366" y="3664057"/>
                <a:ext cx="411640" cy="369333"/>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p:grpSp>
          <p:nvGrpSpPr>
            <p:cNvPr id="23" name="Agrupar 22">
              <a:extLst>
                <a:ext uri="{FF2B5EF4-FFF2-40B4-BE49-F238E27FC236}">
                  <a16:creationId xmlns:a16="http://schemas.microsoft.com/office/drawing/2014/main" id="{F3F8010D-DDF9-A8C7-DE2C-45DEB08A597C}"/>
                </a:ext>
              </a:extLst>
            </p:cNvPr>
            <p:cNvGrpSpPr/>
            <p:nvPr/>
          </p:nvGrpSpPr>
          <p:grpSpPr>
            <a:xfrm>
              <a:off x="3685176" y="2041585"/>
              <a:ext cx="558185" cy="707886"/>
              <a:chOff x="6032366" y="3391097"/>
              <a:chExt cx="581442" cy="790214"/>
            </a:xfrm>
          </p:grpSpPr>
          <p:sp>
            <p:nvSpPr>
              <p:cNvPr id="24" name="CaixaDeTexto 23">
                <a:extLst>
                  <a:ext uri="{FF2B5EF4-FFF2-40B4-BE49-F238E27FC236}">
                    <a16:creationId xmlns:a16="http://schemas.microsoft.com/office/drawing/2014/main" id="{048D898E-F253-AA0A-3712-4F9B88159304}"/>
                  </a:ext>
                </a:extLst>
              </p:cNvPr>
              <p:cNvSpPr txBox="1"/>
              <p:nvPr/>
            </p:nvSpPr>
            <p:spPr>
              <a:xfrm>
                <a:off x="6067053" y="3391097"/>
                <a:ext cx="546755" cy="790214"/>
              </a:xfrm>
              <a:prstGeom prst="rect">
                <a:avLst/>
              </a:prstGeom>
              <a:noFill/>
            </p:spPr>
            <p:txBody>
              <a:bodyPr wrap="square" rtlCol="0">
                <a:spAutoFit/>
              </a:bodyPr>
              <a:lstStyle/>
              <a:p>
                <a:r>
                  <a:rPr lang="pt-BR" sz="4000" dirty="0">
                    <a:solidFill>
                      <a:srgbClr val="FF0000"/>
                    </a:solidFill>
                  </a:rPr>
                  <a:t>-</a:t>
                </a:r>
                <a:r>
                  <a:rPr lang="pt-BR" sz="3200" dirty="0">
                    <a:solidFill>
                      <a:srgbClr val="FF0000"/>
                    </a:solidFill>
                  </a:rPr>
                  <a:t> </a:t>
                </a:r>
              </a:p>
            </p:txBody>
          </p:sp>
          <p:sp>
            <p:nvSpPr>
              <p:cNvPr id="25" name="Elipse 24">
                <a:extLst>
                  <a:ext uri="{FF2B5EF4-FFF2-40B4-BE49-F238E27FC236}">
                    <a16:creationId xmlns:a16="http://schemas.microsoft.com/office/drawing/2014/main" id="{23960EEE-CA37-834B-7007-2BFE16B562D5}"/>
                  </a:ext>
                </a:extLst>
              </p:cNvPr>
              <p:cNvSpPr/>
              <p:nvPr/>
            </p:nvSpPr>
            <p:spPr>
              <a:xfrm>
                <a:off x="6032366" y="3664057"/>
                <a:ext cx="411640" cy="369333"/>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p:grpSp>
      <p:cxnSp>
        <p:nvCxnSpPr>
          <p:cNvPr id="30" name="Conector de Seta Reta 29">
            <a:extLst>
              <a:ext uri="{FF2B5EF4-FFF2-40B4-BE49-F238E27FC236}">
                <a16:creationId xmlns:a16="http://schemas.microsoft.com/office/drawing/2014/main" id="{25B057B3-10AE-E63D-FA14-CFE10B3A5855}"/>
              </a:ext>
            </a:extLst>
          </p:cNvPr>
          <p:cNvCxnSpPr>
            <a:cxnSpLocks/>
          </p:cNvCxnSpPr>
          <p:nvPr/>
        </p:nvCxnSpPr>
        <p:spPr>
          <a:xfrm flipH="1">
            <a:off x="2425205" y="1815512"/>
            <a:ext cx="5760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de Seta Reta 30">
            <a:extLst>
              <a:ext uri="{FF2B5EF4-FFF2-40B4-BE49-F238E27FC236}">
                <a16:creationId xmlns:a16="http://schemas.microsoft.com/office/drawing/2014/main" id="{3B1A27EE-3CE1-7D0E-1228-0E4CE431F2A9}"/>
              </a:ext>
            </a:extLst>
          </p:cNvPr>
          <p:cNvCxnSpPr>
            <a:cxnSpLocks/>
          </p:cNvCxnSpPr>
          <p:nvPr/>
        </p:nvCxnSpPr>
        <p:spPr>
          <a:xfrm>
            <a:off x="4163901" y="2440785"/>
            <a:ext cx="576000"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CaixaDeTexto 31">
            <a:extLst>
              <a:ext uri="{FF2B5EF4-FFF2-40B4-BE49-F238E27FC236}">
                <a16:creationId xmlns:a16="http://schemas.microsoft.com/office/drawing/2014/main" id="{3FDCB9AB-A4E5-46AD-B8B7-CD731F8C26CE}"/>
              </a:ext>
            </a:extLst>
          </p:cNvPr>
          <p:cNvSpPr txBox="1"/>
          <p:nvPr/>
        </p:nvSpPr>
        <p:spPr>
          <a:xfrm>
            <a:off x="3411262" y="822558"/>
            <a:ext cx="524885" cy="707886"/>
          </a:xfrm>
          <a:prstGeom prst="rect">
            <a:avLst/>
          </a:prstGeom>
          <a:noFill/>
        </p:spPr>
        <p:txBody>
          <a:bodyPr wrap="square" rtlCol="0">
            <a:spAutoFit/>
          </a:bodyPr>
          <a:lstStyle/>
          <a:p>
            <a:r>
              <a:rPr lang="pt-BR" sz="4000" b="1" dirty="0"/>
              <a:t>+</a:t>
            </a:r>
            <a:r>
              <a:rPr lang="pt-BR" sz="3200" dirty="0"/>
              <a:t> </a:t>
            </a:r>
          </a:p>
        </p:txBody>
      </p:sp>
      <p:sp>
        <p:nvSpPr>
          <p:cNvPr id="63" name="Forma Livre: Forma 62">
            <a:extLst>
              <a:ext uri="{FF2B5EF4-FFF2-40B4-BE49-F238E27FC236}">
                <a16:creationId xmlns:a16="http://schemas.microsoft.com/office/drawing/2014/main" id="{DB608514-A089-C18D-988B-E5995A39CDD5}"/>
              </a:ext>
            </a:extLst>
          </p:cNvPr>
          <p:cNvSpPr/>
          <p:nvPr/>
        </p:nvSpPr>
        <p:spPr>
          <a:xfrm>
            <a:off x="3463409" y="3132073"/>
            <a:ext cx="1640264" cy="976768"/>
          </a:xfrm>
          <a:custGeom>
            <a:avLst/>
            <a:gdLst>
              <a:gd name="connsiteX0" fmla="*/ 0 w 2752626"/>
              <a:gd name="connsiteY0" fmla="*/ 1272626 h 1272626"/>
              <a:gd name="connsiteX1" fmla="*/ 1564849 w 2752626"/>
              <a:gd name="connsiteY1" fmla="*/ 7 h 1272626"/>
              <a:gd name="connsiteX2" fmla="*/ 2752626 w 2752626"/>
              <a:gd name="connsiteY2" fmla="*/ 1253772 h 1272626"/>
            </a:gdLst>
            <a:ahLst/>
            <a:cxnLst>
              <a:cxn ang="0">
                <a:pos x="connsiteX0" y="connsiteY0"/>
              </a:cxn>
              <a:cxn ang="0">
                <a:pos x="connsiteX1" y="connsiteY1"/>
              </a:cxn>
              <a:cxn ang="0">
                <a:pos x="connsiteX2" y="connsiteY2"/>
              </a:cxn>
            </a:cxnLst>
            <a:rect l="l" t="t" r="r" b="b"/>
            <a:pathLst>
              <a:path w="2752626" h="1272626">
                <a:moveTo>
                  <a:pt x="0" y="1272626"/>
                </a:moveTo>
                <a:cubicBezTo>
                  <a:pt x="553039" y="637887"/>
                  <a:pt x="1106078" y="3149"/>
                  <a:pt x="1564849" y="7"/>
                </a:cubicBezTo>
                <a:cubicBezTo>
                  <a:pt x="2023620" y="-3135"/>
                  <a:pt x="2553092" y="1027529"/>
                  <a:pt x="2752626" y="125377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4" name="Conector reto 63">
            <a:extLst>
              <a:ext uri="{FF2B5EF4-FFF2-40B4-BE49-F238E27FC236}">
                <a16:creationId xmlns:a16="http://schemas.microsoft.com/office/drawing/2014/main" id="{08E996AC-5E47-5AB8-CA7C-E6FFA395B3DF}"/>
              </a:ext>
            </a:extLst>
          </p:cNvPr>
          <p:cNvCxnSpPr>
            <a:cxnSpLocks/>
          </p:cNvCxnSpPr>
          <p:nvPr/>
        </p:nvCxnSpPr>
        <p:spPr>
          <a:xfrm>
            <a:off x="2706105" y="4184143"/>
            <a:ext cx="71172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Conector de Seta Reta 64">
            <a:extLst>
              <a:ext uri="{FF2B5EF4-FFF2-40B4-BE49-F238E27FC236}">
                <a16:creationId xmlns:a16="http://schemas.microsoft.com/office/drawing/2014/main" id="{CE459C30-2009-5F43-0364-5940C66ED1DC}"/>
              </a:ext>
            </a:extLst>
          </p:cNvPr>
          <p:cNvCxnSpPr>
            <a:cxnSpLocks/>
          </p:cNvCxnSpPr>
          <p:nvPr/>
        </p:nvCxnSpPr>
        <p:spPr>
          <a:xfrm>
            <a:off x="5433296" y="3841828"/>
            <a:ext cx="14400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6" name="Conector reto 65">
            <a:extLst>
              <a:ext uri="{FF2B5EF4-FFF2-40B4-BE49-F238E27FC236}">
                <a16:creationId xmlns:a16="http://schemas.microsoft.com/office/drawing/2014/main" id="{DF216525-5C1D-9037-2378-9B0E8167F71D}"/>
              </a:ext>
            </a:extLst>
          </p:cNvPr>
          <p:cNvCxnSpPr>
            <a:cxnSpLocks/>
          </p:cNvCxnSpPr>
          <p:nvPr/>
        </p:nvCxnSpPr>
        <p:spPr>
          <a:xfrm>
            <a:off x="2706105" y="5324787"/>
            <a:ext cx="711723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7" name="CaixaDeTexto 66">
                <a:extLst>
                  <a:ext uri="{FF2B5EF4-FFF2-40B4-BE49-F238E27FC236}">
                    <a16:creationId xmlns:a16="http://schemas.microsoft.com/office/drawing/2014/main" id="{EF94A1C1-FE41-A22B-79A5-CA232DBA6CE9}"/>
                  </a:ext>
                </a:extLst>
              </p:cNvPr>
              <p:cNvSpPr txBox="1"/>
              <p:nvPr/>
            </p:nvSpPr>
            <p:spPr>
              <a:xfrm>
                <a:off x="5156547" y="3254599"/>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𝐼</m:t>
                      </m:r>
                    </m:oMath>
                  </m:oMathPara>
                </a14:m>
                <a:endParaRPr lang="pt-BR" dirty="0"/>
              </a:p>
            </p:txBody>
          </p:sp>
        </mc:Choice>
        <mc:Fallback>
          <p:sp>
            <p:nvSpPr>
              <p:cNvPr id="67" name="CaixaDeTexto 66">
                <a:extLst>
                  <a:ext uri="{FF2B5EF4-FFF2-40B4-BE49-F238E27FC236}">
                    <a16:creationId xmlns:a16="http://schemas.microsoft.com/office/drawing/2014/main" id="{EF94A1C1-FE41-A22B-79A5-CA232DBA6CE9}"/>
                  </a:ext>
                </a:extLst>
              </p:cNvPr>
              <p:cNvSpPr txBox="1">
                <a:spLocks noRot="1" noChangeAspect="1" noMove="1" noResize="1" noEditPoints="1" noAdjustHandles="1" noChangeArrowheads="1" noChangeShapeType="1" noTextEdit="1"/>
              </p:cNvSpPr>
              <p:nvPr/>
            </p:nvSpPr>
            <p:spPr>
              <a:xfrm>
                <a:off x="5156547" y="3254599"/>
                <a:ext cx="329938" cy="369332"/>
              </a:xfrm>
              <a:prstGeom prst="rect">
                <a:avLst/>
              </a:prstGeom>
              <a:blipFill>
                <a:blip r:embed="rId3"/>
                <a:stretch>
                  <a:fillRect/>
                </a:stretch>
              </a:blipFill>
            </p:spPr>
            <p:txBody>
              <a:bodyPr/>
              <a:lstStyle/>
              <a:p>
                <a:r>
                  <a:rPr lang="pt-BR">
                    <a:noFill/>
                  </a:rPr>
                  <a:t> </a:t>
                </a:r>
              </a:p>
            </p:txBody>
          </p:sp>
        </mc:Fallback>
      </mc:AlternateContent>
      <p:sp>
        <p:nvSpPr>
          <p:cNvPr id="68" name="CaixaDeTexto 67">
            <a:extLst>
              <a:ext uri="{FF2B5EF4-FFF2-40B4-BE49-F238E27FC236}">
                <a16:creationId xmlns:a16="http://schemas.microsoft.com/office/drawing/2014/main" id="{D7F37E3F-2AD7-D968-09DB-9F6624659DF3}"/>
              </a:ext>
            </a:extLst>
          </p:cNvPr>
          <p:cNvSpPr txBox="1"/>
          <p:nvPr/>
        </p:nvSpPr>
        <p:spPr>
          <a:xfrm>
            <a:off x="2223047" y="3930689"/>
            <a:ext cx="546755" cy="461665"/>
          </a:xfrm>
          <a:prstGeom prst="rect">
            <a:avLst/>
          </a:prstGeom>
          <a:noFill/>
        </p:spPr>
        <p:txBody>
          <a:bodyPr wrap="square" rtlCol="0">
            <a:spAutoFit/>
          </a:bodyPr>
          <a:lstStyle/>
          <a:p>
            <a:r>
              <a:rPr lang="pt-BR" sz="2400" b="1" dirty="0"/>
              <a:t>+</a:t>
            </a:r>
            <a:r>
              <a:rPr lang="pt-BR" dirty="0"/>
              <a:t> </a:t>
            </a:r>
          </a:p>
        </p:txBody>
      </p:sp>
      <p:sp>
        <p:nvSpPr>
          <p:cNvPr id="69" name="CaixaDeTexto 68">
            <a:extLst>
              <a:ext uri="{FF2B5EF4-FFF2-40B4-BE49-F238E27FC236}">
                <a16:creationId xmlns:a16="http://schemas.microsoft.com/office/drawing/2014/main" id="{61BD7A06-24B5-5D96-85A4-A475F76064E5}"/>
              </a:ext>
            </a:extLst>
          </p:cNvPr>
          <p:cNvSpPr txBox="1"/>
          <p:nvPr/>
        </p:nvSpPr>
        <p:spPr>
          <a:xfrm>
            <a:off x="2223958" y="5086220"/>
            <a:ext cx="546755" cy="461665"/>
          </a:xfrm>
          <a:prstGeom prst="rect">
            <a:avLst/>
          </a:prstGeom>
          <a:noFill/>
        </p:spPr>
        <p:txBody>
          <a:bodyPr wrap="square" rtlCol="0">
            <a:spAutoFit/>
          </a:bodyPr>
          <a:lstStyle/>
          <a:p>
            <a:r>
              <a:rPr lang="pt-BR" sz="2400" b="1" dirty="0"/>
              <a:t>-</a:t>
            </a:r>
            <a:r>
              <a:rPr lang="pt-BR" dirty="0"/>
              <a:t> </a:t>
            </a:r>
          </a:p>
        </p:txBody>
      </p:sp>
      <p:grpSp>
        <p:nvGrpSpPr>
          <p:cNvPr id="70" name="Agrupar 69">
            <a:extLst>
              <a:ext uri="{FF2B5EF4-FFF2-40B4-BE49-F238E27FC236}">
                <a16:creationId xmlns:a16="http://schemas.microsoft.com/office/drawing/2014/main" id="{596C3FB5-8159-6D00-E07F-34CC7919BEE6}"/>
              </a:ext>
            </a:extLst>
          </p:cNvPr>
          <p:cNvGrpSpPr/>
          <p:nvPr/>
        </p:nvGrpSpPr>
        <p:grpSpPr>
          <a:xfrm>
            <a:off x="3266016" y="4673136"/>
            <a:ext cx="1570556" cy="711734"/>
            <a:chOff x="2672805" y="2041585"/>
            <a:chExt cx="1570556" cy="711734"/>
          </a:xfrm>
        </p:grpSpPr>
        <p:grpSp>
          <p:nvGrpSpPr>
            <p:cNvPr id="71" name="Agrupar 70">
              <a:extLst>
                <a:ext uri="{FF2B5EF4-FFF2-40B4-BE49-F238E27FC236}">
                  <a16:creationId xmlns:a16="http://schemas.microsoft.com/office/drawing/2014/main" id="{633FEC88-1AC0-6844-98C2-C978B3713C85}"/>
                </a:ext>
              </a:extLst>
            </p:cNvPr>
            <p:cNvGrpSpPr/>
            <p:nvPr/>
          </p:nvGrpSpPr>
          <p:grpSpPr>
            <a:xfrm>
              <a:off x="2672805" y="2045433"/>
              <a:ext cx="558185" cy="707886"/>
              <a:chOff x="6032366" y="3391097"/>
              <a:chExt cx="581442" cy="790214"/>
            </a:xfrm>
          </p:grpSpPr>
          <p:sp>
            <p:nvSpPr>
              <p:cNvPr id="78" name="CaixaDeTexto 77">
                <a:extLst>
                  <a:ext uri="{FF2B5EF4-FFF2-40B4-BE49-F238E27FC236}">
                    <a16:creationId xmlns:a16="http://schemas.microsoft.com/office/drawing/2014/main" id="{EDCF439F-D8FA-1F7B-B6D2-9246DC86904C}"/>
                  </a:ext>
                </a:extLst>
              </p:cNvPr>
              <p:cNvSpPr txBox="1"/>
              <p:nvPr/>
            </p:nvSpPr>
            <p:spPr>
              <a:xfrm>
                <a:off x="6067053" y="3391097"/>
                <a:ext cx="546755" cy="790214"/>
              </a:xfrm>
              <a:prstGeom prst="rect">
                <a:avLst/>
              </a:prstGeom>
              <a:noFill/>
            </p:spPr>
            <p:txBody>
              <a:bodyPr wrap="square" rtlCol="0">
                <a:spAutoFit/>
              </a:bodyPr>
              <a:lstStyle/>
              <a:p>
                <a:r>
                  <a:rPr lang="pt-BR" sz="4000" dirty="0">
                    <a:solidFill>
                      <a:srgbClr val="00B050"/>
                    </a:solidFill>
                  </a:rPr>
                  <a:t>-</a:t>
                </a:r>
                <a:r>
                  <a:rPr lang="pt-BR" sz="3200" dirty="0"/>
                  <a:t> </a:t>
                </a:r>
              </a:p>
            </p:txBody>
          </p:sp>
          <p:sp>
            <p:nvSpPr>
              <p:cNvPr id="79" name="Elipse 78">
                <a:extLst>
                  <a:ext uri="{FF2B5EF4-FFF2-40B4-BE49-F238E27FC236}">
                    <a16:creationId xmlns:a16="http://schemas.microsoft.com/office/drawing/2014/main" id="{9A4A7FD3-72DC-761F-1268-5EF6F066820B}"/>
                  </a:ext>
                </a:extLst>
              </p:cNvPr>
              <p:cNvSpPr/>
              <p:nvPr/>
            </p:nvSpPr>
            <p:spPr>
              <a:xfrm>
                <a:off x="6032366" y="3664057"/>
                <a:ext cx="411640" cy="369333"/>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00B050"/>
                  </a:solidFill>
                </a:endParaRPr>
              </a:p>
            </p:txBody>
          </p:sp>
        </p:grpSp>
        <p:grpSp>
          <p:nvGrpSpPr>
            <p:cNvPr id="72" name="Agrupar 71">
              <a:extLst>
                <a:ext uri="{FF2B5EF4-FFF2-40B4-BE49-F238E27FC236}">
                  <a16:creationId xmlns:a16="http://schemas.microsoft.com/office/drawing/2014/main" id="{9D8271E6-B0A9-2F83-9345-180557D227C7}"/>
                </a:ext>
              </a:extLst>
            </p:cNvPr>
            <p:cNvGrpSpPr/>
            <p:nvPr/>
          </p:nvGrpSpPr>
          <p:grpSpPr>
            <a:xfrm>
              <a:off x="3180544" y="2041585"/>
              <a:ext cx="558185" cy="707886"/>
              <a:chOff x="6032366" y="3391097"/>
              <a:chExt cx="581442" cy="790214"/>
            </a:xfrm>
          </p:grpSpPr>
          <p:sp>
            <p:nvSpPr>
              <p:cNvPr id="76" name="CaixaDeTexto 75">
                <a:extLst>
                  <a:ext uri="{FF2B5EF4-FFF2-40B4-BE49-F238E27FC236}">
                    <a16:creationId xmlns:a16="http://schemas.microsoft.com/office/drawing/2014/main" id="{F48E55AD-8F72-DEB2-9667-2DAB75B91EA8}"/>
                  </a:ext>
                </a:extLst>
              </p:cNvPr>
              <p:cNvSpPr txBox="1"/>
              <p:nvPr/>
            </p:nvSpPr>
            <p:spPr>
              <a:xfrm>
                <a:off x="6067053" y="3391097"/>
                <a:ext cx="546755" cy="790214"/>
              </a:xfrm>
              <a:prstGeom prst="rect">
                <a:avLst/>
              </a:prstGeom>
              <a:noFill/>
              <a:ln>
                <a:solidFill>
                  <a:schemeClr val="bg1"/>
                </a:solidFill>
              </a:ln>
            </p:spPr>
            <p:txBody>
              <a:bodyPr wrap="square" rtlCol="0">
                <a:spAutoFit/>
              </a:bodyPr>
              <a:lstStyle/>
              <a:p>
                <a:r>
                  <a:rPr lang="pt-BR" sz="4000" dirty="0">
                    <a:solidFill>
                      <a:srgbClr val="00B050"/>
                    </a:solidFill>
                  </a:rPr>
                  <a:t>-</a:t>
                </a:r>
                <a:r>
                  <a:rPr lang="pt-BR" sz="3200" dirty="0">
                    <a:solidFill>
                      <a:srgbClr val="00B050"/>
                    </a:solidFill>
                  </a:rPr>
                  <a:t> </a:t>
                </a:r>
              </a:p>
            </p:txBody>
          </p:sp>
          <p:sp>
            <p:nvSpPr>
              <p:cNvPr id="77" name="Elipse 76">
                <a:extLst>
                  <a:ext uri="{FF2B5EF4-FFF2-40B4-BE49-F238E27FC236}">
                    <a16:creationId xmlns:a16="http://schemas.microsoft.com/office/drawing/2014/main" id="{4518B019-109E-D41A-B7A6-B49FF7B89582}"/>
                  </a:ext>
                </a:extLst>
              </p:cNvPr>
              <p:cNvSpPr/>
              <p:nvPr/>
            </p:nvSpPr>
            <p:spPr>
              <a:xfrm>
                <a:off x="6032366" y="3664057"/>
                <a:ext cx="411640" cy="369333"/>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00B050"/>
                  </a:solidFill>
                </a:endParaRPr>
              </a:p>
            </p:txBody>
          </p:sp>
        </p:grpSp>
        <p:grpSp>
          <p:nvGrpSpPr>
            <p:cNvPr id="73" name="Agrupar 72">
              <a:extLst>
                <a:ext uri="{FF2B5EF4-FFF2-40B4-BE49-F238E27FC236}">
                  <a16:creationId xmlns:a16="http://schemas.microsoft.com/office/drawing/2014/main" id="{1556A4E9-DF89-C636-50BD-CD1723EE4A39}"/>
                </a:ext>
              </a:extLst>
            </p:cNvPr>
            <p:cNvGrpSpPr/>
            <p:nvPr/>
          </p:nvGrpSpPr>
          <p:grpSpPr>
            <a:xfrm>
              <a:off x="3685176" y="2041585"/>
              <a:ext cx="558185" cy="707886"/>
              <a:chOff x="6032366" y="3391097"/>
              <a:chExt cx="581442" cy="790214"/>
            </a:xfrm>
          </p:grpSpPr>
          <p:sp>
            <p:nvSpPr>
              <p:cNvPr id="74" name="CaixaDeTexto 73">
                <a:extLst>
                  <a:ext uri="{FF2B5EF4-FFF2-40B4-BE49-F238E27FC236}">
                    <a16:creationId xmlns:a16="http://schemas.microsoft.com/office/drawing/2014/main" id="{9619C68A-10E1-FF47-CE0F-B7AF4AB29CF8}"/>
                  </a:ext>
                </a:extLst>
              </p:cNvPr>
              <p:cNvSpPr txBox="1"/>
              <p:nvPr/>
            </p:nvSpPr>
            <p:spPr>
              <a:xfrm>
                <a:off x="6067053" y="3391097"/>
                <a:ext cx="546755" cy="790214"/>
              </a:xfrm>
              <a:prstGeom prst="rect">
                <a:avLst/>
              </a:prstGeom>
              <a:noFill/>
              <a:ln>
                <a:noFill/>
              </a:ln>
            </p:spPr>
            <p:txBody>
              <a:bodyPr wrap="square" rtlCol="0">
                <a:spAutoFit/>
              </a:bodyPr>
              <a:lstStyle/>
              <a:p>
                <a:r>
                  <a:rPr lang="pt-BR" sz="4000" dirty="0">
                    <a:solidFill>
                      <a:srgbClr val="FF0000"/>
                    </a:solidFill>
                  </a:rPr>
                  <a:t>-</a:t>
                </a:r>
                <a:r>
                  <a:rPr lang="pt-BR" sz="3200" dirty="0">
                    <a:solidFill>
                      <a:srgbClr val="FF0000"/>
                    </a:solidFill>
                  </a:rPr>
                  <a:t> </a:t>
                </a:r>
              </a:p>
            </p:txBody>
          </p:sp>
          <p:sp>
            <p:nvSpPr>
              <p:cNvPr id="75" name="Elipse 74">
                <a:extLst>
                  <a:ext uri="{FF2B5EF4-FFF2-40B4-BE49-F238E27FC236}">
                    <a16:creationId xmlns:a16="http://schemas.microsoft.com/office/drawing/2014/main" id="{00CB4BE9-F259-30FC-3764-6DAE7C8A6EBF}"/>
                  </a:ext>
                </a:extLst>
              </p:cNvPr>
              <p:cNvSpPr/>
              <p:nvPr/>
            </p:nvSpPr>
            <p:spPr>
              <a:xfrm>
                <a:off x="6032366" y="3664057"/>
                <a:ext cx="411640" cy="369333"/>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p:grpSp>
      <p:grpSp>
        <p:nvGrpSpPr>
          <p:cNvPr id="80" name="Agrupar 79">
            <a:extLst>
              <a:ext uri="{FF2B5EF4-FFF2-40B4-BE49-F238E27FC236}">
                <a16:creationId xmlns:a16="http://schemas.microsoft.com/office/drawing/2014/main" id="{A18F8011-336B-CA8D-2F53-F637450C32DC}"/>
              </a:ext>
            </a:extLst>
          </p:cNvPr>
          <p:cNvGrpSpPr/>
          <p:nvPr/>
        </p:nvGrpSpPr>
        <p:grpSpPr>
          <a:xfrm>
            <a:off x="3301391" y="4036642"/>
            <a:ext cx="1570555" cy="711734"/>
            <a:chOff x="2672806" y="2041585"/>
            <a:chExt cx="1570555" cy="711734"/>
          </a:xfrm>
        </p:grpSpPr>
        <p:grpSp>
          <p:nvGrpSpPr>
            <p:cNvPr id="81" name="Agrupar 80">
              <a:extLst>
                <a:ext uri="{FF2B5EF4-FFF2-40B4-BE49-F238E27FC236}">
                  <a16:creationId xmlns:a16="http://schemas.microsoft.com/office/drawing/2014/main" id="{E56DA592-65B8-898D-FDCF-D92160787EC9}"/>
                </a:ext>
              </a:extLst>
            </p:cNvPr>
            <p:cNvGrpSpPr/>
            <p:nvPr/>
          </p:nvGrpSpPr>
          <p:grpSpPr>
            <a:xfrm>
              <a:off x="2672806" y="2045433"/>
              <a:ext cx="558187" cy="707886"/>
              <a:chOff x="6032366" y="3391097"/>
              <a:chExt cx="581444" cy="790214"/>
            </a:xfrm>
          </p:grpSpPr>
          <p:sp>
            <p:nvSpPr>
              <p:cNvPr id="88" name="CaixaDeTexto 87">
                <a:extLst>
                  <a:ext uri="{FF2B5EF4-FFF2-40B4-BE49-F238E27FC236}">
                    <a16:creationId xmlns:a16="http://schemas.microsoft.com/office/drawing/2014/main" id="{9D8BED6D-FC75-DE6A-ABBE-544FF881235C}"/>
                  </a:ext>
                </a:extLst>
              </p:cNvPr>
              <p:cNvSpPr txBox="1"/>
              <p:nvPr/>
            </p:nvSpPr>
            <p:spPr>
              <a:xfrm>
                <a:off x="6067054" y="3391097"/>
                <a:ext cx="546756" cy="790214"/>
              </a:xfrm>
              <a:prstGeom prst="rect">
                <a:avLst/>
              </a:prstGeom>
              <a:noFill/>
            </p:spPr>
            <p:txBody>
              <a:bodyPr wrap="square" rtlCol="0">
                <a:spAutoFit/>
              </a:bodyPr>
              <a:lstStyle/>
              <a:p>
                <a:r>
                  <a:rPr lang="pt-BR" sz="4000" dirty="0">
                    <a:solidFill>
                      <a:srgbClr val="FF0000"/>
                    </a:solidFill>
                  </a:rPr>
                  <a:t>-</a:t>
                </a:r>
                <a:r>
                  <a:rPr lang="pt-BR" sz="3200" dirty="0">
                    <a:solidFill>
                      <a:srgbClr val="FF0000"/>
                    </a:solidFill>
                  </a:rPr>
                  <a:t> </a:t>
                </a:r>
              </a:p>
            </p:txBody>
          </p:sp>
          <p:sp>
            <p:nvSpPr>
              <p:cNvPr id="89" name="Elipse 88">
                <a:extLst>
                  <a:ext uri="{FF2B5EF4-FFF2-40B4-BE49-F238E27FC236}">
                    <a16:creationId xmlns:a16="http://schemas.microsoft.com/office/drawing/2014/main" id="{B280568A-9934-4B17-DF3C-CE980E148C94}"/>
                  </a:ext>
                </a:extLst>
              </p:cNvPr>
              <p:cNvSpPr/>
              <p:nvPr/>
            </p:nvSpPr>
            <p:spPr>
              <a:xfrm>
                <a:off x="6032366" y="3664057"/>
                <a:ext cx="411640" cy="369333"/>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p:grpSp>
          <p:nvGrpSpPr>
            <p:cNvPr id="82" name="Agrupar 81">
              <a:extLst>
                <a:ext uri="{FF2B5EF4-FFF2-40B4-BE49-F238E27FC236}">
                  <a16:creationId xmlns:a16="http://schemas.microsoft.com/office/drawing/2014/main" id="{08A91941-72A1-B0C4-6351-FBF0BF3EBC99}"/>
                </a:ext>
              </a:extLst>
            </p:cNvPr>
            <p:cNvGrpSpPr/>
            <p:nvPr/>
          </p:nvGrpSpPr>
          <p:grpSpPr>
            <a:xfrm>
              <a:off x="3180544" y="2041585"/>
              <a:ext cx="558185" cy="707886"/>
              <a:chOff x="6032366" y="3391097"/>
              <a:chExt cx="581442" cy="790214"/>
            </a:xfrm>
          </p:grpSpPr>
          <p:sp>
            <p:nvSpPr>
              <p:cNvPr id="86" name="CaixaDeTexto 85">
                <a:extLst>
                  <a:ext uri="{FF2B5EF4-FFF2-40B4-BE49-F238E27FC236}">
                    <a16:creationId xmlns:a16="http://schemas.microsoft.com/office/drawing/2014/main" id="{4CC1C5D0-88D1-6757-61F3-B341A9D7DA52}"/>
                  </a:ext>
                </a:extLst>
              </p:cNvPr>
              <p:cNvSpPr txBox="1"/>
              <p:nvPr/>
            </p:nvSpPr>
            <p:spPr>
              <a:xfrm>
                <a:off x="6067053" y="3391097"/>
                <a:ext cx="546755" cy="790214"/>
              </a:xfrm>
              <a:prstGeom prst="rect">
                <a:avLst/>
              </a:prstGeom>
              <a:noFill/>
            </p:spPr>
            <p:txBody>
              <a:bodyPr wrap="square" rtlCol="0">
                <a:spAutoFit/>
              </a:bodyPr>
              <a:lstStyle/>
              <a:p>
                <a:r>
                  <a:rPr lang="pt-BR" sz="4000" dirty="0">
                    <a:solidFill>
                      <a:srgbClr val="FF0000"/>
                    </a:solidFill>
                  </a:rPr>
                  <a:t>-</a:t>
                </a:r>
                <a:r>
                  <a:rPr lang="pt-BR" sz="3200" dirty="0">
                    <a:solidFill>
                      <a:srgbClr val="FF0000"/>
                    </a:solidFill>
                  </a:rPr>
                  <a:t> </a:t>
                </a:r>
              </a:p>
            </p:txBody>
          </p:sp>
          <p:sp>
            <p:nvSpPr>
              <p:cNvPr id="87" name="Elipse 86">
                <a:extLst>
                  <a:ext uri="{FF2B5EF4-FFF2-40B4-BE49-F238E27FC236}">
                    <a16:creationId xmlns:a16="http://schemas.microsoft.com/office/drawing/2014/main" id="{8146AAC1-C9A8-A9EF-E4E0-7BE0F521762E}"/>
                  </a:ext>
                </a:extLst>
              </p:cNvPr>
              <p:cNvSpPr/>
              <p:nvPr/>
            </p:nvSpPr>
            <p:spPr>
              <a:xfrm>
                <a:off x="6032366" y="3664057"/>
                <a:ext cx="411640" cy="369333"/>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p:grpSp>
          <p:nvGrpSpPr>
            <p:cNvPr id="83" name="Agrupar 82">
              <a:extLst>
                <a:ext uri="{FF2B5EF4-FFF2-40B4-BE49-F238E27FC236}">
                  <a16:creationId xmlns:a16="http://schemas.microsoft.com/office/drawing/2014/main" id="{9D7D3A25-CA06-5AA5-AE1C-4EA73071CAA1}"/>
                </a:ext>
              </a:extLst>
            </p:cNvPr>
            <p:cNvGrpSpPr/>
            <p:nvPr/>
          </p:nvGrpSpPr>
          <p:grpSpPr>
            <a:xfrm>
              <a:off x="3685176" y="2041585"/>
              <a:ext cx="558185" cy="707886"/>
              <a:chOff x="6032366" y="3391097"/>
              <a:chExt cx="581442" cy="790214"/>
            </a:xfrm>
          </p:grpSpPr>
          <p:sp>
            <p:nvSpPr>
              <p:cNvPr id="84" name="CaixaDeTexto 83">
                <a:extLst>
                  <a:ext uri="{FF2B5EF4-FFF2-40B4-BE49-F238E27FC236}">
                    <a16:creationId xmlns:a16="http://schemas.microsoft.com/office/drawing/2014/main" id="{9AA3D737-0056-B7BD-2828-EED8AF6C929F}"/>
                  </a:ext>
                </a:extLst>
              </p:cNvPr>
              <p:cNvSpPr txBox="1"/>
              <p:nvPr/>
            </p:nvSpPr>
            <p:spPr>
              <a:xfrm>
                <a:off x="6067053" y="3391097"/>
                <a:ext cx="546755" cy="790214"/>
              </a:xfrm>
              <a:prstGeom prst="rect">
                <a:avLst/>
              </a:prstGeom>
              <a:noFill/>
              <a:ln>
                <a:noFill/>
              </a:ln>
            </p:spPr>
            <p:txBody>
              <a:bodyPr wrap="square" rtlCol="0">
                <a:spAutoFit/>
              </a:bodyPr>
              <a:lstStyle/>
              <a:p>
                <a:r>
                  <a:rPr lang="pt-BR" sz="4000" dirty="0">
                    <a:solidFill>
                      <a:srgbClr val="00B050"/>
                    </a:solidFill>
                  </a:rPr>
                  <a:t>-</a:t>
                </a:r>
                <a:r>
                  <a:rPr lang="pt-BR" sz="3200" dirty="0">
                    <a:solidFill>
                      <a:srgbClr val="00B050"/>
                    </a:solidFill>
                  </a:rPr>
                  <a:t> </a:t>
                </a:r>
              </a:p>
            </p:txBody>
          </p:sp>
          <p:sp>
            <p:nvSpPr>
              <p:cNvPr id="85" name="Elipse 84">
                <a:extLst>
                  <a:ext uri="{FF2B5EF4-FFF2-40B4-BE49-F238E27FC236}">
                    <a16:creationId xmlns:a16="http://schemas.microsoft.com/office/drawing/2014/main" id="{33D2ED30-AA72-ADD2-452F-5E0005094A40}"/>
                  </a:ext>
                </a:extLst>
              </p:cNvPr>
              <p:cNvSpPr/>
              <p:nvPr/>
            </p:nvSpPr>
            <p:spPr>
              <a:xfrm>
                <a:off x="6032366" y="3664057"/>
                <a:ext cx="411640" cy="369333"/>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00B050"/>
                  </a:solidFill>
                </a:endParaRPr>
              </a:p>
            </p:txBody>
          </p:sp>
        </p:grpSp>
      </p:grpSp>
      <p:cxnSp>
        <p:nvCxnSpPr>
          <p:cNvPr id="90" name="Conector de Seta Reta 89">
            <a:extLst>
              <a:ext uri="{FF2B5EF4-FFF2-40B4-BE49-F238E27FC236}">
                <a16:creationId xmlns:a16="http://schemas.microsoft.com/office/drawing/2014/main" id="{4E2CC497-1112-078E-27A7-AC97F5F92651}"/>
              </a:ext>
            </a:extLst>
          </p:cNvPr>
          <p:cNvCxnSpPr>
            <a:cxnSpLocks/>
          </p:cNvCxnSpPr>
          <p:nvPr/>
        </p:nvCxnSpPr>
        <p:spPr>
          <a:xfrm flipH="1">
            <a:off x="2593929" y="4446590"/>
            <a:ext cx="5760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ector de Seta Reta 90">
            <a:extLst>
              <a:ext uri="{FF2B5EF4-FFF2-40B4-BE49-F238E27FC236}">
                <a16:creationId xmlns:a16="http://schemas.microsoft.com/office/drawing/2014/main" id="{2F27E414-571B-3243-3EA3-6964C6C16DBC}"/>
              </a:ext>
            </a:extLst>
          </p:cNvPr>
          <p:cNvCxnSpPr>
            <a:cxnSpLocks/>
          </p:cNvCxnSpPr>
          <p:nvPr/>
        </p:nvCxnSpPr>
        <p:spPr>
          <a:xfrm flipV="1">
            <a:off x="2637844" y="5064212"/>
            <a:ext cx="576000"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2" name="CaixaDeTexto 91">
            <a:extLst>
              <a:ext uri="{FF2B5EF4-FFF2-40B4-BE49-F238E27FC236}">
                <a16:creationId xmlns:a16="http://schemas.microsoft.com/office/drawing/2014/main" id="{FC1E1116-DCAE-ED86-8F0E-7C8D68863BF0}"/>
              </a:ext>
            </a:extLst>
          </p:cNvPr>
          <p:cNvSpPr txBox="1"/>
          <p:nvPr/>
        </p:nvSpPr>
        <p:spPr>
          <a:xfrm>
            <a:off x="4002335" y="3487885"/>
            <a:ext cx="524885" cy="707886"/>
          </a:xfrm>
          <a:prstGeom prst="rect">
            <a:avLst/>
          </a:prstGeom>
          <a:noFill/>
        </p:spPr>
        <p:txBody>
          <a:bodyPr wrap="square" rtlCol="0">
            <a:spAutoFit/>
          </a:bodyPr>
          <a:lstStyle/>
          <a:p>
            <a:r>
              <a:rPr lang="pt-BR" sz="4000" b="1" dirty="0"/>
              <a:t>+</a:t>
            </a:r>
            <a:r>
              <a:rPr lang="pt-BR" sz="3200" dirty="0"/>
              <a:t> </a:t>
            </a:r>
          </a:p>
        </p:txBody>
      </p:sp>
      <p:sp>
        <p:nvSpPr>
          <p:cNvPr id="94" name="CaixaDeTexto 93">
            <a:extLst>
              <a:ext uri="{FF2B5EF4-FFF2-40B4-BE49-F238E27FC236}">
                <a16:creationId xmlns:a16="http://schemas.microsoft.com/office/drawing/2014/main" id="{AAAF1837-4187-BBDD-568F-D8BF5FED4881}"/>
              </a:ext>
            </a:extLst>
          </p:cNvPr>
          <p:cNvSpPr txBox="1"/>
          <p:nvPr/>
        </p:nvSpPr>
        <p:spPr>
          <a:xfrm>
            <a:off x="4879309" y="4042480"/>
            <a:ext cx="524885" cy="707886"/>
          </a:xfrm>
          <a:prstGeom prst="rect">
            <a:avLst/>
          </a:prstGeom>
          <a:noFill/>
          <a:ln>
            <a:noFill/>
          </a:ln>
        </p:spPr>
        <p:txBody>
          <a:bodyPr wrap="square" rtlCol="0">
            <a:spAutoFit/>
          </a:bodyPr>
          <a:lstStyle/>
          <a:p>
            <a:r>
              <a:rPr lang="pt-BR" sz="4000" dirty="0">
                <a:solidFill>
                  <a:srgbClr val="00B050"/>
                </a:solidFill>
              </a:rPr>
              <a:t>-</a:t>
            </a:r>
            <a:r>
              <a:rPr lang="pt-BR" sz="3200" dirty="0">
                <a:solidFill>
                  <a:srgbClr val="00B050"/>
                </a:solidFill>
              </a:rPr>
              <a:t> </a:t>
            </a:r>
          </a:p>
        </p:txBody>
      </p:sp>
      <p:sp>
        <p:nvSpPr>
          <p:cNvPr id="95" name="Elipse 94">
            <a:extLst>
              <a:ext uri="{FF2B5EF4-FFF2-40B4-BE49-F238E27FC236}">
                <a16:creationId xmlns:a16="http://schemas.microsoft.com/office/drawing/2014/main" id="{30D5022E-4009-DC4E-90BE-25F2F07767D9}"/>
              </a:ext>
            </a:extLst>
          </p:cNvPr>
          <p:cNvSpPr/>
          <p:nvPr/>
        </p:nvSpPr>
        <p:spPr>
          <a:xfrm>
            <a:off x="4846009" y="4287002"/>
            <a:ext cx="395175" cy="330854"/>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00B050"/>
              </a:solidFill>
            </a:endParaRPr>
          </a:p>
        </p:txBody>
      </p:sp>
      <p:sp>
        <p:nvSpPr>
          <p:cNvPr id="96" name="CaixaDeTexto 95">
            <a:extLst>
              <a:ext uri="{FF2B5EF4-FFF2-40B4-BE49-F238E27FC236}">
                <a16:creationId xmlns:a16="http://schemas.microsoft.com/office/drawing/2014/main" id="{79688434-4CCD-1296-5B1B-12C1210572BC}"/>
              </a:ext>
            </a:extLst>
          </p:cNvPr>
          <p:cNvSpPr txBox="1"/>
          <p:nvPr/>
        </p:nvSpPr>
        <p:spPr>
          <a:xfrm>
            <a:off x="4862617" y="4654263"/>
            <a:ext cx="524885" cy="707886"/>
          </a:xfrm>
          <a:prstGeom prst="rect">
            <a:avLst/>
          </a:prstGeom>
          <a:noFill/>
          <a:ln>
            <a:noFill/>
          </a:ln>
        </p:spPr>
        <p:txBody>
          <a:bodyPr wrap="square" rtlCol="0">
            <a:spAutoFit/>
          </a:bodyPr>
          <a:lstStyle/>
          <a:p>
            <a:r>
              <a:rPr lang="pt-BR" sz="4000" dirty="0">
                <a:solidFill>
                  <a:srgbClr val="FF0000"/>
                </a:solidFill>
              </a:rPr>
              <a:t>-</a:t>
            </a:r>
            <a:r>
              <a:rPr lang="pt-BR" sz="3200" dirty="0">
                <a:solidFill>
                  <a:srgbClr val="FF0000"/>
                </a:solidFill>
              </a:rPr>
              <a:t> </a:t>
            </a:r>
          </a:p>
        </p:txBody>
      </p:sp>
      <p:sp>
        <p:nvSpPr>
          <p:cNvPr id="97" name="Elipse 96">
            <a:extLst>
              <a:ext uri="{FF2B5EF4-FFF2-40B4-BE49-F238E27FC236}">
                <a16:creationId xmlns:a16="http://schemas.microsoft.com/office/drawing/2014/main" id="{8DE9FB4E-B60A-48BD-AB8D-F7C9EC5B87E6}"/>
              </a:ext>
            </a:extLst>
          </p:cNvPr>
          <p:cNvSpPr/>
          <p:nvPr/>
        </p:nvSpPr>
        <p:spPr>
          <a:xfrm>
            <a:off x="4829317" y="4898785"/>
            <a:ext cx="395175" cy="330854"/>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cxnSp>
        <p:nvCxnSpPr>
          <p:cNvPr id="98" name="Conector de Seta Reta 97">
            <a:extLst>
              <a:ext uri="{FF2B5EF4-FFF2-40B4-BE49-F238E27FC236}">
                <a16:creationId xmlns:a16="http://schemas.microsoft.com/office/drawing/2014/main" id="{7F69E1E6-B2A6-41A1-72E1-0FF179454D99}"/>
              </a:ext>
            </a:extLst>
          </p:cNvPr>
          <p:cNvCxnSpPr>
            <a:cxnSpLocks/>
          </p:cNvCxnSpPr>
          <p:nvPr/>
        </p:nvCxnSpPr>
        <p:spPr>
          <a:xfrm flipV="1">
            <a:off x="5387502" y="4446590"/>
            <a:ext cx="576000"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Conector de Seta Reta 98">
            <a:extLst>
              <a:ext uri="{FF2B5EF4-FFF2-40B4-BE49-F238E27FC236}">
                <a16:creationId xmlns:a16="http://schemas.microsoft.com/office/drawing/2014/main" id="{76E9896A-A0C9-3600-7F36-656236CE7A68}"/>
              </a:ext>
            </a:extLst>
          </p:cNvPr>
          <p:cNvCxnSpPr>
            <a:cxnSpLocks/>
          </p:cNvCxnSpPr>
          <p:nvPr/>
        </p:nvCxnSpPr>
        <p:spPr>
          <a:xfrm flipH="1">
            <a:off x="5350249" y="5064212"/>
            <a:ext cx="5760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854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93E4B-75B0-7E79-4D84-71E0E0B47E03}"/>
            </a:ext>
          </a:extLst>
        </p:cNvPr>
        <p:cNvGrpSpPr/>
        <p:nvPr/>
      </p:nvGrpSpPr>
      <p:grpSpPr>
        <a:xfrm>
          <a:off x="0" y="0"/>
          <a:ext cx="0" cy="0"/>
          <a:chOff x="0" y="0"/>
          <a:chExt cx="0" cy="0"/>
        </a:xfrm>
      </p:grpSpPr>
      <p:pic>
        <p:nvPicPr>
          <p:cNvPr id="1026" name="Picture 2" descr="914 Ac Voltage Source Images, Stock ...">
            <a:extLst>
              <a:ext uri="{FF2B5EF4-FFF2-40B4-BE49-F238E27FC236}">
                <a16:creationId xmlns:a16="http://schemas.microsoft.com/office/drawing/2014/main" id="{A78AF42A-EB2D-26D8-5743-1A1AA2865F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42" t="15066" r="50000" b="33877"/>
          <a:stretch/>
        </p:blipFill>
        <p:spPr bwMode="auto">
          <a:xfrm>
            <a:off x="2111673" y="1521352"/>
            <a:ext cx="792046" cy="1094203"/>
          </a:xfrm>
          <a:prstGeom prst="rect">
            <a:avLst/>
          </a:prstGeom>
          <a:noFill/>
          <a:extLst>
            <a:ext uri="{909E8E84-426E-40DD-AFC4-6F175D3DCCD1}">
              <a14:hiddenFill xmlns:a14="http://schemas.microsoft.com/office/drawing/2010/main">
                <a:solidFill>
                  <a:srgbClr val="FFFFFF"/>
                </a:solidFill>
              </a14:hiddenFill>
            </a:ext>
          </a:extLst>
        </p:spPr>
      </p:pic>
      <p:sp>
        <p:nvSpPr>
          <p:cNvPr id="5" name="Forma Livre: Forma 4">
            <a:extLst>
              <a:ext uri="{FF2B5EF4-FFF2-40B4-BE49-F238E27FC236}">
                <a16:creationId xmlns:a16="http://schemas.microsoft.com/office/drawing/2014/main" id="{07E9B9A2-BA51-8837-2B35-804EDA242DA6}"/>
              </a:ext>
            </a:extLst>
          </p:cNvPr>
          <p:cNvSpPr/>
          <p:nvPr/>
        </p:nvSpPr>
        <p:spPr>
          <a:xfrm flipV="1">
            <a:off x="3287795" y="2708752"/>
            <a:ext cx="1640264" cy="976768"/>
          </a:xfrm>
          <a:custGeom>
            <a:avLst/>
            <a:gdLst>
              <a:gd name="connsiteX0" fmla="*/ 0 w 2752626"/>
              <a:gd name="connsiteY0" fmla="*/ 1272626 h 1272626"/>
              <a:gd name="connsiteX1" fmla="*/ 1564849 w 2752626"/>
              <a:gd name="connsiteY1" fmla="*/ 7 h 1272626"/>
              <a:gd name="connsiteX2" fmla="*/ 2752626 w 2752626"/>
              <a:gd name="connsiteY2" fmla="*/ 1253772 h 1272626"/>
            </a:gdLst>
            <a:ahLst/>
            <a:cxnLst>
              <a:cxn ang="0">
                <a:pos x="connsiteX0" y="connsiteY0"/>
              </a:cxn>
              <a:cxn ang="0">
                <a:pos x="connsiteX1" y="connsiteY1"/>
              </a:cxn>
              <a:cxn ang="0">
                <a:pos x="connsiteX2" y="connsiteY2"/>
              </a:cxn>
            </a:cxnLst>
            <a:rect l="l" t="t" r="r" b="b"/>
            <a:pathLst>
              <a:path w="2752626" h="1272626">
                <a:moveTo>
                  <a:pt x="0" y="1272626"/>
                </a:moveTo>
                <a:cubicBezTo>
                  <a:pt x="553039" y="637887"/>
                  <a:pt x="1106078" y="3149"/>
                  <a:pt x="1564849" y="7"/>
                </a:cubicBezTo>
                <a:cubicBezTo>
                  <a:pt x="2023620" y="-3135"/>
                  <a:pt x="2553092" y="1027529"/>
                  <a:pt x="2752626" y="125377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 name="Conector reto 6">
            <a:extLst>
              <a:ext uri="{FF2B5EF4-FFF2-40B4-BE49-F238E27FC236}">
                <a16:creationId xmlns:a16="http://schemas.microsoft.com/office/drawing/2014/main" id="{8D05F291-F4E9-6724-4C1C-E5B5E8AFD84D}"/>
              </a:ext>
            </a:extLst>
          </p:cNvPr>
          <p:cNvCxnSpPr>
            <a:cxnSpLocks/>
          </p:cNvCxnSpPr>
          <p:nvPr/>
        </p:nvCxnSpPr>
        <p:spPr>
          <a:xfrm>
            <a:off x="2537381" y="1553065"/>
            <a:ext cx="71172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F7827067-8160-D869-AB32-15FA69477BAF}"/>
              </a:ext>
            </a:extLst>
          </p:cNvPr>
          <p:cNvCxnSpPr>
            <a:cxnSpLocks/>
          </p:cNvCxnSpPr>
          <p:nvPr/>
        </p:nvCxnSpPr>
        <p:spPr>
          <a:xfrm>
            <a:off x="4961638" y="3112713"/>
            <a:ext cx="1640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to 13">
            <a:extLst>
              <a:ext uri="{FF2B5EF4-FFF2-40B4-BE49-F238E27FC236}">
                <a16:creationId xmlns:a16="http://schemas.microsoft.com/office/drawing/2014/main" id="{49112801-4AC9-9697-38B5-0A52A5AD0AB1}"/>
              </a:ext>
            </a:extLst>
          </p:cNvPr>
          <p:cNvCxnSpPr>
            <a:cxnSpLocks/>
          </p:cNvCxnSpPr>
          <p:nvPr/>
        </p:nvCxnSpPr>
        <p:spPr>
          <a:xfrm>
            <a:off x="2537381" y="2693709"/>
            <a:ext cx="711723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CaixaDeTexto 14">
                <a:extLst>
                  <a:ext uri="{FF2B5EF4-FFF2-40B4-BE49-F238E27FC236}">
                    <a16:creationId xmlns:a16="http://schemas.microsoft.com/office/drawing/2014/main" id="{A982821C-1167-FB19-64BB-F2FAD7286EA0}"/>
                  </a:ext>
                </a:extLst>
              </p:cNvPr>
              <p:cNvSpPr txBox="1"/>
              <p:nvPr/>
            </p:nvSpPr>
            <p:spPr>
              <a:xfrm>
                <a:off x="5554350" y="3112713"/>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𝐼</m:t>
                      </m:r>
                    </m:oMath>
                  </m:oMathPara>
                </a14:m>
                <a:endParaRPr lang="pt-BR" dirty="0"/>
              </a:p>
            </p:txBody>
          </p:sp>
        </mc:Choice>
        <mc:Fallback xmlns="">
          <p:sp>
            <p:nvSpPr>
              <p:cNvPr id="15" name="CaixaDeTexto 14">
                <a:extLst>
                  <a:ext uri="{FF2B5EF4-FFF2-40B4-BE49-F238E27FC236}">
                    <a16:creationId xmlns:a16="http://schemas.microsoft.com/office/drawing/2014/main" id="{A982821C-1167-FB19-64BB-F2FAD7286EA0}"/>
                  </a:ext>
                </a:extLst>
              </p:cNvPr>
              <p:cNvSpPr txBox="1">
                <a:spLocks noRot="1" noChangeAspect="1" noMove="1" noResize="1" noEditPoints="1" noAdjustHandles="1" noChangeArrowheads="1" noChangeShapeType="1" noTextEdit="1"/>
              </p:cNvSpPr>
              <p:nvPr/>
            </p:nvSpPr>
            <p:spPr>
              <a:xfrm>
                <a:off x="5554350" y="3112713"/>
                <a:ext cx="329938" cy="369332"/>
              </a:xfrm>
              <a:prstGeom prst="rect">
                <a:avLst/>
              </a:prstGeom>
              <a:blipFill>
                <a:blip r:embed="rId3"/>
                <a:stretch>
                  <a:fillRect/>
                </a:stretch>
              </a:blipFill>
            </p:spPr>
            <p:txBody>
              <a:bodyPr/>
              <a:lstStyle/>
              <a:p>
                <a:r>
                  <a:rPr lang="pt-BR">
                    <a:noFill/>
                  </a:rPr>
                  <a:t> </a:t>
                </a:r>
              </a:p>
            </p:txBody>
          </p:sp>
        </mc:Fallback>
      </mc:AlternateContent>
      <p:sp>
        <p:nvSpPr>
          <p:cNvPr id="16" name="CaixaDeTexto 15">
            <a:extLst>
              <a:ext uri="{FF2B5EF4-FFF2-40B4-BE49-F238E27FC236}">
                <a16:creationId xmlns:a16="http://schemas.microsoft.com/office/drawing/2014/main" id="{4AABE8F9-CAA8-3701-7185-9AC2E17E4650}"/>
              </a:ext>
            </a:extLst>
          </p:cNvPr>
          <p:cNvSpPr txBox="1"/>
          <p:nvPr/>
        </p:nvSpPr>
        <p:spPr>
          <a:xfrm>
            <a:off x="2129312" y="1359204"/>
            <a:ext cx="546755" cy="369332"/>
          </a:xfrm>
          <a:prstGeom prst="rect">
            <a:avLst/>
          </a:prstGeom>
          <a:noFill/>
        </p:spPr>
        <p:txBody>
          <a:bodyPr wrap="square" rtlCol="0">
            <a:spAutoFit/>
          </a:bodyPr>
          <a:lstStyle/>
          <a:p>
            <a:r>
              <a:rPr lang="pt-BR" dirty="0"/>
              <a:t>+ </a:t>
            </a:r>
          </a:p>
        </p:txBody>
      </p:sp>
      <p:sp>
        <p:nvSpPr>
          <p:cNvPr id="17" name="CaixaDeTexto 16">
            <a:extLst>
              <a:ext uri="{FF2B5EF4-FFF2-40B4-BE49-F238E27FC236}">
                <a16:creationId xmlns:a16="http://schemas.microsoft.com/office/drawing/2014/main" id="{CE90B573-6024-47A4-F9D1-66E4FDDC4AD0}"/>
              </a:ext>
            </a:extLst>
          </p:cNvPr>
          <p:cNvSpPr txBox="1"/>
          <p:nvPr/>
        </p:nvSpPr>
        <p:spPr>
          <a:xfrm>
            <a:off x="2166396" y="2498457"/>
            <a:ext cx="546755" cy="369332"/>
          </a:xfrm>
          <a:prstGeom prst="rect">
            <a:avLst/>
          </a:prstGeom>
          <a:noFill/>
        </p:spPr>
        <p:txBody>
          <a:bodyPr wrap="square" rtlCol="0">
            <a:spAutoFit/>
          </a:bodyPr>
          <a:lstStyle/>
          <a:p>
            <a:r>
              <a:rPr lang="pt-BR" dirty="0"/>
              <a:t>- </a:t>
            </a:r>
          </a:p>
        </p:txBody>
      </p:sp>
      <p:sp>
        <p:nvSpPr>
          <p:cNvPr id="18" name="CaixaDeTexto 17">
            <a:extLst>
              <a:ext uri="{FF2B5EF4-FFF2-40B4-BE49-F238E27FC236}">
                <a16:creationId xmlns:a16="http://schemas.microsoft.com/office/drawing/2014/main" id="{39A02F22-7C48-38ED-459D-13C046A44323}"/>
              </a:ext>
            </a:extLst>
          </p:cNvPr>
          <p:cNvSpPr txBox="1"/>
          <p:nvPr/>
        </p:nvSpPr>
        <p:spPr>
          <a:xfrm>
            <a:off x="2888921" y="1573417"/>
            <a:ext cx="8205251" cy="1200329"/>
          </a:xfrm>
          <a:prstGeom prst="rect">
            <a:avLst/>
          </a:prstGeom>
          <a:noFill/>
        </p:spPr>
        <p:txBody>
          <a:bodyPr wrap="square" rtlCol="0">
            <a:spAutoFit/>
          </a:bodyPr>
          <a:lstStyle/>
          <a:p>
            <a:r>
              <a:rPr lang="pt-BR" dirty="0"/>
              <a:t>Será que a fonte, empurra elétrons um instante por uma linha, outro instante por outra, mas como no caso das linhas elétricas residenciais o comprimento de onda é muito grande, frequência de 60 Hz, então eu tenho 1/60 segundos antes de levar choque, porque só tem elétrons a cada 1/60 segundos, seria isso?</a:t>
            </a:r>
          </a:p>
        </p:txBody>
      </p:sp>
      <p:grpSp>
        <p:nvGrpSpPr>
          <p:cNvPr id="22" name="Agrupar 21">
            <a:extLst>
              <a:ext uri="{FF2B5EF4-FFF2-40B4-BE49-F238E27FC236}">
                <a16:creationId xmlns:a16="http://schemas.microsoft.com/office/drawing/2014/main" id="{B8530A01-02D0-C17D-2C2E-BA1E942C8CDD}"/>
              </a:ext>
            </a:extLst>
          </p:cNvPr>
          <p:cNvGrpSpPr/>
          <p:nvPr/>
        </p:nvGrpSpPr>
        <p:grpSpPr>
          <a:xfrm>
            <a:off x="3958469" y="2797760"/>
            <a:ext cx="569536" cy="707886"/>
            <a:chOff x="6032366" y="3480410"/>
            <a:chExt cx="569536" cy="707886"/>
          </a:xfrm>
        </p:grpSpPr>
        <p:sp>
          <p:nvSpPr>
            <p:cNvPr id="11" name="CaixaDeTexto 10">
              <a:extLst>
                <a:ext uri="{FF2B5EF4-FFF2-40B4-BE49-F238E27FC236}">
                  <a16:creationId xmlns:a16="http://schemas.microsoft.com/office/drawing/2014/main" id="{E2EA7C98-67A7-D5ED-47CA-0BA3A87544BD}"/>
                </a:ext>
              </a:extLst>
            </p:cNvPr>
            <p:cNvSpPr txBox="1"/>
            <p:nvPr/>
          </p:nvSpPr>
          <p:spPr>
            <a:xfrm>
              <a:off x="6055147" y="3480410"/>
              <a:ext cx="546755" cy="707886"/>
            </a:xfrm>
            <a:prstGeom prst="rect">
              <a:avLst/>
            </a:prstGeom>
            <a:noFill/>
          </p:spPr>
          <p:txBody>
            <a:bodyPr wrap="square" rtlCol="0">
              <a:spAutoFit/>
            </a:bodyPr>
            <a:lstStyle/>
            <a:p>
              <a:r>
                <a:rPr lang="pt-BR" sz="4000" dirty="0"/>
                <a:t>-</a:t>
              </a:r>
              <a:r>
                <a:rPr lang="pt-BR" sz="3200" dirty="0"/>
                <a:t> </a:t>
              </a:r>
            </a:p>
          </p:txBody>
        </p:sp>
        <p:sp>
          <p:nvSpPr>
            <p:cNvPr id="19" name="Elipse 18">
              <a:extLst>
                <a:ext uri="{FF2B5EF4-FFF2-40B4-BE49-F238E27FC236}">
                  <a16:creationId xmlns:a16="http://schemas.microsoft.com/office/drawing/2014/main" id="{52D1E4AD-795A-54A1-72D1-D0399DFFECD1}"/>
                </a:ext>
              </a:extLst>
            </p:cNvPr>
            <p:cNvSpPr/>
            <p:nvPr/>
          </p:nvSpPr>
          <p:spPr>
            <a:xfrm>
              <a:off x="6032366" y="3664057"/>
              <a:ext cx="411640" cy="369333"/>
            </a:xfrm>
            <a:prstGeom prst="ellipse">
              <a:avLst/>
            </a:prstGeom>
            <a:no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p:sp>
        <p:nvSpPr>
          <p:cNvPr id="3" name="Forma Livre: Forma 2">
            <a:extLst>
              <a:ext uri="{FF2B5EF4-FFF2-40B4-BE49-F238E27FC236}">
                <a16:creationId xmlns:a16="http://schemas.microsoft.com/office/drawing/2014/main" id="{64D06FA2-C473-B59D-74E8-BACD1A9DCDC8}"/>
              </a:ext>
            </a:extLst>
          </p:cNvPr>
          <p:cNvSpPr/>
          <p:nvPr/>
        </p:nvSpPr>
        <p:spPr>
          <a:xfrm>
            <a:off x="4961638" y="576297"/>
            <a:ext cx="1640264" cy="976768"/>
          </a:xfrm>
          <a:custGeom>
            <a:avLst/>
            <a:gdLst>
              <a:gd name="connsiteX0" fmla="*/ 0 w 2752626"/>
              <a:gd name="connsiteY0" fmla="*/ 1272626 h 1272626"/>
              <a:gd name="connsiteX1" fmla="*/ 1564849 w 2752626"/>
              <a:gd name="connsiteY1" fmla="*/ 7 h 1272626"/>
              <a:gd name="connsiteX2" fmla="*/ 2752626 w 2752626"/>
              <a:gd name="connsiteY2" fmla="*/ 1253772 h 1272626"/>
            </a:gdLst>
            <a:ahLst/>
            <a:cxnLst>
              <a:cxn ang="0">
                <a:pos x="connsiteX0" y="connsiteY0"/>
              </a:cxn>
              <a:cxn ang="0">
                <a:pos x="connsiteX1" y="connsiteY1"/>
              </a:cxn>
              <a:cxn ang="0">
                <a:pos x="connsiteX2" y="connsiteY2"/>
              </a:cxn>
            </a:cxnLst>
            <a:rect l="l" t="t" r="r" b="b"/>
            <a:pathLst>
              <a:path w="2752626" h="1272626">
                <a:moveTo>
                  <a:pt x="0" y="1272626"/>
                </a:moveTo>
                <a:cubicBezTo>
                  <a:pt x="553039" y="637887"/>
                  <a:pt x="1106078" y="3149"/>
                  <a:pt x="1564849" y="7"/>
                </a:cubicBezTo>
                <a:cubicBezTo>
                  <a:pt x="2023620" y="-3135"/>
                  <a:pt x="2553092" y="1027529"/>
                  <a:pt x="2752626" y="125377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4" name="Agrupar 3">
            <a:extLst>
              <a:ext uri="{FF2B5EF4-FFF2-40B4-BE49-F238E27FC236}">
                <a16:creationId xmlns:a16="http://schemas.microsoft.com/office/drawing/2014/main" id="{751EB71F-826F-6262-927E-77B1477A4BEA}"/>
              </a:ext>
            </a:extLst>
          </p:cNvPr>
          <p:cNvGrpSpPr/>
          <p:nvPr/>
        </p:nvGrpSpPr>
        <p:grpSpPr>
          <a:xfrm>
            <a:off x="5588130" y="813466"/>
            <a:ext cx="569536" cy="707886"/>
            <a:chOff x="6032366" y="3480410"/>
            <a:chExt cx="569536" cy="707886"/>
          </a:xfrm>
        </p:grpSpPr>
        <p:sp>
          <p:nvSpPr>
            <p:cNvPr id="6" name="CaixaDeTexto 5">
              <a:extLst>
                <a:ext uri="{FF2B5EF4-FFF2-40B4-BE49-F238E27FC236}">
                  <a16:creationId xmlns:a16="http://schemas.microsoft.com/office/drawing/2014/main" id="{01E22C6B-9958-D3A3-8EC2-48B0F463B81F}"/>
                </a:ext>
              </a:extLst>
            </p:cNvPr>
            <p:cNvSpPr txBox="1"/>
            <p:nvPr/>
          </p:nvSpPr>
          <p:spPr>
            <a:xfrm>
              <a:off x="6055147" y="3480410"/>
              <a:ext cx="546755" cy="707886"/>
            </a:xfrm>
            <a:prstGeom prst="rect">
              <a:avLst/>
            </a:prstGeom>
            <a:noFill/>
          </p:spPr>
          <p:txBody>
            <a:bodyPr wrap="square" rtlCol="0">
              <a:spAutoFit/>
            </a:bodyPr>
            <a:lstStyle/>
            <a:p>
              <a:r>
                <a:rPr lang="pt-BR" sz="4000" dirty="0"/>
                <a:t>-</a:t>
              </a:r>
              <a:r>
                <a:rPr lang="pt-BR" sz="3200" dirty="0"/>
                <a:t> </a:t>
              </a:r>
            </a:p>
          </p:txBody>
        </p:sp>
        <p:sp>
          <p:nvSpPr>
            <p:cNvPr id="8" name="Elipse 7">
              <a:extLst>
                <a:ext uri="{FF2B5EF4-FFF2-40B4-BE49-F238E27FC236}">
                  <a16:creationId xmlns:a16="http://schemas.microsoft.com/office/drawing/2014/main" id="{04B99FE9-3D6B-4523-4CC1-7F1C77D00F74}"/>
                </a:ext>
              </a:extLst>
            </p:cNvPr>
            <p:cNvSpPr/>
            <p:nvPr/>
          </p:nvSpPr>
          <p:spPr>
            <a:xfrm>
              <a:off x="6032366" y="3664057"/>
              <a:ext cx="411640" cy="369333"/>
            </a:xfrm>
            <a:prstGeom prst="ellipse">
              <a:avLst/>
            </a:prstGeom>
            <a:no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p:sp>
        <p:nvSpPr>
          <p:cNvPr id="9" name="Forma Livre: Forma 8">
            <a:extLst>
              <a:ext uri="{FF2B5EF4-FFF2-40B4-BE49-F238E27FC236}">
                <a16:creationId xmlns:a16="http://schemas.microsoft.com/office/drawing/2014/main" id="{5937BF58-2A23-6562-BB11-F6883519F684}"/>
              </a:ext>
            </a:extLst>
          </p:cNvPr>
          <p:cNvSpPr/>
          <p:nvPr/>
        </p:nvSpPr>
        <p:spPr>
          <a:xfrm flipV="1">
            <a:off x="6843865" y="2708752"/>
            <a:ext cx="1640264" cy="976768"/>
          </a:xfrm>
          <a:custGeom>
            <a:avLst/>
            <a:gdLst>
              <a:gd name="connsiteX0" fmla="*/ 0 w 2752626"/>
              <a:gd name="connsiteY0" fmla="*/ 1272626 h 1272626"/>
              <a:gd name="connsiteX1" fmla="*/ 1564849 w 2752626"/>
              <a:gd name="connsiteY1" fmla="*/ 7 h 1272626"/>
              <a:gd name="connsiteX2" fmla="*/ 2752626 w 2752626"/>
              <a:gd name="connsiteY2" fmla="*/ 1253772 h 1272626"/>
            </a:gdLst>
            <a:ahLst/>
            <a:cxnLst>
              <a:cxn ang="0">
                <a:pos x="connsiteX0" y="connsiteY0"/>
              </a:cxn>
              <a:cxn ang="0">
                <a:pos x="connsiteX1" y="connsiteY1"/>
              </a:cxn>
              <a:cxn ang="0">
                <a:pos x="connsiteX2" y="connsiteY2"/>
              </a:cxn>
            </a:cxnLst>
            <a:rect l="l" t="t" r="r" b="b"/>
            <a:pathLst>
              <a:path w="2752626" h="1272626">
                <a:moveTo>
                  <a:pt x="0" y="1272626"/>
                </a:moveTo>
                <a:cubicBezTo>
                  <a:pt x="553039" y="637887"/>
                  <a:pt x="1106078" y="3149"/>
                  <a:pt x="1564849" y="7"/>
                </a:cubicBezTo>
                <a:cubicBezTo>
                  <a:pt x="2023620" y="-3135"/>
                  <a:pt x="2553092" y="1027529"/>
                  <a:pt x="2752626" y="125377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2" name="Agrupar 11">
            <a:extLst>
              <a:ext uri="{FF2B5EF4-FFF2-40B4-BE49-F238E27FC236}">
                <a16:creationId xmlns:a16="http://schemas.microsoft.com/office/drawing/2014/main" id="{614B111F-5DB6-5C95-6EEC-06B44A2621D4}"/>
              </a:ext>
            </a:extLst>
          </p:cNvPr>
          <p:cNvGrpSpPr/>
          <p:nvPr/>
        </p:nvGrpSpPr>
        <p:grpSpPr>
          <a:xfrm>
            <a:off x="7597216" y="2797760"/>
            <a:ext cx="569536" cy="707886"/>
            <a:chOff x="6032366" y="3480410"/>
            <a:chExt cx="569536" cy="707886"/>
          </a:xfrm>
        </p:grpSpPr>
        <p:sp>
          <p:nvSpPr>
            <p:cNvPr id="13" name="CaixaDeTexto 12">
              <a:extLst>
                <a:ext uri="{FF2B5EF4-FFF2-40B4-BE49-F238E27FC236}">
                  <a16:creationId xmlns:a16="http://schemas.microsoft.com/office/drawing/2014/main" id="{4BD84BE6-472D-8790-C68F-8E576161B94C}"/>
                </a:ext>
              </a:extLst>
            </p:cNvPr>
            <p:cNvSpPr txBox="1"/>
            <p:nvPr/>
          </p:nvSpPr>
          <p:spPr>
            <a:xfrm>
              <a:off x="6055147" y="3480410"/>
              <a:ext cx="546755" cy="707886"/>
            </a:xfrm>
            <a:prstGeom prst="rect">
              <a:avLst/>
            </a:prstGeom>
            <a:noFill/>
          </p:spPr>
          <p:txBody>
            <a:bodyPr wrap="square" rtlCol="0">
              <a:spAutoFit/>
            </a:bodyPr>
            <a:lstStyle/>
            <a:p>
              <a:r>
                <a:rPr lang="pt-BR" sz="4000" dirty="0"/>
                <a:t>-</a:t>
              </a:r>
              <a:r>
                <a:rPr lang="pt-BR" sz="3200" dirty="0"/>
                <a:t> </a:t>
              </a:r>
            </a:p>
          </p:txBody>
        </p:sp>
        <p:sp>
          <p:nvSpPr>
            <p:cNvPr id="20" name="Elipse 19">
              <a:extLst>
                <a:ext uri="{FF2B5EF4-FFF2-40B4-BE49-F238E27FC236}">
                  <a16:creationId xmlns:a16="http://schemas.microsoft.com/office/drawing/2014/main" id="{B8B2ECBE-EA2F-700E-3E31-EECAD49B539F}"/>
                </a:ext>
              </a:extLst>
            </p:cNvPr>
            <p:cNvSpPr/>
            <p:nvPr/>
          </p:nvSpPr>
          <p:spPr>
            <a:xfrm>
              <a:off x="6032366" y="3664057"/>
              <a:ext cx="411640" cy="369333"/>
            </a:xfrm>
            <a:prstGeom prst="ellipse">
              <a:avLst/>
            </a:prstGeom>
            <a:no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p:sp>
        <p:nvSpPr>
          <p:cNvPr id="21" name="Forma Livre: Forma 20">
            <a:extLst>
              <a:ext uri="{FF2B5EF4-FFF2-40B4-BE49-F238E27FC236}">
                <a16:creationId xmlns:a16="http://schemas.microsoft.com/office/drawing/2014/main" id="{72705413-A573-0F1F-16C7-565F6C545586}"/>
              </a:ext>
            </a:extLst>
          </p:cNvPr>
          <p:cNvSpPr/>
          <p:nvPr/>
        </p:nvSpPr>
        <p:spPr>
          <a:xfrm>
            <a:off x="8659821" y="547794"/>
            <a:ext cx="1640264" cy="976768"/>
          </a:xfrm>
          <a:custGeom>
            <a:avLst/>
            <a:gdLst>
              <a:gd name="connsiteX0" fmla="*/ 0 w 2752626"/>
              <a:gd name="connsiteY0" fmla="*/ 1272626 h 1272626"/>
              <a:gd name="connsiteX1" fmla="*/ 1564849 w 2752626"/>
              <a:gd name="connsiteY1" fmla="*/ 7 h 1272626"/>
              <a:gd name="connsiteX2" fmla="*/ 2752626 w 2752626"/>
              <a:gd name="connsiteY2" fmla="*/ 1253772 h 1272626"/>
            </a:gdLst>
            <a:ahLst/>
            <a:cxnLst>
              <a:cxn ang="0">
                <a:pos x="connsiteX0" y="connsiteY0"/>
              </a:cxn>
              <a:cxn ang="0">
                <a:pos x="connsiteX1" y="connsiteY1"/>
              </a:cxn>
              <a:cxn ang="0">
                <a:pos x="connsiteX2" y="connsiteY2"/>
              </a:cxn>
            </a:cxnLst>
            <a:rect l="l" t="t" r="r" b="b"/>
            <a:pathLst>
              <a:path w="2752626" h="1272626">
                <a:moveTo>
                  <a:pt x="0" y="1272626"/>
                </a:moveTo>
                <a:cubicBezTo>
                  <a:pt x="553039" y="637887"/>
                  <a:pt x="1106078" y="3149"/>
                  <a:pt x="1564849" y="7"/>
                </a:cubicBezTo>
                <a:cubicBezTo>
                  <a:pt x="2023620" y="-3135"/>
                  <a:pt x="2553092" y="1027529"/>
                  <a:pt x="2752626" y="125377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23" name="Agrupar 22">
            <a:extLst>
              <a:ext uri="{FF2B5EF4-FFF2-40B4-BE49-F238E27FC236}">
                <a16:creationId xmlns:a16="http://schemas.microsoft.com/office/drawing/2014/main" id="{E156E1A2-0AD8-4853-798B-11A79FBC4CBA}"/>
              </a:ext>
            </a:extLst>
          </p:cNvPr>
          <p:cNvGrpSpPr/>
          <p:nvPr/>
        </p:nvGrpSpPr>
        <p:grpSpPr>
          <a:xfrm>
            <a:off x="9243373" y="788172"/>
            <a:ext cx="569536" cy="707886"/>
            <a:chOff x="6032366" y="3480410"/>
            <a:chExt cx="569536" cy="707886"/>
          </a:xfrm>
        </p:grpSpPr>
        <p:sp>
          <p:nvSpPr>
            <p:cNvPr id="24" name="CaixaDeTexto 23">
              <a:extLst>
                <a:ext uri="{FF2B5EF4-FFF2-40B4-BE49-F238E27FC236}">
                  <a16:creationId xmlns:a16="http://schemas.microsoft.com/office/drawing/2014/main" id="{3AD72583-372C-5D7A-E651-669FD7008326}"/>
                </a:ext>
              </a:extLst>
            </p:cNvPr>
            <p:cNvSpPr txBox="1"/>
            <p:nvPr/>
          </p:nvSpPr>
          <p:spPr>
            <a:xfrm>
              <a:off x="6055147" y="3480410"/>
              <a:ext cx="546755" cy="707886"/>
            </a:xfrm>
            <a:prstGeom prst="rect">
              <a:avLst/>
            </a:prstGeom>
            <a:noFill/>
          </p:spPr>
          <p:txBody>
            <a:bodyPr wrap="square" rtlCol="0">
              <a:spAutoFit/>
            </a:bodyPr>
            <a:lstStyle/>
            <a:p>
              <a:r>
                <a:rPr lang="pt-BR" sz="4000" dirty="0"/>
                <a:t>-</a:t>
              </a:r>
              <a:r>
                <a:rPr lang="pt-BR" sz="3200" dirty="0"/>
                <a:t> </a:t>
              </a:r>
            </a:p>
          </p:txBody>
        </p:sp>
        <p:sp>
          <p:nvSpPr>
            <p:cNvPr id="25" name="Elipse 24">
              <a:extLst>
                <a:ext uri="{FF2B5EF4-FFF2-40B4-BE49-F238E27FC236}">
                  <a16:creationId xmlns:a16="http://schemas.microsoft.com/office/drawing/2014/main" id="{99E21B96-FA1E-66B1-FF53-C8B54B5D27C6}"/>
                </a:ext>
              </a:extLst>
            </p:cNvPr>
            <p:cNvSpPr/>
            <p:nvPr/>
          </p:nvSpPr>
          <p:spPr>
            <a:xfrm>
              <a:off x="6032366" y="3664057"/>
              <a:ext cx="411640" cy="369333"/>
            </a:xfrm>
            <a:prstGeom prst="ellipse">
              <a:avLst/>
            </a:prstGeom>
            <a:no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p:cxnSp>
        <p:nvCxnSpPr>
          <p:cNvPr id="27" name="Conector de Seta Reta 26">
            <a:extLst>
              <a:ext uri="{FF2B5EF4-FFF2-40B4-BE49-F238E27FC236}">
                <a16:creationId xmlns:a16="http://schemas.microsoft.com/office/drawing/2014/main" id="{7DA29818-9302-1B43-E7B0-8135301F8E6F}"/>
              </a:ext>
            </a:extLst>
          </p:cNvPr>
          <p:cNvCxnSpPr>
            <a:cxnSpLocks/>
          </p:cNvCxnSpPr>
          <p:nvPr/>
        </p:nvCxnSpPr>
        <p:spPr>
          <a:xfrm>
            <a:off x="6831284" y="1064681"/>
            <a:ext cx="1640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CaixaDeTexto 27">
                <a:extLst>
                  <a:ext uri="{FF2B5EF4-FFF2-40B4-BE49-F238E27FC236}">
                    <a16:creationId xmlns:a16="http://schemas.microsoft.com/office/drawing/2014/main" id="{2A15CBEC-9EF4-8CAA-E46A-D4797EB151A8}"/>
                  </a:ext>
                </a:extLst>
              </p:cNvPr>
              <p:cNvSpPr txBox="1"/>
              <p:nvPr/>
            </p:nvSpPr>
            <p:spPr>
              <a:xfrm>
                <a:off x="7321478" y="679493"/>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𝐼</m:t>
                      </m:r>
                    </m:oMath>
                  </m:oMathPara>
                </a14:m>
                <a:endParaRPr lang="pt-BR" dirty="0"/>
              </a:p>
            </p:txBody>
          </p:sp>
        </mc:Choice>
        <mc:Fallback xmlns="">
          <p:sp>
            <p:nvSpPr>
              <p:cNvPr id="28" name="CaixaDeTexto 27">
                <a:extLst>
                  <a:ext uri="{FF2B5EF4-FFF2-40B4-BE49-F238E27FC236}">
                    <a16:creationId xmlns:a16="http://schemas.microsoft.com/office/drawing/2014/main" id="{2A15CBEC-9EF4-8CAA-E46A-D4797EB151A8}"/>
                  </a:ext>
                </a:extLst>
              </p:cNvPr>
              <p:cNvSpPr txBox="1">
                <a:spLocks noRot="1" noChangeAspect="1" noMove="1" noResize="1" noEditPoints="1" noAdjustHandles="1" noChangeArrowheads="1" noChangeShapeType="1" noTextEdit="1"/>
              </p:cNvSpPr>
              <p:nvPr/>
            </p:nvSpPr>
            <p:spPr>
              <a:xfrm>
                <a:off x="7321478" y="679493"/>
                <a:ext cx="329938" cy="369332"/>
              </a:xfrm>
              <a:prstGeom prst="rect">
                <a:avLst/>
              </a:prstGeom>
              <a:blipFill>
                <a:blip r:embed="rId4"/>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3275951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4DC02-67EA-3A04-BD70-BDBFA979C277}"/>
            </a:ext>
          </a:extLst>
        </p:cNvPr>
        <p:cNvGrpSpPr/>
        <p:nvPr/>
      </p:nvGrpSpPr>
      <p:grpSpPr>
        <a:xfrm>
          <a:off x="0" y="0"/>
          <a:ext cx="0" cy="0"/>
          <a:chOff x="0" y="0"/>
          <a:chExt cx="0" cy="0"/>
        </a:xfrm>
      </p:grpSpPr>
      <p:pic>
        <p:nvPicPr>
          <p:cNvPr id="1026" name="Picture 2" descr="914 Ac Voltage Source Images, Stock ...">
            <a:extLst>
              <a:ext uri="{FF2B5EF4-FFF2-40B4-BE49-F238E27FC236}">
                <a16:creationId xmlns:a16="http://schemas.microsoft.com/office/drawing/2014/main" id="{60EC8269-750D-330E-1A05-B22F2AF81B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42" t="15066" r="50000" b="33877"/>
          <a:stretch/>
        </p:blipFill>
        <p:spPr bwMode="auto">
          <a:xfrm>
            <a:off x="2111673" y="1521352"/>
            <a:ext cx="792046" cy="1094203"/>
          </a:xfrm>
          <a:prstGeom prst="rect">
            <a:avLst/>
          </a:prstGeom>
          <a:noFill/>
          <a:extLst>
            <a:ext uri="{909E8E84-426E-40DD-AFC4-6F175D3DCCD1}">
              <a14:hiddenFill xmlns:a14="http://schemas.microsoft.com/office/drawing/2010/main">
                <a:solidFill>
                  <a:srgbClr val="FFFFFF"/>
                </a:solidFill>
              </a14:hiddenFill>
            </a:ext>
          </a:extLst>
        </p:spPr>
      </p:pic>
      <p:sp>
        <p:nvSpPr>
          <p:cNvPr id="5" name="Forma Livre: Forma 4">
            <a:extLst>
              <a:ext uri="{FF2B5EF4-FFF2-40B4-BE49-F238E27FC236}">
                <a16:creationId xmlns:a16="http://schemas.microsoft.com/office/drawing/2014/main" id="{7B7E5117-5D8C-9398-8BEA-8FA45E8166D5}"/>
              </a:ext>
            </a:extLst>
          </p:cNvPr>
          <p:cNvSpPr/>
          <p:nvPr/>
        </p:nvSpPr>
        <p:spPr>
          <a:xfrm flipV="1">
            <a:off x="3287795" y="2708752"/>
            <a:ext cx="1640264" cy="976768"/>
          </a:xfrm>
          <a:custGeom>
            <a:avLst/>
            <a:gdLst>
              <a:gd name="connsiteX0" fmla="*/ 0 w 2752626"/>
              <a:gd name="connsiteY0" fmla="*/ 1272626 h 1272626"/>
              <a:gd name="connsiteX1" fmla="*/ 1564849 w 2752626"/>
              <a:gd name="connsiteY1" fmla="*/ 7 h 1272626"/>
              <a:gd name="connsiteX2" fmla="*/ 2752626 w 2752626"/>
              <a:gd name="connsiteY2" fmla="*/ 1253772 h 1272626"/>
            </a:gdLst>
            <a:ahLst/>
            <a:cxnLst>
              <a:cxn ang="0">
                <a:pos x="connsiteX0" y="connsiteY0"/>
              </a:cxn>
              <a:cxn ang="0">
                <a:pos x="connsiteX1" y="connsiteY1"/>
              </a:cxn>
              <a:cxn ang="0">
                <a:pos x="connsiteX2" y="connsiteY2"/>
              </a:cxn>
            </a:cxnLst>
            <a:rect l="l" t="t" r="r" b="b"/>
            <a:pathLst>
              <a:path w="2752626" h="1272626">
                <a:moveTo>
                  <a:pt x="0" y="1272626"/>
                </a:moveTo>
                <a:cubicBezTo>
                  <a:pt x="553039" y="637887"/>
                  <a:pt x="1106078" y="3149"/>
                  <a:pt x="1564849" y="7"/>
                </a:cubicBezTo>
                <a:cubicBezTo>
                  <a:pt x="2023620" y="-3135"/>
                  <a:pt x="2553092" y="1027529"/>
                  <a:pt x="2752626" y="125377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 name="Conector reto 6">
            <a:extLst>
              <a:ext uri="{FF2B5EF4-FFF2-40B4-BE49-F238E27FC236}">
                <a16:creationId xmlns:a16="http://schemas.microsoft.com/office/drawing/2014/main" id="{80481676-0640-07E2-4F64-E1D934C006A6}"/>
              </a:ext>
            </a:extLst>
          </p:cNvPr>
          <p:cNvCxnSpPr>
            <a:cxnSpLocks/>
          </p:cNvCxnSpPr>
          <p:nvPr/>
        </p:nvCxnSpPr>
        <p:spPr>
          <a:xfrm>
            <a:off x="2537381" y="1553065"/>
            <a:ext cx="71172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A2780B71-0FFA-03B8-6C38-3579BE87AB8C}"/>
              </a:ext>
            </a:extLst>
          </p:cNvPr>
          <p:cNvCxnSpPr>
            <a:cxnSpLocks/>
          </p:cNvCxnSpPr>
          <p:nvPr/>
        </p:nvCxnSpPr>
        <p:spPr>
          <a:xfrm>
            <a:off x="3161118" y="3970552"/>
            <a:ext cx="1640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to 13">
            <a:extLst>
              <a:ext uri="{FF2B5EF4-FFF2-40B4-BE49-F238E27FC236}">
                <a16:creationId xmlns:a16="http://schemas.microsoft.com/office/drawing/2014/main" id="{E7D8754E-23A2-97C1-7188-14EC3A99274B}"/>
              </a:ext>
            </a:extLst>
          </p:cNvPr>
          <p:cNvCxnSpPr>
            <a:cxnSpLocks/>
          </p:cNvCxnSpPr>
          <p:nvPr/>
        </p:nvCxnSpPr>
        <p:spPr>
          <a:xfrm>
            <a:off x="2537381" y="2693709"/>
            <a:ext cx="7117237"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CaixaDeTexto 15">
            <a:extLst>
              <a:ext uri="{FF2B5EF4-FFF2-40B4-BE49-F238E27FC236}">
                <a16:creationId xmlns:a16="http://schemas.microsoft.com/office/drawing/2014/main" id="{AF26255E-ECDB-A3DB-1931-FB5CB5A40CD2}"/>
              </a:ext>
            </a:extLst>
          </p:cNvPr>
          <p:cNvSpPr txBox="1"/>
          <p:nvPr/>
        </p:nvSpPr>
        <p:spPr>
          <a:xfrm>
            <a:off x="2129312" y="1359204"/>
            <a:ext cx="546755" cy="369332"/>
          </a:xfrm>
          <a:prstGeom prst="rect">
            <a:avLst/>
          </a:prstGeom>
          <a:noFill/>
        </p:spPr>
        <p:txBody>
          <a:bodyPr wrap="square" rtlCol="0">
            <a:spAutoFit/>
          </a:bodyPr>
          <a:lstStyle/>
          <a:p>
            <a:r>
              <a:rPr lang="pt-BR" dirty="0"/>
              <a:t>+ </a:t>
            </a:r>
          </a:p>
        </p:txBody>
      </p:sp>
      <p:sp>
        <p:nvSpPr>
          <p:cNvPr id="17" name="CaixaDeTexto 16">
            <a:extLst>
              <a:ext uri="{FF2B5EF4-FFF2-40B4-BE49-F238E27FC236}">
                <a16:creationId xmlns:a16="http://schemas.microsoft.com/office/drawing/2014/main" id="{CAF7EC97-E4D1-AB41-B910-3E13FF508DF9}"/>
              </a:ext>
            </a:extLst>
          </p:cNvPr>
          <p:cNvSpPr txBox="1"/>
          <p:nvPr/>
        </p:nvSpPr>
        <p:spPr>
          <a:xfrm>
            <a:off x="2166396" y="2498457"/>
            <a:ext cx="546755" cy="369332"/>
          </a:xfrm>
          <a:prstGeom prst="rect">
            <a:avLst/>
          </a:prstGeom>
          <a:noFill/>
        </p:spPr>
        <p:txBody>
          <a:bodyPr wrap="square" rtlCol="0">
            <a:spAutoFit/>
          </a:bodyPr>
          <a:lstStyle/>
          <a:p>
            <a:r>
              <a:rPr lang="pt-BR" dirty="0"/>
              <a:t>- </a:t>
            </a:r>
          </a:p>
        </p:txBody>
      </p:sp>
      <p:sp>
        <p:nvSpPr>
          <p:cNvPr id="18" name="CaixaDeTexto 17">
            <a:extLst>
              <a:ext uri="{FF2B5EF4-FFF2-40B4-BE49-F238E27FC236}">
                <a16:creationId xmlns:a16="http://schemas.microsoft.com/office/drawing/2014/main" id="{26FAD40C-0D3F-A19F-775D-F089CAAF18E5}"/>
              </a:ext>
            </a:extLst>
          </p:cNvPr>
          <p:cNvSpPr txBox="1"/>
          <p:nvPr/>
        </p:nvSpPr>
        <p:spPr>
          <a:xfrm>
            <a:off x="2837818" y="1582487"/>
            <a:ext cx="8205251" cy="1200329"/>
          </a:xfrm>
          <a:prstGeom prst="rect">
            <a:avLst/>
          </a:prstGeom>
          <a:noFill/>
        </p:spPr>
        <p:txBody>
          <a:bodyPr wrap="square" rtlCol="0">
            <a:spAutoFit/>
          </a:bodyPr>
          <a:lstStyle/>
          <a:p>
            <a:r>
              <a:rPr lang="pt-BR" dirty="0"/>
              <a:t>Seguindo esse pensamento, a fonte faceira, empurra elétrons e a cada instante na linha de baixo os elétrons vão avançando. Mas no lado de cima a fonte faceira não dá uma sugadinha nos elétrons? Depois empurra de volta? Que coisa, um vai e volta toda hora, não tem como saírem do lugar, não acredito.</a:t>
            </a:r>
          </a:p>
        </p:txBody>
      </p:sp>
      <p:grpSp>
        <p:nvGrpSpPr>
          <p:cNvPr id="22" name="Agrupar 21">
            <a:extLst>
              <a:ext uri="{FF2B5EF4-FFF2-40B4-BE49-F238E27FC236}">
                <a16:creationId xmlns:a16="http://schemas.microsoft.com/office/drawing/2014/main" id="{FA61F80C-3AD2-45F8-570A-FC8BDA2167B6}"/>
              </a:ext>
            </a:extLst>
          </p:cNvPr>
          <p:cNvGrpSpPr/>
          <p:nvPr/>
        </p:nvGrpSpPr>
        <p:grpSpPr>
          <a:xfrm>
            <a:off x="3958469" y="2797760"/>
            <a:ext cx="569536" cy="707886"/>
            <a:chOff x="6032366" y="3480410"/>
            <a:chExt cx="569536" cy="707886"/>
          </a:xfrm>
        </p:grpSpPr>
        <p:sp>
          <p:nvSpPr>
            <p:cNvPr id="11" name="CaixaDeTexto 10">
              <a:extLst>
                <a:ext uri="{FF2B5EF4-FFF2-40B4-BE49-F238E27FC236}">
                  <a16:creationId xmlns:a16="http://schemas.microsoft.com/office/drawing/2014/main" id="{E759E409-0FF4-0464-28FC-3FD7364B534A}"/>
                </a:ext>
              </a:extLst>
            </p:cNvPr>
            <p:cNvSpPr txBox="1"/>
            <p:nvPr/>
          </p:nvSpPr>
          <p:spPr>
            <a:xfrm>
              <a:off x="6055147" y="3480410"/>
              <a:ext cx="546755" cy="707886"/>
            </a:xfrm>
            <a:prstGeom prst="rect">
              <a:avLst/>
            </a:prstGeom>
            <a:noFill/>
          </p:spPr>
          <p:txBody>
            <a:bodyPr wrap="square" rtlCol="0">
              <a:spAutoFit/>
            </a:bodyPr>
            <a:lstStyle/>
            <a:p>
              <a:r>
                <a:rPr lang="pt-BR" sz="4000" dirty="0"/>
                <a:t>-</a:t>
              </a:r>
              <a:r>
                <a:rPr lang="pt-BR" sz="3200" dirty="0"/>
                <a:t> </a:t>
              </a:r>
            </a:p>
          </p:txBody>
        </p:sp>
        <p:sp>
          <p:nvSpPr>
            <p:cNvPr id="19" name="Elipse 18">
              <a:extLst>
                <a:ext uri="{FF2B5EF4-FFF2-40B4-BE49-F238E27FC236}">
                  <a16:creationId xmlns:a16="http://schemas.microsoft.com/office/drawing/2014/main" id="{049E8CCB-F093-2E44-01B1-49C8288EFE9F}"/>
                </a:ext>
              </a:extLst>
            </p:cNvPr>
            <p:cNvSpPr/>
            <p:nvPr/>
          </p:nvSpPr>
          <p:spPr>
            <a:xfrm>
              <a:off x="6032366" y="3664057"/>
              <a:ext cx="411640" cy="369333"/>
            </a:xfrm>
            <a:prstGeom prst="ellipse">
              <a:avLst/>
            </a:prstGeom>
            <a:no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p:sp>
        <p:nvSpPr>
          <p:cNvPr id="3" name="Forma Livre: Forma 2">
            <a:extLst>
              <a:ext uri="{FF2B5EF4-FFF2-40B4-BE49-F238E27FC236}">
                <a16:creationId xmlns:a16="http://schemas.microsoft.com/office/drawing/2014/main" id="{DF8CAFC1-AE5E-FF49-B021-D467C6AA656F}"/>
              </a:ext>
            </a:extLst>
          </p:cNvPr>
          <p:cNvSpPr/>
          <p:nvPr/>
        </p:nvSpPr>
        <p:spPr>
          <a:xfrm>
            <a:off x="5644516" y="553680"/>
            <a:ext cx="1640264" cy="976768"/>
          </a:xfrm>
          <a:custGeom>
            <a:avLst/>
            <a:gdLst>
              <a:gd name="connsiteX0" fmla="*/ 0 w 2752626"/>
              <a:gd name="connsiteY0" fmla="*/ 1272626 h 1272626"/>
              <a:gd name="connsiteX1" fmla="*/ 1564849 w 2752626"/>
              <a:gd name="connsiteY1" fmla="*/ 7 h 1272626"/>
              <a:gd name="connsiteX2" fmla="*/ 2752626 w 2752626"/>
              <a:gd name="connsiteY2" fmla="*/ 1253772 h 1272626"/>
            </a:gdLst>
            <a:ahLst/>
            <a:cxnLst>
              <a:cxn ang="0">
                <a:pos x="connsiteX0" y="connsiteY0"/>
              </a:cxn>
              <a:cxn ang="0">
                <a:pos x="connsiteX1" y="connsiteY1"/>
              </a:cxn>
              <a:cxn ang="0">
                <a:pos x="connsiteX2" y="connsiteY2"/>
              </a:cxn>
            </a:cxnLst>
            <a:rect l="l" t="t" r="r" b="b"/>
            <a:pathLst>
              <a:path w="2752626" h="1272626">
                <a:moveTo>
                  <a:pt x="0" y="1272626"/>
                </a:moveTo>
                <a:cubicBezTo>
                  <a:pt x="553039" y="637887"/>
                  <a:pt x="1106078" y="3149"/>
                  <a:pt x="1564849" y="7"/>
                </a:cubicBezTo>
                <a:cubicBezTo>
                  <a:pt x="2023620" y="-3135"/>
                  <a:pt x="2553092" y="1027529"/>
                  <a:pt x="2752626" y="125377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4" name="Agrupar 3">
            <a:extLst>
              <a:ext uri="{FF2B5EF4-FFF2-40B4-BE49-F238E27FC236}">
                <a16:creationId xmlns:a16="http://schemas.microsoft.com/office/drawing/2014/main" id="{318995C9-7C9E-BCF1-EEA7-2092B54E309E}"/>
              </a:ext>
            </a:extLst>
          </p:cNvPr>
          <p:cNvGrpSpPr/>
          <p:nvPr/>
        </p:nvGrpSpPr>
        <p:grpSpPr>
          <a:xfrm>
            <a:off x="6308981" y="845071"/>
            <a:ext cx="569536" cy="707886"/>
            <a:chOff x="6032366" y="3480410"/>
            <a:chExt cx="569536" cy="707886"/>
          </a:xfrm>
        </p:grpSpPr>
        <p:sp>
          <p:nvSpPr>
            <p:cNvPr id="6" name="CaixaDeTexto 5">
              <a:extLst>
                <a:ext uri="{FF2B5EF4-FFF2-40B4-BE49-F238E27FC236}">
                  <a16:creationId xmlns:a16="http://schemas.microsoft.com/office/drawing/2014/main" id="{E27F0FE9-944B-DA8C-BC6F-CD75B316E65C}"/>
                </a:ext>
              </a:extLst>
            </p:cNvPr>
            <p:cNvSpPr txBox="1"/>
            <p:nvPr/>
          </p:nvSpPr>
          <p:spPr>
            <a:xfrm>
              <a:off x="6055147" y="3480410"/>
              <a:ext cx="546755" cy="707886"/>
            </a:xfrm>
            <a:prstGeom prst="rect">
              <a:avLst/>
            </a:prstGeom>
            <a:noFill/>
          </p:spPr>
          <p:txBody>
            <a:bodyPr wrap="square" rtlCol="0">
              <a:spAutoFit/>
            </a:bodyPr>
            <a:lstStyle/>
            <a:p>
              <a:r>
                <a:rPr lang="pt-BR" sz="4000" dirty="0"/>
                <a:t>-</a:t>
              </a:r>
              <a:r>
                <a:rPr lang="pt-BR" sz="3200" dirty="0"/>
                <a:t> </a:t>
              </a:r>
            </a:p>
          </p:txBody>
        </p:sp>
        <p:sp>
          <p:nvSpPr>
            <p:cNvPr id="8" name="Elipse 7">
              <a:extLst>
                <a:ext uri="{FF2B5EF4-FFF2-40B4-BE49-F238E27FC236}">
                  <a16:creationId xmlns:a16="http://schemas.microsoft.com/office/drawing/2014/main" id="{75B42283-5C38-DB46-1CB3-0FA21C6A7900}"/>
                </a:ext>
              </a:extLst>
            </p:cNvPr>
            <p:cNvSpPr/>
            <p:nvPr/>
          </p:nvSpPr>
          <p:spPr>
            <a:xfrm>
              <a:off x="6032366" y="3664057"/>
              <a:ext cx="411640" cy="369333"/>
            </a:xfrm>
            <a:prstGeom prst="ellipse">
              <a:avLst/>
            </a:prstGeom>
            <a:no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p:sp>
        <p:nvSpPr>
          <p:cNvPr id="9" name="Forma Livre: Forma 8">
            <a:extLst>
              <a:ext uri="{FF2B5EF4-FFF2-40B4-BE49-F238E27FC236}">
                <a16:creationId xmlns:a16="http://schemas.microsoft.com/office/drawing/2014/main" id="{B540EDFC-B193-CCF7-7BA5-30ABE437F57D}"/>
              </a:ext>
            </a:extLst>
          </p:cNvPr>
          <p:cNvSpPr/>
          <p:nvPr/>
        </p:nvSpPr>
        <p:spPr>
          <a:xfrm flipV="1">
            <a:off x="5706443" y="2879264"/>
            <a:ext cx="1640264" cy="976768"/>
          </a:xfrm>
          <a:custGeom>
            <a:avLst/>
            <a:gdLst>
              <a:gd name="connsiteX0" fmla="*/ 0 w 2752626"/>
              <a:gd name="connsiteY0" fmla="*/ 1272626 h 1272626"/>
              <a:gd name="connsiteX1" fmla="*/ 1564849 w 2752626"/>
              <a:gd name="connsiteY1" fmla="*/ 7 h 1272626"/>
              <a:gd name="connsiteX2" fmla="*/ 2752626 w 2752626"/>
              <a:gd name="connsiteY2" fmla="*/ 1253772 h 1272626"/>
            </a:gdLst>
            <a:ahLst/>
            <a:cxnLst>
              <a:cxn ang="0">
                <a:pos x="connsiteX0" y="connsiteY0"/>
              </a:cxn>
              <a:cxn ang="0">
                <a:pos x="connsiteX1" y="connsiteY1"/>
              </a:cxn>
              <a:cxn ang="0">
                <a:pos x="connsiteX2" y="connsiteY2"/>
              </a:cxn>
            </a:cxnLst>
            <a:rect l="l" t="t" r="r" b="b"/>
            <a:pathLst>
              <a:path w="2752626" h="1272626">
                <a:moveTo>
                  <a:pt x="0" y="1272626"/>
                </a:moveTo>
                <a:cubicBezTo>
                  <a:pt x="553039" y="637887"/>
                  <a:pt x="1106078" y="3149"/>
                  <a:pt x="1564849" y="7"/>
                </a:cubicBezTo>
                <a:cubicBezTo>
                  <a:pt x="2023620" y="-3135"/>
                  <a:pt x="2553092" y="1027529"/>
                  <a:pt x="2752626" y="125377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2" name="Agrupar 11">
            <a:extLst>
              <a:ext uri="{FF2B5EF4-FFF2-40B4-BE49-F238E27FC236}">
                <a16:creationId xmlns:a16="http://schemas.microsoft.com/office/drawing/2014/main" id="{80D1B553-70BE-A869-4B65-6A14BA58114C}"/>
              </a:ext>
            </a:extLst>
          </p:cNvPr>
          <p:cNvGrpSpPr/>
          <p:nvPr/>
        </p:nvGrpSpPr>
        <p:grpSpPr>
          <a:xfrm>
            <a:off x="6370908" y="2708752"/>
            <a:ext cx="569536" cy="707886"/>
            <a:chOff x="6032366" y="3480410"/>
            <a:chExt cx="569536" cy="707886"/>
          </a:xfrm>
        </p:grpSpPr>
        <p:sp>
          <p:nvSpPr>
            <p:cNvPr id="13" name="CaixaDeTexto 12">
              <a:extLst>
                <a:ext uri="{FF2B5EF4-FFF2-40B4-BE49-F238E27FC236}">
                  <a16:creationId xmlns:a16="http://schemas.microsoft.com/office/drawing/2014/main" id="{45170FB1-EF3D-5F39-F979-3C984D0E001B}"/>
                </a:ext>
              </a:extLst>
            </p:cNvPr>
            <p:cNvSpPr txBox="1"/>
            <p:nvPr/>
          </p:nvSpPr>
          <p:spPr>
            <a:xfrm>
              <a:off x="6055147" y="3480410"/>
              <a:ext cx="546755" cy="707886"/>
            </a:xfrm>
            <a:prstGeom prst="rect">
              <a:avLst/>
            </a:prstGeom>
            <a:noFill/>
          </p:spPr>
          <p:txBody>
            <a:bodyPr wrap="square" rtlCol="0">
              <a:spAutoFit/>
            </a:bodyPr>
            <a:lstStyle/>
            <a:p>
              <a:r>
                <a:rPr lang="pt-BR" sz="4000" dirty="0"/>
                <a:t>-</a:t>
              </a:r>
              <a:r>
                <a:rPr lang="pt-BR" sz="3200" dirty="0"/>
                <a:t> </a:t>
              </a:r>
            </a:p>
          </p:txBody>
        </p:sp>
        <p:sp>
          <p:nvSpPr>
            <p:cNvPr id="20" name="Elipse 19">
              <a:extLst>
                <a:ext uri="{FF2B5EF4-FFF2-40B4-BE49-F238E27FC236}">
                  <a16:creationId xmlns:a16="http://schemas.microsoft.com/office/drawing/2014/main" id="{BEDAB0FA-1A84-6AD6-0CEC-5239CE19238A}"/>
                </a:ext>
              </a:extLst>
            </p:cNvPr>
            <p:cNvSpPr/>
            <p:nvPr/>
          </p:nvSpPr>
          <p:spPr>
            <a:xfrm>
              <a:off x="6032366" y="3664057"/>
              <a:ext cx="411640" cy="369333"/>
            </a:xfrm>
            <a:prstGeom prst="ellipse">
              <a:avLst/>
            </a:prstGeom>
            <a:no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p:sp>
        <p:nvSpPr>
          <p:cNvPr id="21" name="Forma Livre: Forma 20">
            <a:extLst>
              <a:ext uri="{FF2B5EF4-FFF2-40B4-BE49-F238E27FC236}">
                <a16:creationId xmlns:a16="http://schemas.microsoft.com/office/drawing/2014/main" id="{171E083E-B37E-3EDE-CDAF-6D6D7D76ED81}"/>
              </a:ext>
            </a:extLst>
          </p:cNvPr>
          <p:cNvSpPr/>
          <p:nvPr/>
        </p:nvSpPr>
        <p:spPr>
          <a:xfrm>
            <a:off x="8659821" y="547794"/>
            <a:ext cx="1640264" cy="976768"/>
          </a:xfrm>
          <a:custGeom>
            <a:avLst/>
            <a:gdLst>
              <a:gd name="connsiteX0" fmla="*/ 0 w 2752626"/>
              <a:gd name="connsiteY0" fmla="*/ 1272626 h 1272626"/>
              <a:gd name="connsiteX1" fmla="*/ 1564849 w 2752626"/>
              <a:gd name="connsiteY1" fmla="*/ 7 h 1272626"/>
              <a:gd name="connsiteX2" fmla="*/ 2752626 w 2752626"/>
              <a:gd name="connsiteY2" fmla="*/ 1253772 h 1272626"/>
            </a:gdLst>
            <a:ahLst/>
            <a:cxnLst>
              <a:cxn ang="0">
                <a:pos x="connsiteX0" y="connsiteY0"/>
              </a:cxn>
              <a:cxn ang="0">
                <a:pos x="connsiteX1" y="connsiteY1"/>
              </a:cxn>
              <a:cxn ang="0">
                <a:pos x="connsiteX2" y="connsiteY2"/>
              </a:cxn>
            </a:cxnLst>
            <a:rect l="l" t="t" r="r" b="b"/>
            <a:pathLst>
              <a:path w="2752626" h="1272626">
                <a:moveTo>
                  <a:pt x="0" y="1272626"/>
                </a:moveTo>
                <a:cubicBezTo>
                  <a:pt x="553039" y="637887"/>
                  <a:pt x="1106078" y="3149"/>
                  <a:pt x="1564849" y="7"/>
                </a:cubicBezTo>
                <a:cubicBezTo>
                  <a:pt x="2023620" y="-3135"/>
                  <a:pt x="2553092" y="1027529"/>
                  <a:pt x="2752626" y="125377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23" name="Agrupar 22">
            <a:extLst>
              <a:ext uri="{FF2B5EF4-FFF2-40B4-BE49-F238E27FC236}">
                <a16:creationId xmlns:a16="http://schemas.microsoft.com/office/drawing/2014/main" id="{22D1E969-8CB2-B7A6-4A3A-0335002AFA6C}"/>
              </a:ext>
            </a:extLst>
          </p:cNvPr>
          <p:cNvGrpSpPr/>
          <p:nvPr/>
        </p:nvGrpSpPr>
        <p:grpSpPr>
          <a:xfrm>
            <a:off x="9243373" y="788172"/>
            <a:ext cx="569536" cy="707886"/>
            <a:chOff x="6032366" y="3480410"/>
            <a:chExt cx="569536" cy="707886"/>
          </a:xfrm>
        </p:grpSpPr>
        <p:sp>
          <p:nvSpPr>
            <p:cNvPr id="24" name="CaixaDeTexto 23">
              <a:extLst>
                <a:ext uri="{FF2B5EF4-FFF2-40B4-BE49-F238E27FC236}">
                  <a16:creationId xmlns:a16="http://schemas.microsoft.com/office/drawing/2014/main" id="{90585F73-B788-B2C0-BB89-1D1143293390}"/>
                </a:ext>
              </a:extLst>
            </p:cNvPr>
            <p:cNvSpPr txBox="1"/>
            <p:nvPr/>
          </p:nvSpPr>
          <p:spPr>
            <a:xfrm>
              <a:off x="6055147" y="3480410"/>
              <a:ext cx="546755" cy="707886"/>
            </a:xfrm>
            <a:prstGeom prst="rect">
              <a:avLst/>
            </a:prstGeom>
            <a:noFill/>
          </p:spPr>
          <p:txBody>
            <a:bodyPr wrap="square" rtlCol="0">
              <a:spAutoFit/>
            </a:bodyPr>
            <a:lstStyle/>
            <a:p>
              <a:r>
                <a:rPr lang="pt-BR" sz="4000" dirty="0"/>
                <a:t>-</a:t>
              </a:r>
              <a:r>
                <a:rPr lang="pt-BR" sz="3200" dirty="0"/>
                <a:t> </a:t>
              </a:r>
            </a:p>
          </p:txBody>
        </p:sp>
        <p:sp>
          <p:nvSpPr>
            <p:cNvPr id="25" name="Elipse 24">
              <a:extLst>
                <a:ext uri="{FF2B5EF4-FFF2-40B4-BE49-F238E27FC236}">
                  <a16:creationId xmlns:a16="http://schemas.microsoft.com/office/drawing/2014/main" id="{EBAC33B5-8042-0F30-A7D9-B8806602958D}"/>
                </a:ext>
              </a:extLst>
            </p:cNvPr>
            <p:cNvSpPr/>
            <p:nvPr/>
          </p:nvSpPr>
          <p:spPr>
            <a:xfrm>
              <a:off x="6032366" y="3664057"/>
              <a:ext cx="411640" cy="369333"/>
            </a:xfrm>
            <a:prstGeom prst="ellipse">
              <a:avLst/>
            </a:prstGeom>
            <a:no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p:cxnSp>
        <p:nvCxnSpPr>
          <p:cNvPr id="27" name="Conector de Seta Reta 26">
            <a:extLst>
              <a:ext uri="{FF2B5EF4-FFF2-40B4-BE49-F238E27FC236}">
                <a16:creationId xmlns:a16="http://schemas.microsoft.com/office/drawing/2014/main" id="{EAB6472A-CEAB-54E6-3771-F6D879047B5C}"/>
              </a:ext>
            </a:extLst>
          </p:cNvPr>
          <p:cNvCxnSpPr>
            <a:cxnSpLocks/>
          </p:cNvCxnSpPr>
          <p:nvPr/>
        </p:nvCxnSpPr>
        <p:spPr>
          <a:xfrm flipH="1">
            <a:off x="3099444" y="460269"/>
            <a:ext cx="1640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Forma Livre: Forma 50">
            <a:extLst>
              <a:ext uri="{FF2B5EF4-FFF2-40B4-BE49-F238E27FC236}">
                <a16:creationId xmlns:a16="http://schemas.microsoft.com/office/drawing/2014/main" id="{501BBCA2-9EB9-DCCF-FD16-6CF353B09EDB}"/>
              </a:ext>
            </a:extLst>
          </p:cNvPr>
          <p:cNvSpPr/>
          <p:nvPr/>
        </p:nvSpPr>
        <p:spPr>
          <a:xfrm>
            <a:off x="3142361" y="598416"/>
            <a:ext cx="1640264" cy="976768"/>
          </a:xfrm>
          <a:custGeom>
            <a:avLst/>
            <a:gdLst>
              <a:gd name="connsiteX0" fmla="*/ 0 w 2752626"/>
              <a:gd name="connsiteY0" fmla="*/ 1272626 h 1272626"/>
              <a:gd name="connsiteX1" fmla="*/ 1564849 w 2752626"/>
              <a:gd name="connsiteY1" fmla="*/ 7 h 1272626"/>
              <a:gd name="connsiteX2" fmla="*/ 2752626 w 2752626"/>
              <a:gd name="connsiteY2" fmla="*/ 1253772 h 1272626"/>
            </a:gdLst>
            <a:ahLst/>
            <a:cxnLst>
              <a:cxn ang="0">
                <a:pos x="connsiteX0" y="connsiteY0"/>
              </a:cxn>
              <a:cxn ang="0">
                <a:pos x="connsiteX1" y="connsiteY1"/>
              </a:cxn>
              <a:cxn ang="0">
                <a:pos x="connsiteX2" y="connsiteY2"/>
              </a:cxn>
            </a:cxnLst>
            <a:rect l="l" t="t" r="r" b="b"/>
            <a:pathLst>
              <a:path w="2752626" h="1272626">
                <a:moveTo>
                  <a:pt x="0" y="1272626"/>
                </a:moveTo>
                <a:cubicBezTo>
                  <a:pt x="553039" y="637887"/>
                  <a:pt x="1106078" y="3149"/>
                  <a:pt x="1564849" y="7"/>
                </a:cubicBezTo>
                <a:cubicBezTo>
                  <a:pt x="2023620" y="-3135"/>
                  <a:pt x="2553092" y="1027529"/>
                  <a:pt x="2752626" y="125377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52" name="Agrupar 51">
            <a:extLst>
              <a:ext uri="{FF2B5EF4-FFF2-40B4-BE49-F238E27FC236}">
                <a16:creationId xmlns:a16="http://schemas.microsoft.com/office/drawing/2014/main" id="{AFFA41CC-4B74-6ED0-8696-01E1BD4D7EE2}"/>
              </a:ext>
            </a:extLst>
          </p:cNvPr>
          <p:cNvGrpSpPr/>
          <p:nvPr/>
        </p:nvGrpSpPr>
        <p:grpSpPr>
          <a:xfrm>
            <a:off x="3768853" y="835585"/>
            <a:ext cx="569536" cy="707886"/>
            <a:chOff x="6032366" y="3480410"/>
            <a:chExt cx="569536" cy="707886"/>
          </a:xfrm>
        </p:grpSpPr>
        <p:sp>
          <p:nvSpPr>
            <p:cNvPr id="53" name="CaixaDeTexto 52">
              <a:extLst>
                <a:ext uri="{FF2B5EF4-FFF2-40B4-BE49-F238E27FC236}">
                  <a16:creationId xmlns:a16="http://schemas.microsoft.com/office/drawing/2014/main" id="{BA549529-A4DC-46D2-C5BA-83BDAF5853B8}"/>
                </a:ext>
              </a:extLst>
            </p:cNvPr>
            <p:cNvSpPr txBox="1"/>
            <p:nvPr/>
          </p:nvSpPr>
          <p:spPr>
            <a:xfrm>
              <a:off x="6055147" y="3480410"/>
              <a:ext cx="546755" cy="707886"/>
            </a:xfrm>
            <a:prstGeom prst="rect">
              <a:avLst/>
            </a:prstGeom>
            <a:noFill/>
          </p:spPr>
          <p:txBody>
            <a:bodyPr wrap="square" rtlCol="0">
              <a:spAutoFit/>
            </a:bodyPr>
            <a:lstStyle/>
            <a:p>
              <a:r>
                <a:rPr lang="pt-BR" sz="4000" dirty="0"/>
                <a:t>-</a:t>
              </a:r>
              <a:r>
                <a:rPr lang="pt-BR" sz="3200" dirty="0"/>
                <a:t> </a:t>
              </a:r>
            </a:p>
          </p:txBody>
        </p:sp>
        <p:sp>
          <p:nvSpPr>
            <p:cNvPr id="54" name="Elipse 53">
              <a:extLst>
                <a:ext uri="{FF2B5EF4-FFF2-40B4-BE49-F238E27FC236}">
                  <a16:creationId xmlns:a16="http://schemas.microsoft.com/office/drawing/2014/main" id="{CF293956-C0F8-CD20-0C13-855C38F94CDC}"/>
                </a:ext>
              </a:extLst>
            </p:cNvPr>
            <p:cNvSpPr/>
            <p:nvPr/>
          </p:nvSpPr>
          <p:spPr>
            <a:xfrm>
              <a:off x="6032366" y="3664057"/>
              <a:ext cx="411640" cy="369333"/>
            </a:xfrm>
            <a:prstGeom prst="ellipse">
              <a:avLst/>
            </a:prstGeom>
            <a:no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p:sp>
        <p:nvSpPr>
          <p:cNvPr id="56" name="CaixaDeTexto 55">
            <a:extLst>
              <a:ext uri="{FF2B5EF4-FFF2-40B4-BE49-F238E27FC236}">
                <a16:creationId xmlns:a16="http://schemas.microsoft.com/office/drawing/2014/main" id="{5BCA020B-B345-0F1A-7670-A8A46D23263F}"/>
              </a:ext>
            </a:extLst>
          </p:cNvPr>
          <p:cNvSpPr txBox="1"/>
          <p:nvPr/>
        </p:nvSpPr>
        <p:spPr>
          <a:xfrm>
            <a:off x="7822853" y="863521"/>
            <a:ext cx="975799" cy="369332"/>
          </a:xfrm>
          <a:prstGeom prst="rect">
            <a:avLst/>
          </a:prstGeom>
          <a:noFill/>
        </p:spPr>
        <p:txBody>
          <a:bodyPr wrap="square" rtlCol="0">
            <a:spAutoFit/>
          </a:bodyPr>
          <a:lstStyle/>
          <a:p>
            <a:r>
              <a:rPr lang="pt-BR" dirty="0"/>
              <a:t>.....</a:t>
            </a:r>
          </a:p>
        </p:txBody>
      </p:sp>
      <p:sp>
        <p:nvSpPr>
          <p:cNvPr id="57" name="CaixaDeTexto 56">
            <a:extLst>
              <a:ext uri="{FF2B5EF4-FFF2-40B4-BE49-F238E27FC236}">
                <a16:creationId xmlns:a16="http://schemas.microsoft.com/office/drawing/2014/main" id="{90F5FC67-84A0-DBC1-5748-401416E7E6EA}"/>
              </a:ext>
            </a:extLst>
          </p:cNvPr>
          <p:cNvSpPr txBox="1"/>
          <p:nvPr/>
        </p:nvSpPr>
        <p:spPr>
          <a:xfrm>
            <a:off x="7883612" y="3070345"/>
            <a:ext cx="975799" cy="369332"/>
          </a:xfrm>
          <a:prstGeom prst="rect">
            <a:avLst/>
          </a:prstGeom>
          <a:noFill/>
        </p:spPr>
        <p:txBody>
          <a:bodyPr wrap="square" rtlCol="0">
            <a:spAutoFit/>
          </a:bodyPr>
          <a:lstStyle/>
          <a:p>
            <a:r>
              <a:rPr lang="pt-BR" dirty="0"/>
              <a:t>.....</a:t>
            </a:r>
          </a:p>
        </p:txBody>
      </p:sp>
      <p:cxnSp>
        <p:nvCxnSpPr>
          <p:cNvPr id="58" name="Conector de Seta Reta 57">
            <a:extLst>
              <a:ext uri="{FF2B5EF4-FFF2-40B4-BE49-F238E27FC236}">
                <a16:creationId xmlns:a16="http://schemas.microsoft.com/office/drawing/2014/main" id="{7D9CAE83-2081-E298-89B6-860F32926CD9}"/>
              </a:ext>
            </a:extLst>
          </p:cNvPr>
          <p:cNvCxnSpPr>
            <a:cxnSpLocks/>
          </p:cNvCxnSpPr>
          <p:nvPr/>
        </p:nvCxnSpPr>
        <p:spPr>
          <a:xfrm flipH="1">
            <a:off x="8587361" y="428622"/>
            <a:ext cx="1640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aixaDeTexto 60">
            <a:extLst>
              <a:ext uri="{FF2B5EF4-FFF2-40B4-BE49-F238E27FC236}">
                <a16:creationId xmlns:a16="http://schemas.microsoft.com/office/drawing/2014/main" id="{745CFDB2-FD42-D4C9-9B57-FB30BA9ABA25}"/>
              </a:ext>
            </a:extLst>
          </p:cNvPr>
          <p:cNvSpPr txBox="1"/>
          <p:nvPr/>
        </p:nvSpPr>
        <p:spPr>
          <a:xfrm>
            <a:off x="4829766" y="820196"/>
            <a:ext cx="975799" cy="369332"/>
          </a:xfrm>
          <a:prstGeom prst="rect">
            <a:avLst/>
          </a:prstGeom>
          <a:noFill/>
        </p:spPr>
        <p:txBody>
          <a:bodyPr wrap="square" rtlCol="0">
            <a:spAutoFit/>
          </a:bodyPr>
          <a:lstStyle/>
          <a:p>
            <a:r>
              <a:rPr lang="pt-BR" dirty="0"/>
              <a:t>.....</a:t>
            </a:r>
          </a:p>
        </p:txBody>
      </p:sp>
      <p:sp>
        <p:nvSpPr>
          <p:cNvPr id="62" name="CaixaDeTexto 61">
            <a:extLst>
              <a:ext uri="{FF2B5EF4-FFF2-40B4-BE49-F238E27FC236}">
                <a16:creationId xmlns:a16="http://schemas.microsoft.com/office/drawing/2014/main" id="{9BC92779-58BE-879F-54CA-2B923FD8AF63}"/>
              </a:ext>
            </a:extLst>
          </p:cNvPr>
          <p:cNvSpPr txBox="1"/>
          <p:nvPr/>
        </p:nvSpPr>
        <p:spPr>
          <a:xfrm>
            <a:off x="4884789" y="2885679"/>
            <a:ext cx="975799" cy="369332"/>
          </a:xfrm>
          <a:prstGeom prst="rect">
            <a:avLst/>
          </a:prstGeom>
          <a:noFill/>
        </p:spPr>
        <p:txBody>
          <a:bodyPr wrap="square" rtlCol="0">
            <a:spAutoFit/>
          </a:bodyPr>
          <a:lstStyle/>
          <a:p>
            <a:r>
              <a:rPr lang="pt-BR" dirty="0"/>
              <a:t>.....</a:t>
            </a:r>
          </a:p>
        </p:txBody>
      </p:sp>
      <p:cxnSp>
        <p:nvCxnSpPr>
          <p:cNvPr id="63" name="Conector de Seta Reta 62">
            <a:extLst>
              <a:ext uri="{FF2B5EF4-FFF2-40B4-BE49-F238E27FC236}">
                <a16:creationId xmlns:a16="http://schemas.microsoft.com/office/drawing/2014/main" id="{D80AA088-3A9D-92C9-5214-18A850520D32}"/>
              </a:ext>
            </a:extLst>
          </p:cNvPr>
          <p:cNvCxnSpPr>
            <a:cxnSpLocks/>
          </p:cNvCxnSpPr>
          <p:nvPr/>
        </p:nvCxnSpPr>
        <p:spPr>
          <a:xfrm flipH="1">
            <a:off x="5488849" y="428622"/>
            <a:ext cx="1640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4" name="Conector de Seta Reta 1023">
            <a:extLst>
              <a:ext uri="{FF2B5EF4-FFF2-40B4-BE49-F238E27FC236}">
                <a16:creationId xmlns:a16="http://schemas.microsoft.com/office/drawing/2014/main" id="{9071092B-26DB-2930-049E-519164C9665D}"/>
              </a:ext>
            </a:extLst>
          </p:cNvPr>
          <p:cNvCxnSpPr>
            <a:cxnSpLocks/>
          </p:cNvCxnSpPr>
          <p:nvPr/>
        </p:nvCxnSpPr>
        <p:spPr>
          <a:xfrm>
            <a:off x="5785007" y="3981846"/>
            <a:ext cx="1640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5" name="Forma Livre: Forma 1024">
            <a:extLst>
              <a:ext uri="{FF2B5EF4-FFF2-40B4-BE49-F238E27FC236}">
                <a16:creationId xmlns:a16="http://schemas.microsoft.com/office/drawing/2014/main" id="{97D07C2B-446A-F0C0-372E-8B07B12EAB61}"/>
              </a:ext>
            </a:extLst>
          </p:cNvPr>
          <p:cNvSpPr/>
          <p:nvPr/>
        </p:nvSpPr>
        <p:spPr>
          <a:xfrm flipV="1">
            <a:off x="8798652" y="2838231"/>
            <a:ext cx="1640264" cy="976768"/>
          </a:xfrm>
          <a:custGeom>
            <a:avLst/>
            <a:gdLst>
              <a:gd name="connsiteX0" fmla="*/ 0 w 2752626"/>
              <a:gd name="connsiteY0" fmla="*/ 1272626 h 1272626"/>
              <a:gd name="connsiteX1" fmla="*/ 1564849 w 2752626"/>
              <a:gd name="connsiteY1" fmla="*/ 7 h 1272626"/>
              <a:gd name="connsiteX2" fmla="*/ 2752626 w 2752626"/>
              <a:gd name="connsiteY2" fmla="*/ 1253772 h 1272626"/>
            </a:gdLst>
            <a:ahLst/>
            <a:cxnLst>
              <a:cxn ang="0">
                <a:pos x="connsiteX0" y="connsiteY0"/>
              </a:cxn>
              <a:cxn ang="0">
                <a:pos x="connsiteX1" y="connsiteY1"/>
              </a:cxn>
              <a:cxn ang="0">
                <a:pos x="connsiteX2" y="connsiteY2"/>
              </a:cxn>
            </a:cxnLst>
            <a:rect l="l" t="t" r="r" b="b"/>
            <a:pathLst>
              <a:path w="2752626" h="1272626">
                <a:moveTo>
                  <a:pt x="0" y="1272626"/>
                </a:moveTo>
                <a:cubicBezTo>
                  <a:pt x="553039" y="637887"/>
                  <a:pt x="1106078" y="3149"/>
                  <a:pt x="1564849" y="7"/>
                </a:cubicBezTo>
                <a:cubicBezTo>
                  <a:pt x="2023620" y="-3135"/>
                  <a:pt x="2553092" y="1027529"/>
                  <a:pt x="2752626" y="125377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27" name="Conector de Seta Reta 1026">
            <a:extLst>
              <a:ext uri="{FF2B5EF4-FFF2-40B4-BE49-F238E27FC236}">
                <a16:creationId xmlns:a16="http://schemas.microsoft.com/office/drawing/2014/main" id="{AF2AC705-A210-CFDC-B4D3-81625BD35412}"/>
              </a:ext>
            </a:extLst>
          </p:cNvPr>
          <p:cNvCxnSpPr>
            <a:cxnSpLocks/>
          </p:cNvCxnSpPr>
          <p:nvPr/>
        </p:nvCxnSpPr>
        <p:spPr>
          <a:xfrm>
            <a:off x="8877216" y="3940813"/>
            <a:ext cx="1640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28" name="Agrupar 1027">
            <a:extLst>
              <a:ext uri="{FF2B5EF4-FFF2-40B4-BE49-F238E27FC236}">
                <a16:creationId xmlns:a16="http://schemas.microsoft.com/office/drawing/2014/main" id="{324FACC8-8DC5-27D2-284F-A7994A42A482}"/>
              </a:ext>
            </a:extLst>
          </p:cNvPr>
          <p:cNvGrpSpPr/>
          <p:nvPr/>
        </p:nvGrpSpPr>
        <p:grpSpPr>
          <a:xfrm>
            <a:off x="9369850" y="2716402"/>
            <a:ext cx="569536" cy="707886"/>
            <a:chOff x="6032366" y="3480410"/>
            <a:chExt cx="569536" cy="707886"/>
          </a:xfrm>
        </p:grpSpPr>
        <p:sp>
          <p:nvSpPr>
            <p:cNvPr id="1029" name="CaixaDeTexto 1028">
              <a:extLst>
                <a:ext uri="{FF2B5EF4-FFF2-40B4-BE49-F238E27FC236}">
                  <a16:creationId xmlns:a16="http://schemas.microsoft.com/office/drawing/2014/main" id="{3BCACF3D-5799-B6ED-8A1A-9BE89C15C9D2}"/>
                </a:ext>
              </a:extLst>
            </p:cNvPr>
            <p:cNvSpPr txBox="1"/>
            <p:nvPr/>
          </p:nvSpPr>
          <p:spPr>
            <a:xfrm>
              <a:off x="6055147" y="3480410"/>
              <a:ext cx="546755" cy="707886"/>
            </a:xfrm>
            <a:prstGeom prst="rect">
              <a:avLst/>
            </a:prstGeom>
            <a:noFill/>
          </p:spPr>
          <p:txBody>
            <a:bodyPr wrap="square" rtlCol="0">
              <a:spAutoFit/>
            </a:bodyPr>
            <a:lstStyle/>
            <a:p>
              <a:r>
                <a:rPr lang="pt-BR" sz="4000" dirty="0"/>
                <a:t>-</a:t>
              </a:r>
              <a:r>
                <a:rPr lang="pt-BR" sz="3200" dirty="0"/>
                <a:t> </a:t>
              </a:r>
            </a:p>
          </p:txBody>
        </p:sp>
        <p:sp>
          <p:nvSpPr>
            <p:cNvPr id="1030" name="Elipse 1029">
              <a:extLst>
                <a:ext uri="{FF2B5EF4-FFF2-40B4-BE49-F238E27FC236}">
                  <a16:creationId xmlns:a16="http://schemas.microsoft.com/office/drawing/2014/main" id="{C6707F84-D5B6-19CD-35D4-E4FA109E0EE5}"/>
                </a:ext>
              </a:extLst>
            </p:cNvPr>
            <p:cNvSpPr/>
            <p:nvPr/>
          </p:nvSpPr>
          <p:spPr>
            <a:xfrm>
              <a:off x="6032366" y="3664057"/>
              <a:ext cx="411640" cy="369333"/>
            </a:xfrm>
            <a:prstGeom prst="ellipse">
              <a:avLst/>
            </a:prstGeom>
            <a:no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mc:AlternateContent xmlns:mc="http://schemas.openxmlformats.org/markup-compatibility/2006" xmlns:a14="http://schemas.microsoft.com/office/drawing/2010/main">
        <mc:Choice Requires="a14">
          <p:sp>
            <p:nvSpPr>
              <p:cNvPr id="1031" name="CaixaDeTexto 1030">
                <a:extLst>
                  <a:ext uri="{FF2B5EF4-FFF2-40B4-BE49-F238E27FC236}">
                    <a16:creationId xmlns:a16="http://schemas.microsoft.com/office/drawing/2014/main" id="{A5904D9D-E6C1-8C1A-0718-87C76B46812A}"/>
                  </a:ext>
                </a:extLst>
              </p:cNvPr>
              <p:cNvSpPr txBox="1"/>
              <p:nvPr/>
            </p:nvSpPr>
            <p:spPr>
              <a:xfrm>
                <a:off x="9203701" y="4066628"/>
                <a:ext cx="9851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𝐼</m:t>
                      </m:r>
                      <m:r>
                        <a:rPr lang="pt-BR" b="0" i="1" smtClean="0">
                          <a:latin typeface="Cambria Math" panose="02040503050406030204" pitchFamily="18" charset="0"/>
                        </a:rPr>
                        <m:t> </m:t>
                      </m:r>
                      <m:r>
                        <a:rPr lang="pt-BR" b="0" i="0" smtClean="0">
                          <a:latin typeface="Cambria Math" panose="02040503050406030204" pitchFamily="18" charset="0"/>
                        </a:rPr>
                        <m:t>(</m:t>
                      </m:r>
                      <m:sSub>
                        <m:sSubPr>
                          <m:ctrlPr>
                            <a:rPr lang="pt-BR" b="0" i="1" smtClean="0">
                              <a:latin typeface="Cambria Math" panose="02040503050406030204" pitchFamily="18" charset="0"/>
                            </a:rPr>
                          </m:ctrlPr>
                        </m:sSubPr>
                        <m:e>
                          <m:r>
                            <m:rPr>
                              <m:sty m:val="p"/>
                            </m:rPr>
                            <a:rPr lang="pt-BR" b="0" i="0" smtClean="0">
                              <a:latin typeface="Cambria Math" panose="02040503050406030204" pitchFamily="18" charset="0"/>
                            </a:rPr>
                            <m:t>t</m:t>
                          </m:r>
                        </m:e>
                        <m:sub>
                          <m:r>
                            <a:rPr lang="pt-BR" b="0" i="0" smtClean="0">
                              <a:latin typeface="Cambria Math" panose="02040503050406030204" pitchFamily="18" charset="0"/>
                            </a:rPr>
                            <m:t>2</m:t>
                          </m:r>
                        </m:sub>
                      </m:sSub>
                      <m:r>
                        <a:rPr lang="pt-BR" b="0" i="0" smtClean="0">
                          <a:latin typeface="Cambria Math" panose="02040503050406030204" pitchFamily="18" charset="0"/>
                        </a:rPr>
                        <m:t>)</m:t>
                      </m:r>
                    </m:oMath>
                  </m:oMathPara>
                </a14:m>
                <a:endParaRPr lang="pt-BR" dirty="0"/>
              </a:p>
            </p:txBody>
          </p:sp>
        </mc:Choice>
        <mc:Fallback xmlns="">
          <p:sp>
            <p:nvSpPr>
              <p:cNvPr id="1031" name="CaixaDeTexto 1030">
                <a:extLst>
                  <a:ext uri="{FF2B5EF4-FFF2-40B4-BE49-F238E27FC236}">
                    <a16:creationId xmlns:a16="http://schemas.microsoft.com/office/drawing/2014/main" id="{A5904D9D-E6C1-8C1A-0718-87C76B46812A}"/>
                  </a:ext>
                </a:extLst>
              </p:cNvPr>
              <p:cNvSpPr txBox="1">
                <a:spLocks noRot="1" noChangeAspect="1" noMove="1" noResize="1" noEditPoints="1" noAdjustHandles="1" noChangeArrowheads="1" noChangeShapeType="1" noTextEdit="1"/>
              </p:cNvSpPr>
              <p:nvPr/>
            </p:nvSpPr>
            <p:spPr>
              <a:xfrm>
                <a:off x="9203701" y="4066628"/>
                <a:ext cx="985101" cy="369332"/>
              </a:xfrm>
              <a:prstGeom prst="rect">
                <a:avLst/>
              </a:prstGeom>
              <a:blipFill>
                <a:blip r:embed="rId3"/>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33" name="CaixaDeTexto 1032">
                <a:extLst>
                  <a:ext uri="{FF2B5EF4-FFF2-40B4-BE49-F238E27FC236}">
                    <a16:creationId xmlns:a16="http://schemas.microsoft.com/office/drawing/2014/main" id="{87CA2DFF-7B73-BA24-7CAD-9BD0947476AC}"/>
                  </a:ext>
                </a:extLst>
              </p:cNvPr>
              <p:cNvSpPr txBox="1"/>
              <p:nvPr/>
            </p:nvSpPr>
            <p:spPr>
              <a:xfrm>
                <a:off x="3465918" y="3988218"/>
                <a:ext cx="9851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𝐼</m:t>
                      </m:r>
                      <m:r>
                        <a:rPr lang="pt-BR" b="0" i="1" smtClean="0">
                          <a:latin typeface="Cambria Math" panose="02040503050406030204" pitchFamily="18" charset="0"/>
                        </a:rPr>
                        <m:t> </m:t>
                      </m:r>
                      <m:r>
                        <a:rPr lang="pt-BR" b="0" i="0" smtClean="0">
                          <a:latin typeface="Cambria Math" panose="02040503050406030204" pitchFamily="18" charset="0"/>
                        </a:rPr>
                        <m:t>(</m:t>
                      </m:r>
                      <m:sSub>
                        <m:sSubPr>
                          <m:ctrlPr>
                            <a:rPr lang="pt-BR" b="0" i="1" smtClean="0">
                              <a:latin typeface="Cambria Math" panose="02040503050406030204" pitchFamily="18" charset="0"/>
                            </a:rPr>
                          </m:ctrlPr>
                        </m:sSubPr>
                        <m:e>
                          <m:r>
                            <m:rPr>
                              <m:sty m:val="p"/>
                            </m:rPr>
                            <a:rPr lang="pt-BR" b="0" i="0" smtClean="0">
                              <a:latin typeface="Cambria Math" panose="02040503050406030204" pitchFamily="18" charset="0"/>
                            </a:rPr>
                            <m:t>t</m:t>
                          </m:r>
                        </m:e>
                        <m:sub>
                          <m:r>
                            <a:rPr lang="pt-BR" b="0" i="0" smtClean="0">
                              <a:latin typeface="Cambria Math" panose="02040503050406030204" pitchFamily="18" charset="0"/>
                            </a:rPr>
                            <m:t>0</m:t>
                          </m:r>
                        </m:sub>
                      </m:sSub>
                      <m:r>
                        <a:rPr lang="pt-BR" b="0" i="0" smtClean="0">
                          <a:latin typeface="Cambria Math" panose="02040503050406030204" pitchFamily="18" charset="0"/>
                        </a:rPr>
                        <m:t>)</m:t>
                      </m:r>
                    </m:oMath>
                  </m:oMathPara>
                </a14:m>
                <a:endParaRPr lang="pt-BR" dirty="0"/>
              </a:p>
            </p:txBody>
          </p:sp>
        </mc:Choice>
        <mc:Fallback xmlns="">
          <p:sp>
            <p:nvSpPr>
              <p:cNvPr id="1033" name="CaixaDeTexto 1032">
                <a:extLst>
                  <a:ext uri="{FF2B5EF4-FFF2-40B4-BE49-F238E27FC236}">
                    <a16:creationId xmlns:a16="http://schemas.microsoft.com/office/drawing/2014/main" id="{87CA2DFF-7B73-BA24-7CAD-9BD0947476AC}"/>
                  </a:ext>
                </a:extLst>
              </p:cNvPr>
              <p:cNvSpPr txBox="1">
                <a:spLocks noRot="1" noChangeAspect="1" noMove="1" noResize="1" noEditPoints="1" noAdjustHandles="1" noChangeArrowheads="1" noChangeShapeType="1" noTextEdit="1"/>
              </p:cNvSpPr>
              <p:nvPr/>
            </p:nvSpPr>
            <p:spPr>
              <a:xfrm>
                <a:off x="3465918" y="3988218"/>
                <a:ext cx="985101" cy="369332"/>
              </a:xfrm>
              <a:prstGeom prst="rect">
                <a:avLst/>
              </a:prstGeom>
              <a:blipFill>
                <a:blip r:embed="rId4"/>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34" name="CaixaDeTexto 1033">
                <a:extLst>
                  <a:ext uri="{FF2B5EF4-FFF2-40B4-BE49-F238E27FC236}">
                    <a16:creationId xmlns:a16="http://schemas.microsoft.com/office/drawing/2014/main" id="{66698E6E-5C4D-FDC5-D77B-AB799D608BD6}"/>
                  </a:ext>
                </a:extLst>
              </p:cNvPr>
              <p:cNvSpPr txBox="1"/>
              <p:nvPr/>
            </p:nvSpPr>
            <p:spPr>
              <a:xfrm>
                <a:off x="6084177" y="4026544"/>
                <a:ext cx="9851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𝐼</m:t>
                      </m:r>
                      <m:r>
                        <a:rPr lang="pt-BR" b="0" i="1" smtClean="0">
                          <a:latin typeface="Cambria Math" panose="02040503050406030204" pitchFamily="18" charset="0"/>
                        </a:rPr>
                        <m:t> </m:t>
                      </m:r>
                      <m:r>
                        <a:rPr lang="pt-BR" b="0" i="0" smtClean="0">
                          <a:latin typeface="Cambria Math" panose="02040503050406030204" pitchFamily="18" charset="0"/>
                        </a:rPr>
                        <m:t>(</m:t>
                      </m:r>
                      <m:sSub>
                        <m:sSubPr>
                          <m:ctrlPr>
                            <a:rPr lang="pt-BR" b="0" i="1" smtClean="0">
                              <a:latin typeface="Cambria Math" panose="02040503050406030204" pitchFamily="18" charset="0"/>
                            </a:rPr>
                          </m:ctrlPr>
                        </m:sSubPr>
                        <m:e>
                          <m:r>
                            <m:rPr>
                              <m:sty m:val="p"/>
                            </m:rPr>
                            <a:rPr lang="pt-BR" b="0" i="0" smtClean="0">
                              <a:latin typeface="Cambria Math" panose="02040503050406030204" pitchFamily="18" charset="0"/>
                            </a:rPr>
                            <m:t>t</m:t>
                          </m:r>
                        </m:e>
                        <m:sub>
                          <m:r>
                            <a:rPr lang="pt-BR" b="0" i="0" smtClean="0">
                              <a:latin typeface="Cambria Math" panose="02040503050406030204" pitchFamily="18" charset="0"/>
                            </a:rPr>
                            <m:t>1</m:t>
                          </m:r>
                        </m:sub>
                      </m:sSub>
                      <m:r>
                        <a:rPr lang="pt-BR" b="0" i="0" smtClean="0">
                          <a:latin typeface="Cambria Math" panose="02040503050406030204" pitchFamily="18" charset="0"/>
                        </a:rPr>
                        <m:t>)</m:t>
                      </m:r>
                    </m:oMath>
                  </m:oMathPara>
                </a14:m>
                <a:endParaRPr lang="pt-BR" dirty="0"/>
              </a:p>
            </p:txBody>
          </p:sp>
        </mc:Choice>
        <mc:Fallback xmlns="">
          <p:sp>
            <p:nvSpPr>
              <p:cNvPr id="1034" name="CaixaDeTexto 1033">
                <a:extLst>
                  <a:ext uri="{FF2B5EF4-FFF2-40B4-BE49-F238E27FC236}">
                    <a16:creationId xmlns:a16="http://schemas.microsoft.com/office/drawing/2014/main" id="{66698E6E-5C4D-FDC5-D77B-AB799D608BD6}"/>
                  </a:ext>
                </a:extLst>
              </p:cNvPr>
              <p:cNvSpPr txBox="1">
                <a:spLocks noRot="1" noChangeAspect="1" noMove="1" noResize="1" noEditPoints="1" noAdjustHandles="1" noChangeArrowheads="1" noChangeShapeType="1" noTextEdit="1"/>
              </p:cNvSpPr>
              <p:nvPr/>
            </p:nvSpPr>
            <p:spPr>
              <a:xfrm>
                <a:off x="6084177" y="4026544"/>
                <a:ext cx="985101" cy="369332"/>
              </a:xfrm>
              <a:prstGeom prst="rect">
                <a:avLst/>
              </a:prstGeom>
              <a:blipFill>
                <a:blip r:embed="rId5"/>
                <a:stretch>
                  <a:fillRect b="-133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35" name="CaixaDeTexto 1034">
                <a:extLst>
                  <a:ext uri="{FF2B5EF4-FFF2-40B4-BE49-F238E27FC236}">
                    <a16:creationId xmlns:a16="http://schemas.microsoft.com/office/drawing/2014/main" id="{CA497C77-A0CF-3AC0-A4D7-A210017779DD}"/>
                  </a:ext>
                </a:extLst>
              </p:cNvPr>
              <p:cNvSpPr txBox="1"/>
              <p:nvPr/>
            </p:nvSpPr>
            <p:spPr>
              <a:xfrm>
                <a:off x="3465917" y="61196"/>
                <a:ext cx="9851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𝐼</m:t>
                      </m:r>
                      <m:r>
                        <a:rPr lang="pt-BR" b="0" i="1" smtClean="0">
                          <a:latin typeface="Cambria Math" panose="02040503050406030204" pitchFamily="18" charset="0"/>
                        </a:rPr>
                        <m:t> </m:t>
                      </m:r>
                      <m:r>
                        <a:rPr lang="pt-BR" b="0" i="0" smtClean="0">
                          <a:latin typeface="Cambria Math" panose="02040503050406030204" pitchFamily="18" charset="0"/>
                        </a:rPr>
                        <m:t>(</m:t>
                      </m:r>
                      <m:sSub>
                        <m:sSubPr>
                          <m:ctrlPr>
                            <a:rPr lang="pt-BR" b="0" i="1" smtClean="0">
                              <a:latin typeface="Cambria Math" panose="02040503050406030204" pitchFamily="18" charset="0"/>
                            </a:rPr>
                          </m:ctrlPr>
                        </m:sSubPr>
                        <m:e>
                          <m:r>
                            <m:rPr>
                              <m:sty m:val="p"/>
                            </m:rPr>
                            <a:rPr lang="pt-BR" b="0" i="0" smtClean="0">
                              <a:latin typeface="Cambria Math" panose="02040503050406030204" pitchFamily="18" charset="0"/>
                            </a:rPr>
                            <m:t>t</m:t>
                          </m:r>
                        </m:e>
                        <m:sub>
                          <m:r>
                            <a:rPr lang="pt-BR" b="0" i="0" smtClean="0">
                              <a:latin typeface="Cambria Math" panose="02040503050406030204" pitchFamily="18" charset="0"/>
                            </a:rPr>
                            <m:t>0</m:t>
                          </m:r>
                        </m:sub>
                      </m:sSub>
                      <m:r>
                        <a:rPr lang="pt-BR" b="0" i="0" smtClean="0">
                          <a:latin typeface="Cambria Math" panose="02040503050406030204" pitchFamily="18" charset="0"/>
                        </a:rPr>
                        <m:t>)</m:t>
                      </m:r>
                    </m:oMath>
                  </m:oMathPara>
                </a14:m>
                <a:endParaRPr lang="pt-BR" dirty="0"/>
              </a:p>
            </p:txBody>
          </p:sp>
        </mc:Choice>
        <mc:Fallback xmlns="">
          <p:sp>
            <p:nvSpPr>
              <p:cNvPr id="1035" name="CaixaDeTexto 1034">
                <a:extLst>
                  <a:ext uri="{FF2B5EF4-FFF2-40B4-BE49-F238E27FC236}">
                    <a16:creationId xmlns:a16="http://schemas.microsoft.com/office/drawing/2014/main" id="{CA497C77-A0CF-3AC0-A4D7-A210017779DD}"/>
                  </a:ext>
                </a:extLst>
              </p:cNvPr>
              <p:cNvSpPr txBox="1">
                <a:spLocks noRot="1" noChangeAspect="1" noMove="1" noResize="1" noEditPoints="1" noAdjustHandles="1" noChangeArrowheads="1" noChangeShapeType="1" noTextEdit="1"/>
              </p:cNvSpPr>
              <p:nvPr/>
            </p:nvSpPr>
            <p:spPr>
              <a:xfrm>
                <a:off x="3465917" y="61196"/>
                <a:ext cx="985101" cy="369332"/>
              </a:xfrm>
              <a:prstGeom prst="rect">
                <a:avLst/>
              </a:prstGeom>
              <a:blipFill>
                <a:blip r:embed="rId6"/>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36" name="CaixaDeTexto 1035">
                <a:extLst>
                  <a:ext uri="{FF2B5EF4-FFF2-40B4-BE49-F238E27FC236}">
                    <a16:creationId xmlns:a16="http://schemas.microsoft.com/office/drawing/2014/main" id="{28515FB6-9B33-3C43-FD02-DB0A1F637F8D}"/>
                  </a:ext>
                </a:extLst>
              </p:cNvPr>
              <p:cNvSpPr txBox="1"/>
              <p:nvPr/>
            </p:nvSpPr>
            <p:spPr>
              <a:xfrm>
                <a:off x="5644516" y="24242"/>
                <a:ext cx="9851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𝐼</m:t>
                      </m:r>
                      <m:r>
                        <a:rPr lang="pt-BR" b="0" i="1" smtClean="0">
                          <a:latin typeface="Cambria Math" panose="02040503050406030204" pitchFamily="18" charset="0"/>
                        </a:rPr>
                        <m:t> </m:t>
                      </m:r>
                      <m:r>
                        <a:rPr lang="pt-BR" b="0" i="0" smtClean="0">
                          <a:latin typeface="Cambria Math" panose="02040503050406030204" pitchFamily="18" charset="0"/>
                        </a:rPr>
                        <m:t>(</m:t>
                      </m:r>
                      <m:sSub>
                        <m:sSubPr>
                          <m:ctrlPr>
                            <a:rPr lang="pt-BR" b="0" i="1" smtClean="0">
                              <a:latin typeface="Cambria Math" panose="02040503050406030204" pitchFamily="18" charset="0"/>
                            </a:rPr>
                          </m:ctrlPr>
                        </m:sSubPr>
                        <m:e>
                          <m:r>
                            <m:rPr>
                              <m:sty m:val="p"/>
                            </m:rPr>
                            <a:rPr lang="pt-BR" b="0" i="0" smtClean="0">
                              <a:latin typeface="Cambria Math" panose="02040503050406030204" pitchFamily="18" charset="0"/>
                            </a:rPr>
                            <m:t>t</m:t>
                          </m:r>
                        </m:e>
                        <m:sub>
                          <m:r>
                            <a:rPr lang="pt-BR" b="0" i="0" smtClean="0">
                              <a:latin typeface="Cambria Math" panose="02040503050406030204" pitchFamily="18" charset="0"/>
                            </a:rPr>
                            <m:t>1</m:t>
                          </m:r>
                        </m:sub>
                      </m:sSub>
                      <m:r>
                        <a:rPr lang="pt-BR" b="0" i="0" smtClean="0">
                          <a:latin typeface="Cambria Math" panose="02040503050406030204" pitchFamily="18" charset="0"/>
                        </a:rPr>
                        <m:t>)</m:t>
                      </m:r>
                    </m:oMath>
                  </m:oMathPara>
                </a14:m>
                <a:endParaRPr lang="pt-BR" dirty="0"/>
              </a:p>
            </p:txBody>
          </p:sp>
        </mc:Choice>
        <mc:Fallback xmlns="">
          <p:sp>
            <p:nvSpPr>
              <p:cNvPr id="1036" name="CaixaDeTexto 1035">
                <a:extLst>
                  <a:ext uri="{FF2B5EF4-FFF2-40B4-BE49-F238E27FC236}">
                    <a16:creationId xmlns:a16="http://schemas.microsoft.com/office/drawing/2014/main" id="{28515FB6-9B33-3C43-FD02-DB0A1F637F8D}"/>
                  </a:ext>
                </a:extLst>
              </p:cNvPr>
              <p:cNvSpPr txBox="1">
                <a:spLocks noRot="1" noChangeAspect="1" noMove="1" noResize="1" noEditPoints="1" noAdjustHandles="1" noChangeArrowheads="1" noChangeShapeType="1" noTextEdit="1"/>
              </p:cNvSpPr>
              <p:nvPr/>
            </p:nvSpPr>
            <p:spPr>
              <a:xfrm>
                <a:off x="5644516" y="24242"/>
                <a:ext cx="985101" cy="369332"/>
              </a:xfrm>
              <a:prstGeom prst="rect">
                <a:avLst/>
              </a:prstGeom>
              <a:blipFill>
                <a:blip r:embed="rId7"/>
                <a:stretch>
                  <a:fillRect b="-1147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37" name="CaixaDeTexto 1036">
                <a:extLst>
                  <a:ext uri="{FF2B5EF4-FFF2-40B4-BE49-F238E27FC236}">
                    <a16:creationId xmlns:a16="http://schemas.microsoft.com/office/drawing/2014/main" id="{6C484B29-40CC-69B9-55FD-578F5528DEA4}"/>
                  </a:ext>
                </a:extLst>
              </p:cNvPr>
              <p:cNvSpPr txBox="1"/>
              <p:nvPr/>
            </p:nvSpPr>
            <p:spPr>
              <a:xfrm>
                <a:off x="9083119" y="2177"/>
                <a:ext cx="9851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𝐼</m:t>
                      </m:r>
                      <m:r>
                        <a:rPr lang="pt-BR" b="0" i="1" smtClean="0">
                          <a:latin typeface="Cambria Math" panose="02040503050406030204" pitchFamily="18" charset="0"/>
                        </a:rPr>
                        <m:t> </m:t>
                      </m:r>
                      <m:r>
                        <a:rPr lang="pt-BR" b="0" i="0" smtClean="0">
                          <a:latin typeface="Cambria Math" panose="02040503050406030204" pitchFamily="18" charset="0"/>
                        </a:rPr>
                        <m:t>(</m:t>
                      </m:r>
                      <m:sSub>
                        <m:sSubPr>
                          <m:ctrlPr>
                            <a:rPr lang="pt-BR" b="0" i="1" smtClean="0">
                              <a:latin typeface="Cambria Math" panose="02040503050406030204" pitchFamily="18" charset="0"/>
                            </a:rPr>
                          </m:ctrlPr>
                        </m:sSubPr>
                        <m:e>
                          <m:r>
                            <m:rPr>
                              <m:sty m:val="p"/>
                            </m:rPr>
                            <a:rPr lang="pt-BR" b="0" i="0" smtClean="0">
                              <a:latin typeface="Cambria Math" panose="02040503050406030204" pitchFamily="18" charset="0"/>
                            </a:rPr>
                            <m:t>t</m:t>
                          </m:r>
                        </m:e>
                        <m:sub>
                          <m:r>
                            <a:rPr lang="pt-BR" b="0" i="0" smtClean="0">
                              <a:latin typeface="Cambria Math" panose="02040503050406030204" pitchFamily="18" charset="0"/>
                            </a:rPr>
                            <m:t>2</m:t>
                          </m:r>
                        </m:sub>
                      </m:sSub>
                      <m:r>
                        <a:rPr lang="pt-BR" b="0" i="0" smtClean="0">
                          <a:latin typeface="Cambria Math" panose="02040503050406030204" pitchFamily="18" charset="0"/>
                        </a:rPr>
                        <m:t>)</m:t>
                      </m:r>
                    </m:oMath>
                  </m:oMathPara>
                </a14:m>
                <a:endParaRPr lang="pt-BR" dirty="0"/>
              </a:p>
            </p:txBody>
          </p:sp>
        </mc:Choice>
        <mc:Fallback xmlns="">
          <p:sp>
            <p:nvSpPr>
              <p:cNvPr id="1037" name="CaixaDeTexto 1036">
                <a:extLst>
                  <a:ext uri="{FF2B5EF4-FFF2-40B4-BE49-F238E27FC236}">
                    <a16:creationId xmlns:a16="http://schemas.microsoft.com/office/drawing/2014/main" id="{6C484B29-40CC-69B9-55FD-578F5528DEA4}"/>
                  </a:ext>
                </a:extLst>
              </p:cNvPr>
              <p:cNvSpPr txBox="1">
                <a:spLocks noRot="1" noChangeAspect="1" noMove="1" noResize="1" noEditPoints="1" noAdjustHandles="1" noChangeArrowheads="1" noChangeShapeType="1" noTextEdit="1"/>
              </p:cNvSpPr>
              <p:nvPr/>
            </p:nvSpPr>
            <p:spPr>
              <a:xfrm>
                <a:off x="9083119" y="2177"/>
                <a:ext cx="985101" cy="369332"/>
              </a:xfrm>
              <a:prstGeom prst="rect">
                <a:avLst/>
              </a:prstGeom>
              <a:blipFill>
                <a:blip r:embed="rId8"/>
                <a:stretch>
                  <a:fillRect b="-13115"/>
                </a:stretch>
              </a:blipFill>
            </p:spPr>
            <p:txBody>
              <a:bodyPr/>
              <a:lstStyle/>
              <a:p>
                <a:r>
                  <a:rPr lang="pt-BR">
                    <a:noFill/>
                  </a:rPr>
                  <a:t> </a:t>
                </a:r>
              </a:p>
            </p:txBody>
          </p:sp>
        </mc:Fallback>
      </mc:AlternateContent>
    </p:spTree>
    <p:extLst>
      <p:ext uri="{BB962C8B-B14F-4D97-AF65-F5344CB8AC3E}">
        <p14:creationId xmlns:p14="http://schemas.microsoft.com/office/powerpoint/2010/main" val="639993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72C66-FE76-3D5E-9C0A-ABBF735C7AEC}"/>
            </a:ext>
          </a:extLst>
        </p:cNvPr>
        <p:cNvGrpSpPr/>
        <p:nvPr/>
      </p:nvGrpSpPr>
      <p:grpSpPr>
        <a:xfrm>
          <a:off x="0" y="0"/>
          <a:ext cx="0" cy="0"/>
          <a:chOff x="0" y="0"/>
          <a:chExt cx="0" cy="0"/>
        </a:xfrm>
      </p:grpSpPr>
      <p:pic>
        <p:nvPicPr>
          <p:cNvPr id="1026" name="Picture 2" descr="914 Ac Voltage Source Images, Stock ...">
            <a:extLst>
              <a:ext uri="{FF2B5EF4-FFF2-40B4-BE49-F238E27FC236}">
                <a16:creationId xmlns:a16="http://schemas.microsoft.com/office/drawing/2014/main" id="{637EBDB7-DBB7-42F2-9451-1A5D1BF7E8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42" t="15066" r="50000" b="33877"/>
          <a:stretch/>
        </p:blipFill>
        <p:spPr bwMode="auto">
          <a:xfrm>
            <a:off x="2111673" y="1521352"/>
            <a:ext cx="792046" cy="1094203"/>
          </a:xfrm>
          <a:prstGeom prst="rect">
            <a:avLst/>
          </a:prstGeom>
          <a:noFill/>
          <a:extLst>
            <a:ext uri="{909E8E84-426E-40DD-AFC4-6F175D3DCCD1}">
              <a14:hiddenFill xmlns:a14="http://schemas.microsoft.com/office/drawing/2010/main">
                <a:solidFill>
                  <a:srgbClr val="FFFFFF"/>
                </a:solidFill>
              </a14:hiddenFill>
            </a:ext>
          </a:extLst>
        </p:spPr>
      </p:pic>
      <p:sp>
        <p:nvSpPr>
          <p:cNvPr id="5" name="Forma Livre: Forma 4">
            <a:extLst>
              <a:ext uri="{FF2B5EF4-FFF2-40B4-BE49-F238E27FC236}">
                <a16:creationId xmlns:a16="http://schemas.microsoft.com/office/drawing/2014/main" id="{0943E211-7A36-F3CF-1AC3-B62D050A863E}"/>
              </a:ext>
            </a:extLst>
          </p:cNvPr>
          <p:cNvSpPr/>
          <p:nvPr/>
        </p:nvSpPr>
        <p:spPr>
          <a:xfrm flipV="1">
            <a:off x="3287795" y="2866065"/>
            <a:ext cx="1640264" cy="976768"/>
          </a:xfrm>
          <a:custGeom>
            <a:avLst/>
            <a:gdLst>
              <a:gd name="connsiteX0" fmla="*/ 0 w 2752626"/>
              <a:gd name="connsiteY0" fmla="*/ 1272626 h 1272626"/>
              <a:gd name="connsiteX1" fmla="*/ 1564849 w 2752626"/>
              <a:gd name="connsiteY1" fmla="*/ 7 h 1272626"/>
              <a:gd name="connsiteX2" fmla="*/ 2752626 w 2752626"/>
              <a:gd name="connsiteY2" fmla="*/ 1253772 h 1272626"/>
            </a:gdLst>
            <a:ahLst/>
            <a:cxnLst>
              <a:cxn ang="0">
                <a:pos x="connsiteX0" y="connsiteY0"/>
              </a:cxn>
              <a:cxn ang="0">
                <a:pos x="connsiteX1" y="connsiteY1"/>
              </a:cxn>
              <a:cxn ang="0">
                <a:pos x="connsiteX2" y="connsiteY2"/>
              </a:cxn>
            </a:cxnLst>
            <a:rect l="l" t="t" r="r" b="b"/>
            <a:pathLst>
              <a:path w="2752626" h="1272626">
                <a:moveTo>
                  <a:pt x="0" y="1272626"/>
                </a:moveTo>
                <a:cubicBezTo>
                  <a:pt x="553039" y="637887"/>
                  <a:pt x="1106078" y="3149"/>
                  <a:pt x="1564849" y="7"/>
                </a:cubicBezTo>
                <a:cubicBezTo>
                  <a:pt x="2023620" y="-3135"/>
                  <a:pt x="2553092" y="1027529"/>
                  <a:pt x="2752626" y="125377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 name="Conector reto 6">
            <a:extLst>
              <a:ext uri="{FF2B5EF4-FFF2-40B4-BE49-F238E27FC236}">
                <a16:creationId xmlns:a16="http://schemas.microsoft.com/office/drawing/2014/main" id="{8EFA6370-8CF7-F2FF-ACAF-514DE8E081A8}"/>
              </a:ext>
            </a:extLst>
          </p:cNvPr>
          <p:cNvCxnSpPr>
            <a:cxnSpLocks/>
          </p:cNvCxnSpPr>
          <p:nvPr/>
        </p:nvCxnSpPr>
        <p:spPr>
          <a:xfrm>
            <a:off x="2537381" y="1553065"/>
            <a:ext cx="71172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F1784204-176E-5D96-C69D-C4B1CBFE4B7C}"/>
              </a:ext>
            </a:extLst>
          </p:cNvPr>
          <p:cNvCxnSpPr>
            <a:cxnSpLocks/>
          </p:cNvCxnSpPr>
          <p:nvPr/>
        </p:nvCxnSpPr>
        <p:spPr>
          <a:xfrm>
            <a:off x="3161118" y="4127865"/>
            <a:ext cx="1640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to 13">
            <a:extLst>
              <a:ext uri="{FF2B5EF4-FFF2-40B4-BE49-F238E27FC236}">
                <a16:creationId xmlns:a16="http://schemas.microsoft.com/office/drawing/2014/main" id="{D747A2F5-188F-39CE-AF82-62D045BE2A68}"/>
              </a:ext>
            </a:extLst>
          </p:cNvPr>
          <p:cNvCxnSpPr>
            <a:cxnSpLocks/>
          </p:cNvCxnSpPr>
          <p:nvPr/>
        </p:nvCxnSpPr>
        <p:spPr>
          <a:xfrm>
            <a:off x="2537381" y="2851022"/>
            <a:ext cx="7117237"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CaixaDeTexto 15">
            <a:extLst>
              <a:ext uri="{FF2B5EF4-FFF2-40B4-BE49-F238E27FC236}">
                <a16:creationId xmlns:a16="http://schemas.microsoft.com/office/drawing/2014/main" id="{3834BA71-A790-9F50-0159-0AC563D80D90}"/>
              </a:ext>
            </a:extLst>
          </p:cNvPr>
          <p:cNvSpPr txBox="1"/>
          <p:nvPr/>
        </p:nvSpPr>
        <p:spPr>
          <a:xfrm>
            <a:off x="2129312" y="1359204"/>
            <a:ext cx="546755" cy="369332"/>
          </a:xfrm>
          <a:prstGeom prst="rect">
            <a:avLst/>
          </a:prstGeom>
          <a:noFill/>
        </p:spPr>
        <p:txBody>
          <a:bodyPr wrap="square" rtlCol="0">
            <a:spAutoFit/>
          </a:bodyPr>
          <a:lstStyle/>
          <a:p>
            <a:r>
              <a:rPr lang="pt-BR" dirty="0"/>
              <a:t>+ </a:t>
            </a:r>
          </a:p>
        </p:txBody>
      </p:sp>
      <p:sp>
        <p:nvSpPr>
          <p:cNvPr id="17" name="CaixaDeTexto 16">
            <a:extLst>
              <a:ext uri="{FF2B5EF4-FFF2-40B4-BE49-F238E27FC236}">
                <a16:creationId xmlns:a16="http://schemas.microsoft.com/office/drawing/2014/main" id="{C0A82330-CE8A-1828-865A-F30C5BBDF174}"/>
              </a:ext>
            </a:extLst>
          </p:cNvPr>
          <p:cNvSpPr txBox="1"/>
          <p:nvPr/>
        </p:nvSpPr>
        <p:spPr>
          <a:xfrm>
            <a:off x="2166396" y="2498457"/>
            <a:ext cx="546755" cy="369332"/>
          </a:xfrm>
          <a:prstGeom prst="rect">
            <a:avLst/>
          </a:prstGeom>
          <a:noFill/>
        </p:spPr>
        <p:txBody>
          <a:bodyPr wrap="square" rtlCol="0">
            <a:spAutoFit/>
          </a:bodyPr>
          <a:lstStyle/>
          <a:p>
            <a:r>
              <a:rPr lang="pt-BR" dirty="0"/>
              <a:t>- </a:t>
            </a:r>
          </a:p>
        </p:txBody>
      </p:sp>
      <p:sp>
        <p:nvSpPr>
          <p:cNvPr id="18" name="CaixaDeTexto 17">
            <a:extLst>
              <a:ext uri="{FF2B5EF4-FFF2-40B4-BE49-F238E27FC236}">
                <a16:creationId xmlns:a16="http://schemas.microsoft.com/office/drawing/2014/main" id="{CDE1B3A0-1415-8BA2-0A94-DF592DF77A10}"/>
              </a:ext>
            </a:extLst>
          </p:cNvPr>
          <p:cNvSpPr txBox="1"/>
          <p:nvPr/>
        </p:nvSpPr>
        <p:spPr>
          <a:xfrm>
            <a:off x="2837818" y="1582487"/>
            <a:ext cx="8205251" cy="1323439"/>
          </a:xfrm>
          <a:prstGeom prst="rect">
            <a:avLst/>
          </a:prstGeom>
          <a:noFill/>
        </p:spPr>
        <p:txBody>
          <a:bodyPr wrap="square" rtlCol="0">
            <a:spAutoFit/>
          </a:bodyPr>
          <a:lstStyle/>
          <a:p>
            <a:r>
              <a:rPr lang="pt-BR" sz="1600" dirty="0"/>
              <a:t>Seguindo esse pensamento, a fonte faceira, empurra elétrons e a cada instante na linha de baixo os elétrons vão avançando. No lado de cima suga, um pouco, mas os que ela enviou, ficam mais distantes, que ela não tem tanta força de atração elétrica para trazer de volta seria isso? O comprimento de onda muito grande, frequência baixa, demora para mudar para a polaridade de atração, aí os elétrons já vasaram para longe , seria isso?</a:t>
            </a:r>
          </a:p>
        </p:txBody>
      </p:sp>
      <p:grpSp>
        <p:nvGrpSpPr>
          <p:cNvPr id="22" name="Agrupar 21">
            <a:extLst>
              <a:ext uri="{FF2B5EF4-FFF2-40B4-BE49-F238E27FC236}">
                <a16:creationId xmlns:a16="http://schemas.microsoft.com/office/drawing/2014/main" id="{27CDF797-304E-9337-AB44-CC3125102A4A}"/>
              </a:ext>
            </a:extLst>
          </p:cNvPr>
          <p:cNvGrpSpPr/>
          <p:nvPr/>
        </p:nvGrpSpPr>
        <p:grpSpPr>
          <a:xfrm>
            <a:off x="3958469" y="2955073"/>
            <a:ext cx="569536" cy="707886"/>
            <a:chOff x="6032366" y="3480410"/>
            <a:chExt cx="569536" cy="707886"/>
          </a:xfrm>
        </p:grpSpPr>
        <p:sp>
          <p:nvSpPr>
            <p:cNvPr id="11" name="CaixaDeTexto 10">
              <a:extLst>
                <a:ext uri="{FF2B5EF4-FFF2-40B4-BE49-F238E27FC236}">
                  <a16:creationId xmlns:a16="http://schemas.microsoft.com/office/drawing/2014/main" id="{A65033B3-59D8-58F1-8108-3A7949BCFD69}"/>
                </a:ext>
              </a:extLst>
            </p:cNvPr>
            <p:cNvSpPr txBox="1"/>
            <p:nvPr/>
          </p:nvSpPr>
          <p:spPr>
            <a:xfrm>
              <a:off x="6055147" y="3480410"/>
              <a:ext cx="546755" cy="707886"/>
            </a:xfrm>
            <a:prstGeom prst="rect">
              <a:avLst/>
            </a:prstGeom>
            <a:noFill/>
          </p:spPr>
          <p:txBody>
            <a:bodyPr wrap="square" rtlCol="0">
              <a:spAutoFit/>
            </a:bodyPr>
            <a:lstStyle/>
            <a:p>
              <a:r>
                <a:rPr lang="pt-BR" sz="4000" dirty="0"/>
                <a:t>-</a:t>
              </a:r>
              <a:r>
                <a:rPr lang="pt-BR" sz="3200" dirty="0"/>
                <a:t> </a:t>
              </a:r>
            </a:p>
          </p:txBody>
        </p:sp>
        <p:sp>
          <p:nvSpPr>
            <p:cNvPr id="19" name="Elipse 18">
              <a:extLst>
                <a:ext uri="{FF2B5EF4-FFF2-40B4-BE49-F238E27FC236}">
                  <a16:creationId xmlns:a16="http://schemas.microsoft.com/office/drawing/2014/main" id="{5FC7E9FF-8FC9-1622-9867-B3F9D54857A0}"/>
                </a:ext>
              </a:extLst>
            </p:cNvPr>
            <p:cNvSpPr/>
            <p:nvPr/>
          </p:nvSpPr>
          <p:spPr>
            <a:xfrm>
              <a:off x="6032366" y="3664057"/>
              <a:ext cx="411640" cy="369333"/>
            </a:xfrm>
            <a:prstGeom prst="ellipse">
              <a:avLst/>
            </a:prstGeom>
            <a:no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p:sp>
        <p:nvSpPr>
          <p:cNvPr id="3" name="Forma Livre: Forma 2">
            <a:extLst>
              <a:ext uri="{FF2B5EF4-FFF2-40B4-BE49-F238E27FC236}">
                <a16:creationId xmlns:a16="http://schemas.microsoft.com/office/drawing/2014/main" id="{BAE972FD-ADA8-506E-227E-42E0340B46A9}"/>
              </a:ext>
            </a:extLst>
          </p:cNvPr>
          <p:cNvSpPr/>
          <p:nvPr/>
        </p:nvSpPr>
        <p:spPr>
          <a:xfrm>
            <a:off x="5644516" y="553680"/>
            <a:ext cx="1640264" cy="976768"/>
          </a:xfrm>
          <a:custGeom>
            <a:avLst/>
            <a:gdLst>
              <a:gd name="connsiteX0" fmla="*/ 0 w 2752626"/>
              <a:gd name="connsiteY0" fmla="*/ 1272626 h 1272626"/>
              <a:gd name="connsiteX1" fmla="*/ 1564849 w 2752626"/>
              <a:gd name="connsiteY1" fmla="*/ 7 h 1272626"/>
              <a:gd name="connsiteX2" fmla="*/ 2752626 w 2752626"/>
              <a:gd name="connsiteY2" fmla="*/ 1253772 h 1272626"/>
            </a:gdLst>
            <a:ahLst/>
            <a:cxnLst>
              <a:cxn ang="0">
                <a:pos x="connsiteX0" y="connsiteY0"/>
              </a:cxn>
              <a:cxn ang="0">
                <a:pos x="connsiteX1" y="connsiteY1"/>
              </a:cxn>
              <a:cxn ang="0">
                <a:pos x="connsiteX2" y="connsiteY2"/>
              </a:cxn>
            </a:cxnLst>
            <a:rect l="l" t="t" r="r" b="b"/>
            <a:pathLst>
              <a:path w="2752626" h="1272626">
                <a:moveTo>
                  <a:pt x="0" y="1272626"/>
                </a:moveTo>
                <a:cubicBezTo>
                  <a:pt x="553039" y="637887"/>
                  <a:pt x="1106078" y="3149"/>
                  <a:pt x="1564849" y="7"/>
                </a:cubicBezTo>
                <a:cubicBezTo>
                  <a:pt x="2023620" y="-3135"/>
                  <a:pt x="2553092" y="1027529"/>
                  <a:pt x="2752626" y="125377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4" name="Agrupar 3">
            <a:extLst>
              <a:ext uri="{FF2B5EF4-FFF2-40B4-BE49-F238E27FC236}">
                <a16:creationId xmlns:a16="http://schemas.microsoft.com/office/drawing/2014/main" id="{920FA614-9D23-5733-53DA-8E80479C18F4}"/>
              </a:ext>
            </a:extLst>
          </p:cNvPr>
          <p:cNvGrpSpPr/>
          <p:nvPr/>
        </p:nvGrpSpPr>
        <p:grpSpPr>
          <a:xfrm>
            <a:off x="6308981" y="845071"/>
            <a:ext cx="569536" cy="707886"/>
            <a:chOff x="6032366" y="3480410"/>
            <a:chExt cx="569536" cy="707886"/>
          </a:xfrm>
        </p:grpSpPr>
        <p:sp>
          <p:nvSpPr>
            <p:cNvPr id="6" name="CaixaDeTexto 5">
              <a:extLst>
                <a:ext uri="{FF2B5EF4-FFF2-40B4-BE49-F238E27FC236}">
                  <a16:creationId xmlns:a16="http://schemas.microsoft.com/office/drawing/2014/main" id="{E413AAD6-B2B1-8D3A-A113-2EAC292891FC}"/>
                </a:ext>
              </a:extLst>
            </p:cNvPr>
            <p:cNvSpPr txBox="1"/>
            <p:nvPr/>
          </p:nvSpPr>
          <p:spPr>
            <a:xfrm>
              <a:off x="6055147" y="3480410"/>
              <a:ext cx="546755" cy="707886"/>
            </a:xfrm>
            <a:prstGeom prst="rect">
              <a:avLst/>
            </a:prstGeom>
            <a:noFill/>
          </p:spPr>
          <p:txBody>
            <a:bodyPr wrap="square" rtlCol="0">
              <a:spAutoFit/>
            </a:bodyPr>
            <a:lstStyle/>
            <a:p>
              <a:r>
                <a:rPr lang="pt-BR" sz="4000" dirty="0"/>
                <a:t>-</a:t>
              </a:r>
              <a:r>
                <a:rPr lang="pt-BR" sz="3200" dirty="0"/>
                <a:t> </a:t>
              </a:r>
            </a:p>
          </p:txBody>
        </p:sp>
        <p:sp>
          <p:nvSpPr>
            <p:cNvPr id="8" name="Elipse 7">
              <a:extLst>
                <a:ext uri="{FF2B5EF4-FFF2-40B4-BE49-F238E27FC236}">
                  <a16:creationId xmlns:a16="http://schemas.microsoft.com/office/drawing/2014/main" id="{7B62E264-62F9-CD68-C89A-466E979E4973}"/>
                </a:ext>
              </a:extLst>
            </p:cNvPr>
            <p:cNvSpPr/>
            <p:nvPr/>
          </p:nvSpPr>
          <p:spPr>
            <a:xfrm>
              <a:off x="6032366" y="3664057"/>
              <a:ext cx="411640" cy="369333"/>
            </a:xfrm>
            <a:prstGeom prst="ellipse">
              <a:avLst/>
            </a:prstGeom>
            <a:no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p:sp>
        <p:nvSpPr>
          <p:cNvPr id="9" name="Forma Livre: Forma 8">
            <a:extLst>
              <a:ext uri="{FF2B5EF4-FFF2-40B4-BE49-F238E27FC236}">
                <a16:creationId xmlns:a16="http://schemas.microsoft.com/office/drawing/2014/main" id="{E80AD1D4-B388-1861-964D-00605E864C06}"/>
              </a:ext>
            </a:extLst>
          </p:cNvPr>
          <p:cNvSpPr/>
          <p:nvPr/>
        </p:nvSpPr>
        <p:spPr>
          <a:xfrm flipV="1">
            <a:off x="5706443" y="3036577"/>
            <a:ext cx="1640264" cy="976768"/>
          </a:xfrm>
          <a:custGeom>
            <a:avLst/>
            <a:gdLst>
              <a:gd name="connsiteX0" fmla="*/ 0 w 2752626"/>
              <a:gd name="connsiteY0" fmla="*/ 1272626 h 1272626"/>
              <a:gd name="connsiteX1" fmla="*/ 1564849 w 2752626"/>
              <a:gd name="connsiteY1" fmla="*/ 7 h 1272626"/>
              <a:gd name="connsiteX2" fmla="*/ 2752626 w 2752626"/>
              <a:gd name="connsiteY2" fmla="*/ 1253772 h 1272626"/>
            </a:gdLst>
            <a:ahLst/>
            <a:cxnLst>
              <a:cxn ang="0">
                <a:pos x="connsiteX0" y="connsiteY0"/>
              </a:cxn>
              <a:cxn ang="0">
                <a:pos x="connsiteX1" y="connsiteY1"/>
              </a:cxn>
              <a:cxn ang="0">
                <a:pos x="connsiteX2" y="connsiteY2"/>
              </a:cxn>
            </a:cxnLst>
            <a:rect l="l" t="t" r="r" b="b"/>
            <a:pathLst>
              <a:path w="2752626" h="1272626">
                <a:moveTo>
                  <a:pt x="0" y="1272626"/>
                </a:moveTo>
                <a:cubicBezTo>
                  <a:pt x="553039" y="637887"/>
                  <a:pt x="1106078" y="3149"/>
                  <a:pt x="1564849" y="7"/>
                </a:cubicBezTo>
                <a:cubicBezTo>
                  <a:pt x="2023620" y="-3135"/>
                  <a:pt x="2553092" y="1027529"/>
                  <a:pt x="2752626" y="125377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2" name="Agrupar 11">
            <a:extLst>
              <a:ext uri="{FF2B5EF4-FFF2-40B4-BE49-F238E27FC236}">
                <a16:creationId xmlns:a16="http://schemas.microsoft.com/office/drawing/2014/main" id="{CF6AAE19-2EBB-3EA4-A92D-88078983B197}"/>
              </a:ext>
            </a:extLst>
          </p:cNvPr>
          <p:cNvGrpSpPr/>
          <p:nvPr/>
        </p:nvGrpSpPr>
        <p:grpSpPr>
          <a:xfrm>
            <a:off x="6370908" y="2866065"/>
            <a:ext cx="569536" cy="707886"/>
            <a:chOff x="6032366" y="3480410"/>
            <a:chExt cx="569536" cy="707886"/>
          </a:xfrm>
        </p:grpSpPr>
        <p:sp>
          <p:nvSpPr>
            <p:cNvPr id="13" name="CaixaDeTexto 12">
              <a:extLst>
                <a:ext uri="{FF2B5EF4-FFF2-40B4-BE49-F238E27FC236}">
                  <a16:creationId xmlns:a16="http://schemas.microsoft.com/office/drawing/2014/main" id="{F2603C29-9E19-A3DD-C4A9-7D298133D293}"/>
                </a:ext>
              </a:extLst>
            </p:cNvPr>
            <p:cNvSpPr txBox="1"/>
            <p:nvPr/>
          </p:nvSpPr>
          <p:spPr>
            <a:xfrm>
              <a:off x="6055147" y="3480410"/>
              <a:ext cx="546755" cy="707886"/>
            </a:xfrm>
            <a:prstGeom prst="rect">
              <a:avLst/>
            </a:prstGeom>
            <a:noFill/>
          </p:spPr>
          <p:txBody>
            <a:bodyPr wrap="square" rtlCol="0">
              <a:spAutoFit/>
            </a:bodyPr>
            <a:lstStyle/>
            <a:p>
              <a:r>
                <a:rPr lang="pt-BR" sz="4000" dirty="0"/>
                <a:t>-</a:t>
              </a:r>
              <a:r>
                <a:rPr lang="pt-BR" sz="3200" dirty="0"/>
                <a:t> </a:t>
              </a:r>
            </a:p>
          </p:txBody>
        </p:sp>
        <p:sp>
          <p:nvSpPr>
            <p:cNvPr id="20" name="Elipse 19">
              <a:extLst>
                <a:ext uri="{FF2B5EF4-FFF2-40B4-BE49-F238E27FC236}">
                  <a16:creationId xmlns:a16="http://schemas.microsoft.com/office/drawing/2014/main" id="{49C6F238-5AC5-243D-CFE8-55D945FD5C43}"/>
                </a:ext>
              </a:extLst>
            </p:cNvPr>
            <p:cNvSpPr/>
            <p:nvPr/>
          </p:nvSpPr>
          <p:spPr>
            <a:xfrm>
              <a:off x="6032366" y="3664057"/>
              <a:ext cx="411640" cy="369333"/>
            </a:xfrm>
            <a:prstGeom prst="ellipse">
              <a:avLst/>
            </a:prstGeom>
            <a:no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p:sp>
        <p:nvSpPr>
          <p:cNvPr id="21" name="Forma Livre: Forma 20">
            <a:extLst>
              <a:ext uri="{FF2B5EF4-FFF2-40B4-BE49-F238E27FC236}">
                <a16:creationId xmlns:a16="http://schemas.microsoft.com/office/drawing/2014/main" id="{3A1B44B8-615C-0828-1901-B158B0C37617}"/>
              </a:ext>
            </a:extLst>
          </p:cNvPr>
          <p:cNvSpPr/>
          <p:nvPr/>
        </p:nvSpPr>
        <p:spPr>
          <a:xfrm>
            <a:off x="8659821" y="547794"/>
            <a:ext cx="1640264" cy="976768"/>
          </a:xfrm>
          <a:custGeom>
            <a:avLst/>
            <a:gdLst>
              <a:gd name="connsiteX0" fmla="*/ 0 w 2752626"/>
              <a:gd name="connsiteY0" fmla="*/ 1272626 h 1272626"/>
              <a:gd name="connsiteX1" fmla="*/ 1564849 w 2752626"/>
              <a:gd name="connsiteY1" fmla="*/ 7 h 1272626"/>
              <a:gd name="connsiteX2" fmla="*/ 2752626 w 2752626"/>
              <a:gd name="connsiteY2" fmla="*/ 1253772 h 1272626"/>
            </a:gdLst>
            <a:ahLst/>
            <a:cxnLst>
              <a:cxn ang="0">
                <a:pos x="connsiteX0" y="connsiteY0"/>
              </a:cxn>
              <a:cxn ang="0">
                <a:pos x="connsiteX1" y="connsiteY1"/>
              </a:cxn>
              <a:cxn ang="0">
                <a:pos x="connsiteX2" y="connsiteY2"/>
              </a:cxn>
            </a:cxnLst>
            <a:rect l="l" t="t" r="r" b="b"/>
            <a:pathLst>
              <a:path w="2752626" h="1272626">
                <a:moveTo>
                  <a:pt x="0" y="1272626"/>
                </a:moveTo>
                <a:cubicBezTo>
                  <a:pt x="553039" y="637887"/>
                  <a:pt x="1106078" y="3149"/>
                  <a:pt x="1564849" y="7"/>
                </a:cubicBezTo>
                <a:cubicBezTo>
                  <a:pt x="2023620" y="-3135"/>
                  <a:pt x="2553092" y="1027529"/>
                  <a:pt x="2752626" y="125377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23" name="Agrupar 22">
            <a:extLst>
              <a:ext uri="{FF2B5EF4-FFF2-40B4-BE49-F238E27FC236}">
                <a16:creationId xmlns:a16="http://schemas.microsoft.com/office/drawing/2014/main" id="{ADC3CF12-154E-09C4-81F2-0F19975E9605}"/>
              </a:ext>
            </a:extLst>
          </p:cNvPr>
          <p:cNvGrpSpPr/>
          <p:nvPr/>
        </p:nvGrpSpPr>
        <p:grpSpPr>
          <a:xfrm>
            <a:off x="9243373" y="788172"/>
            <a:ext cx="569536" cy="707886"/>
            <a:chOff x="6032366" y="3480410"/>
            <a:chExt cx="569536" cy="707886"/>
          </a:xfrm>
        </p:grpSpPr>
        <p:sp>
          <p:nvSpPr>
            <p:cNvPr id="24" name="CaixaDeTexto 23">
              <a:extLst>
                <a:ext uri="{FF2B5EF4-FFF2-40B4-BE49-F238E27FC236}">
                  <a16:creationId xmlns:a16="http://schemas.microsoft.com/office/drawing/2014/main" id="{D9E5AE0B-BA1E-DBCE-05E2-DE1209A24930}"/>
                </a:ext>
              </a:extLst>
            </p:cNvPr>
            <p:cNvSpPr txBox="1"/>
            <p:nvPr/>
          </p:nvSpPr>
          <p:spPr>
            <a:xfrm>
              <a:off x="6055147" y="3480410"/>
              <a:ext cx="546755" cy="707886"/>
            </a:xfrm>
            <a:prstGeom prst="rect">
              <a:avLst/>
            </a:prstGeom>
            <a:noFill/>
          </p:spPr>
          <p:txBody>
            <a:bodyPr wrap="square" rtlCol="0">
              <a:spAutoFit/>
            </a:bodyPr>
            <a:lstStyle/>
            <a:p>
              <a:r>
                <a:rPr lang="pt-BR" sz="4000" dirty="0"/>
                <a:t>-</a:t>
              </a:r>
              <a:r>
                <a:rPr lang="pt-BR" sz="3200" dirty="0"/>
                <a:t> </a:t>
              </a:r>
            </a:p>
          </p:txBody>
        </p:sp>
        <p:sp>
          <p:nvSpPr>
            <p:cNvPr id="25" name="Elipse 24">
              <a:extLst>
                <a:ext uri="{FF2B5EF4-FFF2-40B4-BE49-F238E27FC236}">
                  <a16:creationId xmlns:a16="http://schemas.microsoft.com/office/drawing/2014/main" id="{8D65E55D-C975-343A-B34F-38F62986121E}"/>
                </a:ext>
              </a:extLst>
            </p:cNvPr>
            <p:cNvSpPr/>
            <p:nvPr/>
          </p:nvSpPr>
          <p:spPr>
            <a:xfrm>
              <a:off x="6032366" y="3664057"/>
              <a:ext cx="411640" cy="369333"/>
            </a:xfrm>
            <a:prstGeom prst="ellipse">
              <a:avLst/>
            </a:prstGeom>
            <a:no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p:cxnSp>
        <p:nvCxnSpPr>
          <p:cNvPr id="27" name="Conector de Seta Reta 26">
            <a:extLst>
              <a:ext uri="{FF2B5EF4-FFF2-40B4-BE49-F238E27FC236}">
                <a16:creationId xmlns:a16="http://schemas.microsoft.com/office/drawing/2014/main" id="{21C176B9-0121-AB82-20D7-41FA6E64B3A6}"/>
              </a:ext>
            </a:extLst>
          </p:cNvPr>
          <p:cNvCxnSpPr>
            <a:cxnSpLocks/>
          </p:cNvCxnSpPr>
          <p:nvPr/>
        </p:nvCxnSpPr>
        <p:spPr>
          <a:xfrm flipH="1">
            <a:off x="3099444" y="460269"/>
            <a:ext cx="1640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Forma Livre: Forma 50">
            <a:extLst>
              <a:ext uri="{FF2B5EF4-FFF2-40B4-BE49-F238E27FC236}">
                <a16:creationId xmlns:a16="http://schemas.microsoft.com/office/drawing/2014/main" id="{7B57856E-B0C8-1551-3008-8BABD54C224D}"/>
              </a:ext>
            </a:extLst>
          </p:cNvPr>
          <p:cNvSpPr/>
          <p:nvPr/>
        </p:nvSpPr>
        <p:spPr>
          <a:xfrm>
            <a:off x="3142361" y="598416"/>
            <a:ext cx="1640264" cy="976768"/>
          </a:xfrm>
          <a:custGeom>
            <a:avLst/>
            <a:gdLst>
              <a:gd name="connsiteX0" fmla="*/ 0 w 2752626"/>
              <a:gd name="connsiteY0" fmla="*/ 1272626 h 1272626"/>
              <a:gd name="connsiteX1" fmla="*/ 1564849 w 2752626"/>
              <a:gd name="connsiteY1" fmla="*/ 7 h 1272626"/>
              <a:gd name="connsiteX2" fmla="*/ 2752626 w 2752626"/>
              <a:gd name="connsiteY2" fmla="*/ 1253772 h 1272626"/>
            </a:gdLst>
            <a:ahLst/>
            <a:cxnLst>
              <a:cxn ang="0">
                <a:pos x="connsiteX0" y="connsiteY0"/>
              </a:cxn>
              <a:cxn ang="0">
                <a:pos x="connsiteX1" y="connsiteY1"/>
              </a:cxn>
              <a:cxn ang="0">
                <a:pos x="connsiteX2" y="connsiteY2"/>
              </a:cxn>
            </a:cxnLst>
            <a:rect l="l" t="t" r="r" b="b"/>
            <a:pathLst>
              <a:path w="2752626" h="1272626">
                <a:moveTo>
                  <a:pt x="0" y="1272626"/>
                </a:moveTo>
                <a:cubicBezTo>
                  <a:pt x="553039" y="637887"/>
                  <a:pt x="1106078" y="3149"/>
                  <a:pt x="1564849" y="7"/>
                </a:cubicBezTo>
                <a:cubicBezTo>
                  <a:pt x="2023620" y="-3135"/>
                  <a:pt x="2553092" y="1027529"/>
                  <a:pt x="2752626" y="125377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52" name="Agrupar 51">
            <a:extLst>
              <a:ext uri="{FF2B5EF4-FFF2-40B4-BE49-F238E27FC236}">
                <a16:creationId xmlns:a16="http://schemas.microsoft.com/office/drawing/2014/main" id="{D68E7552-49BB-6654-5E71-946B15204595}"/>
              </a:ext>
            </a:extLst>
          </p:cNvPr>
          <p:cNvGrpSpPr/>
          <p:nvPr/>
        </p:nvGrpSpPr>
        <p:grpSpPr>
          <a:xfrm>
            <a:off x="3768853" y="835585"/>
            <a:ext cx="569536" cy="707886"/>
            <a:chOff x="6032366" y="3480410"/>
            <a:chExt cx="569536" cy="707886"/>
          </a:xfrm>
        </p:grpSpPr>
        <p:sp>
          <p:nvSpPr>
            <p:cNvPr id="53" name="CaixaDeTexto 52">
              <a:extLst>
                <a:ext uri="{FF2B5EF4-FFF2-40B4-BE49-F238E27FC236}">
                  <a16:creationId xmlns:a16="http://schemas.microsoft.com/office/drawing/2014/main" id="{DC4D26BB-DE34-AA45-15A9-740B2D70AC06}"/>
                </a:ext>
              </a:extLst>
            </p:cNvPr>
            <p:cNvSpPr txBox="1"/>
            <p:nvPr/>
          </p:nvSpPr>
          <p:spPr>
            <a:xfrm>
              <a:off x="6055147" y="3480410"/>
              <a:ext cx="546755" cy="707886"/>
            </a:xfrm>
            <a:prstGeom prst="rect">
              <a:avLst/>
            </a:prstGeom>
            <a:noFill/>
          </p:spPr>
          <p:txBody>
            <a:bodyPr wrap="square" rtlCol="0">
              <a:spAutoFit/>
            </a:bodyPr>
            <a:lstStyle/>
            <a:p>
              <a:r>
                <a:rPr lang="pt-BR" sz="4000" dirty="0"/>
                <a:t>-</a:t>
              </a:r>
              <a:r>
                <a:rPr lang="pt-BR" sz="3200" dirty="0"/>
                <a:t> </a:t>
              </a:r>
            </a:p>
          </p:txBody>
        </p:sp>
        <p:sp>
          <p:nvSpPr>
            <p:cNvPr id="54" name="Elipse 53">
              <a:extLst>
                <a:ext uri="{FF2B5EF4-FFF2-40B4-BE49-F238E27FC236}">
                  <a16:creationId xmlns:a16="http://schemas.microsoft.com/office/drawing/2014/main" id="{EB6239F3-3538-78DE-0DCD-F243C0AD5F42}"/>
                </a:ext>
              </a:extLst>
            </p:cNvPr>
            <p:cNvSpPr/>
            <p:nvPr/>
          </p:nvSpPr>
          <p:spPr>
            <a:xfrm>
              <a:off x="6032366" y="3664057"/>
              <a:ext cx="411640" cy="369333"/>
            </a:xfrm>
            <a:prstGeom prst="ellipse">
              <a:avLst/>
            </a:prstGeom>
            <a:no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p:sp>
        <p:nvSpPr>
          <p:cNvPr id="56" name="CaixaDeTexto 55">
            <a:extLst>
              <a:ext uri="{FF2B5EF4-FFF2-40B4-BE49-F238E27FC236}">
                <a16:creationId xmlns:a16="http://schemas.microsoft.com/office/drawing/2014/main" id="{4FCAC256-2A23-1FCA-3028-B2DA58464034}"/>
              </a:ext>
            </a:extLst>
          </p:cNvPr>
          <p:cNvSpPr txBox="1"/>
          <p:nvPr/>
        </p:nvSpPr>
        <p:spPr>
          <a:xfrm>
            <a:off x="7822853" y="863521"/>
            <a:ext cx="975799" cy="369332"/>
          </a:xfrm>
          <a:prstGeom prst="rect">
            <a:avLst/>
          </a:prstGeom>
          <a:noFill/>
        </p:spPr>
        <p:txBody>
          <a:bodyPr wrap="square" rtlCol="0">
            <a:spAutoFit/>
          </a:bodyPr>
          <a:lstStyle/>
          <a:p>
            <a:r>
              <a:rPr lang="pt-BR" dirty="0"/>
              <a:t>.....</a:t>
            </a:r>
          </a:p>
        </p:txBody>
      </p:sp>
      <p:sp>
        <p:nvSpPr>
          <p:cNvPr id="57" name="CaixaDeTexto 56">
            <a:extLst>
              <a:ext uri="{FF2B5EF4-FFF2-40B4-BE49-F238E27FC236}">
                <a16:creationId xmlns:a16="http://schemas.microsoft.com/office/drawing/2014/main" id="{F7E0F2EF-48AA-9993-8FF7-AA4298F11605}"/>
              </a:ext>
            </a:extLst>
          </p:cNvPr>
          <p:cNvSpPr txBox="1"/>
          <p:nvPr/>
        </p:nvSpPr>
        <p:spPr>
          <a:xfrm>
            <a:off x="7883612" y="3227658"/>
            <a:ext cx="975799" cy="369332"/>
          </a:xfrm>
          <a:prstGeom prst="rect">
            <a:avLst/>
          </a:prstGeom>
          <a:noFill/>
        </p:spPr>
        <p:txBody>
          <a:bodyPr wrap="square" rtlCol="0">
            <a:spAutoFit/>
          </a:bodyPr>
          <a:lstStyle/>
          <a:p>
            <a:r>
              <a:rPr lang="pt-BR" dirty="0"/>
              <a:t>.....</a:t>
            </a:r>
          </a:p>
        </p:txBody>
      </p:sp>
      <p:cxnSp>
        <p:nvCxnSpPr>
          <p:cNvPr id="58" name="Conector de Seta Reta 57">
            <a:extLst>
              <a:ext uri="{FF2B5EF4-FFF2-40B4-BE49-F238E27FC236}">
                <a16:creationId xmlns:a16="http://schemas.microsoft.com/office/drawing/2014/main" id="{20A5D8E4-435A-D071-A6E6-C748C76ACAEE}"/>
              </a:ext>
            </a:extLst>
          </p:cNvPr>
          <p:cNvCxnSpPr>
            <a:cxnSpLocks/>
          </p:cNvCxnSpPr>
          <p:nvPr/>
        </p:nvCxnSpPr>
        <p:spPr>
          <a:xfrm flipH="1">
            <a:off x="8587361" y="428622"/>
            <a:ext cx="1640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aixaDeTexto 60">
            <a:extLst>
              <a:ext uri="{FF2B5EF4-FFF2-40B4-BE49-F238E27FC236}">
                <a16:creationId xmlns:a16="http://schemas.microsoft.com/office/drawing/2014/main" id="{7B31BF47-79D4-6C9C-25B4-21385D753B4B}"/>
              </a:ext>
            </a:extLst>
          </p:cNvPr>
          <p:cNvSpPr txBox="1"/>
          <p:nvPr/>
        </p:nvSpPr>
        <p:spPr>
          <a:xfrm>
            <a:off x="4829766" y="820196"/>
            <a:ext cx="975799" cy="369332"/>
          </a:xfrm>
          <a:prstGeom prst="rect">
            <a:avLst/>
          </a:prstGeom>
          <a:noFill/>
        </p:spPr>
        <p:txBody>
          <a:bodyPr wrap="square" rtlCol="0">
            <a:spAutoFit/>
          </a:bodyPr>
          <a:lstStyle/>
          <a:p>
            <a:r>
              <a:rPr lang="pt-BR" dirty="0"/>
              <a:t>.....</a:t>
            </a:r>
          </a:p>
        </p:txBody>
      </p:sp>
      <p:sp>
        <p:nvSpPr>
          <p:cNvPr id="62" name="CaixaDeTexto 61">
            <a:extLst>
              <a:ext uri="{FF2B5EF4-FFF2-40B4-BE49-F238E27FC236}">
                <a16:creationId xmlns:a16="http://schemas.microsoft.com/office/drawing/2014/main" id="{772DBBD2-CC3A-FB51-DABB-2C150A454D1A}"/>
              </a:ext>
            </a:extLst>
          </p:cNvPr>
          <p:cNvSpPr txBox="1"/>
          <p:nvPr/>
        </p:nvSpPr>
        <p:spPr>
          <a:xfrm>
            <a:off x="4884789" y="3042992"/>
            <a:ext cx="975799" cy="369332"/>
          </a:xfrm>
          <a:prstGeom prst="rect">
            <a:avLst/>
          </a:prstGeom>
          <a:noFill/>
        </p:spPr>
        <p:txBody>
          <a:bodyPr wrap="square" rtlCol="0">
            <a:spAutoFit/>
          </a:bodyPr>
          <a:lstStyle/>
          <a:p>
            <a:r>
              <a:rPr lang="pt-BR" dirty="0"/>
              <a:t>.....</a:t>
            </a:r>
          </a:p>
        </p:txBody>
      </p:sp>
      <p:cxnSp>
        <p:nvCxnSpPr>
          <p:cNvPr id="63" name="Conector de Seta Reta 62">
            <a:extLst>
              <a:ext uri="{FF2B5EF4-FFF2-40B4-BE49-F238E27FC236}">
                <a16:creationId xmlns:a16="http://schemas.microsoft.com/office/drawing/2014/main" id="{41EE75B2-FEB7-E835-D43F-E886888D2786}"/>
              </a:ext>
            </a:extLst>
          </p:cNvPr>
          <p:cNvCxnSpPr>
            <a:cxnSpLocks/>
          </p:cNvCxnSpPr>
          <p:nvPr/>
        </p:nvCxnSpPr>
        <p:spPr>
          <a:xfrm flipH="1">
            <a:off x="5488849" y="428622"/>
            <a:ext cx="1640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4" name="Conector de Seta Reta 1023">
            <a:extLst>
              <a:ext uri="{FF2B5EF4-FFF2-40B4-BE49-F238E27FC236}">
                <a16:creationId xmlns:a16="http://schemas.microsoft.com/office/drawing/2014/main" id="{F1AA3163-4B42-68E5-E03D-5DEA889CD0B0}"/>
              </a:ext>
            </a:extLst>
          </p:cNvPr>
          <p:cNvCxnSpPr>
            <a:cxnSpLocks/>
          </p:cNvCxnSpPr>
          <p:nvPr/>
        </p:nvCxnSpPr>
        <p:spPr>
          <a:xfrm>
            <a:off x="5785007" y="4139159"/>
            <a:ext cx="1640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5" name="Forma Livre: Forma 1024">
            <a:extLst>
              <a:ext uri="{FF2B5EF4-FFF2-40B4-BE49-F238E27FC236}">
                <a16:creationId xmlns:a16="http://schemas.microsoft.com/office/drawing/2014/main" id="{C777AE65-BC8E-2710-9910-6A14FC76D064}"/>
              </a:ext>
            </a:extLst>
          </p:cNvPr>
          <p:cNvSpPr/>
          <p:nvPr/>
        </p:nvSpPr>
        <p:spPr>
          <a:xfrm flipV="1">
            <a:off x="8798652" y="2995544"/>
            <a:ext cx="1640264" cy="976768"/>
          </a:xfrm>
          <a:custGeom>
            <a:avLst/>
            <a:gdLst>
              <a:gd name="connsiteX0" fmla="*/ 0 w 2752626"/>
              <a:gd name="connsiteY0" fmla="*/ 1272626 h 1272626"/>
              <a:gd name="connsiteX1" fmla="*/ 1564849 w 2752626"/>
              <a:gd name="connsiteY1" fmla="*/ 7 h 1272626"/>
              <a:gd name="connsiteX2" fmla="*/ 2752626 w 2752626"/>
              <a:gd name="connsiteY2" fmla="*/ 1253772 h 1272626"/>
            </a:gdLst>
            <a:ahLst/>
            <a:cxnLst>
              <a:cxn ang="0">
                <a:pos x="connsiteX0" y="connsiteY0"/>
              </a:cxn>
              <a:cxn ang="0">
                <a:pos x="connsiteX1" y="connsiteY1"/>
              </a:cxn>
              <a:cxn ang="0">
                <a:pos x="connsiteX2" y="connsiteY2"/>
              </a:cxn>
            </a:cxnLst>
            <a:rect l="l" t="t" r="r" b="b"/>
            <a:pathLst>
              <a:path w="2752626" h="1272626">
                <a:moveTo>
                  <a:pt x="0" y="1272626"/>
                </a:moveTo>
                <a:cubicBezTo>
                  <a:pt x="553039" y="637887"/>
                  <a:pt x="1106078" y="3149"/>
                  <a:pt x="1564849" y="7"/>
                </a:cubicBezTo>
                <a:cubicBezTo>
                  <a:pt x="2023620" y="-3135"/>
                  <a:pt x="2553092" y="1027529"/>
                  <a:pt x="2752626" y="125377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27" name="Conector de Seta Reta 1026">
            <a:extLst>
              <a:ext uri="{FF2B5EF4-FFF2-40B4-BE49-F238E27FC236}">
                <a16:creationId xmlns:a16="http://schemas.microsoft.com/office/drawing/2014/main" id="{669620B2-8590-6B2F-3BA9-AD0CAD5C8296}"/>
              </a:ext>
            </a:extLst>
          </p:cNvPr>
          <p:cNvCxnSpPr>
            <a:cxnSpLocks/>
          </p:cNvCxnSpPr>
          <p:nvPr/>
        </p:nvCxnSpPr>
        <p:spPr>
          <a:xfrm>
            <a:off x="8877216" y="4098126"/>
            <a:ext cx="1640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28" name="Agrupar 1027">
            <a:extLst>
              <a:ext uri="{FF2B5EF4-FFF2-40B4-BE49-F238E27FC236}">
                <a16:creationId xmlns:a16="http://schemas.microsoft.com/office/drawing/2014/main" id="{5452B1DE-6A3D-CAAF-C301-1DBDF92FB0B5}"/>
              </a:ext>
            </a:extLst>
          </p:cNvPr>
          <p:cNvGrpSpPr/>
          <p:nvPr/>
        </p:nvGrpSpPr>
        <p:grpSpPr>
          <a:xfrm>
            <a:off x="9369850" y="2873715"/>
            <a:ext cx="569536" cy="707886"/>
            <a:chOff x="6032366" y="3480410"/>
            <a:chExt cx="569536" cy="707886"/>
          </a:xfrm>
        </p:grpSpPr>
        <p:sp>
          <p:nvSpPr>
            <p:cNvPr id="1029" name="CaixaDeTexto 1028">
              <a:extLst>
                <a:ext uri="{FF2B5EF4-FFF2-40B4-BE49-F238E27FC236}">
                  <a16:creationId xmlns:a16="http://schemas.microsoft.com/office/drawing/2014/main" id="{3836101C-D85C-C558-DF87-C8854CB7D469}"/>
                </a:ext>
              </a:extLst>
            </p:cNvPr>
            <p:cNvSpPr txBox="1"/>
            <p:nvPr/>
          </p:nvSpPr>
          <p:spPr>
            <a:xfrm>
              <a:off x="6055147" y="3480410"/>
              <a:ext cx="546755" cy="707886"/>
            </a:xfrm>
            <a:prstGeom prst="rect">
              <a:avLst/>
            </a:prstGeom>
            <a:noFill/>
          </p:spPr>
          <p:txBody>
            <a:bodyPr wrap="square" rtlCol="0">
              <a:spAutoFit/>
            </a:bodyPr>
            <a:lstStyle/>
            <a:p>
              <a:r>
                <a:rPr lang="pt-BR" sz="4000" dirty="0"/>
                <a:t>-</a:t>
              </a:r>
              <a:r>
                <a:rPr lang="pt-BR" sz="3200" dirty="0"/>
                <a:t> </a:t>
              </a:r>
            </a:p>
          </p:txBody>
        </p:sp>
        <p:sp>
          <p:nvSpPr>
            <p:cNvPr id="1030" name="Elipse 1029">
              <a:extLst>
                <a:ext uri="{FF2B5EF4-FFF2-40B4-BE49-F238E27FC236}">
                  <a16:creationId xmlns:a16="http://schemas.microsoft.com/office/drawing/2014/main" id="{F4FCF8C2-215E-8818-3D11-FDFB7EA51119}"/>
                </a:ext>
              </a:extLst>
            </p:cNvPr>
            <p:cNvSpPr/>
            <p:nvPr/>
          </p:nvSpPr>
          <p:spPr>
            <a:xfrm>
              <a:off x="6032366" y="3664057"/>
              <a:ext cx="411640" cy="369333"/>
            </a:xfrm>
            <a:prstGeom prst="ellipse">
              <a:avLst/>
            </a:prstGeom>
            <a:no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mc:AlternateContent xmlns:mc="http://schemas.openxmlformats.org/markup-compatibility/2006" xmlns:a14="http://schemas.microsoft.com/office/drawing/2010/main">
        <mc:Choice Requires="a14">
          <p:sp>
            <p:nvSpPr>
              <p:cNvPr id="1031" name="CaixaDeTexto 1030">
                <a:extLst>
                  <a:ext uri="{FF2B5EF4-FFF2-40B4-BE49-F238E27FC236}">
                    <a16:creationId xmlns:a16="http://schemas.microsoft.com/office/drawing/2014/main" id="{1723EE6E-5B46-860B-6498-FBE307B9B82A}"/>
                  </a:ext>
                </a:extLst>
              </p:cNvPr>
              <p:cNvSpPr txBox="1"/>
              <p:nvPr/>
            </p:nvSpPr>
            <p:spPr>
              <a:xfrm>
                <a:off x="9203701" y="4223941"/>
                <a:ext cx="9851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𝐼</m:t>
                      </m:r>
                      <m:r>
                        <a:rPr lang="pt-BR" b="0" i="1" smtClean="0">
                          <a:latin typeface="Cambria Math" panose="02040503050406030204" pitchFamily="18" charset="0"/>
                        </a:rPr>
                        <m:t> </m:t>
                      </m:r>
                      <m:r>
                        <a:rPr lang="pt-BR" b="0" i="0" smtClean="0">
                          <a:latin typeface="Cambria Math" panose="02040503050406030204" pitchFamily="18" charset="0"/>
                        </a:rPr>
                        <m:t>(</m:t>
                      </m:r>
                      <m:sSub>
                        <m:sSubPr>
                          <m:ctrlPr>
                            <a:rPr lang="pt-BR" b="0" i="1" smtClean="0">
                              <a:latin typeface="Cambria Math" panose="02040503050406030204" pitchFamily="18" charset="0"/>
                            </a:rPr>
                          </m:ctrlPr>
                        </m:sSubPr>
                        <m:e>
                          <m:r>
                            <m:rPr>
                              <m:sty m:val="p"/>
                            </m:rPr>
                            <a:rPr lang="pt-BR" b="0" i="0" smtClean="0">
                              <a:latin typeface="Cambria Math" panose="02040503050406030204" pitchFamily="18" charset="0"/>
                            </a:rPr>
                            <m:t>t</m:t>
                          </m:r>
                        </m:e>
                        <m:sub>
                          <m:r>
                            <a:rPr lang="pt-BR" b="0" i="0" smtClean="0">
                              <a:latin typeface="Cambria Math" panose="02040503050406030204" pitchFamily="18" charset="0"/>
                            </a:rPr>
                            <m:t>2</m:t>
                          </m:r>
                        </m:sub>
                      </m:sSub>
                      <m:r>
                        <a:rPr lang="pt-BR" b="0" i="0" smtClean="0">
                          <a:latin typeface="Cambria Math" panose="02040503050406030204" pitchFamily="18" charset="0"/>
                        </a:rPr>
                        <m:t>)</m:t>
                      </m:r>
                    </m:oMath>
                  </m:oMathPara>
                </a14:m>
                <a:endParaRPr lang="pt-BR" dirty="0"/>
              </a:p>
            </p:txBody>
          </p:sp>
        </mc:Choice>
        <mc:Fallback xmlns="">
          <p:sp>
            <p:nvSpPr>
              <p:cNvPr id="1031" name="CaixaDeTexto 1030">
                <a:extLst>
                  <a:ext uri="{FF2B5EF4-FFF2-40B4-BE49-F238E27FC236}">
                    <a16:creationId xmlns:a16="http://schemas.microsoft.com/office/drawing/2014/main" id="{1723EE6E-5B46-860B-6498-FBE307B9B82A}"/>
                  </a:ext>
                </a:extLst>
              </p:cNvPr>
              <p:cNvSpPr txBox="1">
                <a:spLocks noRot="1" noChangeAspect="1" noMove="1" noResize="1" noEditPoints="1" noAdjustHandles="1" noChangeArrowheads="1" noChangeShapeType="1" noTextEdit="1"/>
              </p:cNvSpPr>
              <p:nvPr/>
            </p:nvSpPr>
            <p:spPr>
              <a:xfrm>
                <a:off x="9203701" y="4223941"/>
                <a:ext cx="985101" cy="369332"/>
              </a:xfrm>
              <a:prstGeom prst="rect">
                <a:avLst/>
              </a:prstGeom>
              <a:blipFill>
                <a:blip r:embed="rId3"/>
                <a:stretch>
                  <a:fillRect b="-133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33" name="CaixaDeTexto 1032">
                <a:extLst>
                  <a:ext uri="{FF2B5EF4-FFF2-40B4-BE49-F238E27FC236}">
                    <a16:creationId xmlns:a16="http://schemas.microsoft.com/office/drawing/2014/main" id="{621F2F80-E437-DA51-FAE3-2F769A0FB7D1}"/>
                  </a:ext>
                </a:extLst>
              </p:cNvPr>
              <p:cNvSpPr txBox="1"/>
              <p:nvPr/>
            </p:nvSpPr>
            <p:spPr>
              <a:xfrm>
                <a:off x="3465918" y="4145531"/>
                <a:ext cx="9851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𝐼</m:t>
                      </m:r>
                      <m:r>
                        <a:rPr lang="pt-BR" b="0" i="1" smtClean="0">
                          <a:latin typeface="Cambria Math" panose="02040503050406030204" pitchFamily="18" charset="0"/>
                        </a:rPr>
                        <m:t> </m:t>
                      </m:r>
                      <m:r>
                        <a:rPr lang="pt-BR" b="0" i="0" smtClean="0">
                          <a:latin typeface="Cambria Math" panose="02040503050406030204" pitchFamily="18" charset="0"/>
                        </a:rPr>
                        <m:t>(</m:t>
                      </m:r>
                      <m:sSub>
                        <m:sSubPr>
                          <m:ctrlPr>
                            <a:rPr lang="pt-BR" b="0" i="1" smtClean="0">
                              <a:latin typeface="Cambria Math" panose="02040503050406030204" pitchFamily="18" charset="0"/>
                            </a:rPr>
                          </m:ctrlPr>
                        </m:sSubPr>
                        <m:e>
                          <m:r>
                            <m:rPr>
                              <m:sty m:val="p"/>
                            </m:rPr>
                            <a:rPr lang="pt-BR" b="0" i="0" smtClean="0">
                              <a:latin typeface="Cambria Math" panose="02040503050406030204" pitchFamily="18" charset="0"/>
                            </a:rPr>
                            <m:t>t</m:t>
                          </m:r>
                        </m:e>
                        <m:sub>
                          <m:r>
                            <a:rPr lang="pt-BR" b="0" i="0" smtClean="0">
                              <a:latin typeface="Cambria Math" panose="02040503050406030204" pitchFamily="18" charset="0"/>
                            </a:rPr>
                            <m:t>0</m:t>
                          </m:r>
                        </m:sub>
                      </m:sSub>
                      <m:r>
                        <a:rPr lang="pt-BR" b="0" i="0" smtClean="0">
                          <a:latin typeface="Cambria Math" panose="02040503050406030204" pitchFamily="18" charset="0"/>
                        </a:rPr>
                        <m:t>)</m:t>
                      </m:r>
                    </m:oMath>
                  </m:oMathPara>
                </a14:m>
                <a:endParaRPr lang="pt-BR" dirty="0"/>
              </a:p>
            </p:txBody>
          </p:sp>
        </mc:Choice>
        <mc:Fallback xmlns="">
          <p:sp>
            <p:nvSpPr>
              <p:cNvPr id="1033" name="CaixaDeTexto 1032">
                <a:extLst>
                  <a:ext uri="{FF2B5EF4-FFF2-40B4-BE49-F238E27FC236}">
                    <a16:creationId xmlns:a16="http://schemas.microsoft.com/office/drawing/2014/main" id="{621F2F80-E437-DA51-FAE3-2F769A0FB7D1}"/>
                  </a:ext>
                </a:extLst>
              </p:cNvPr>
              <p:cNvSpPr txBox="1">
                <a:spLocks noRot="1" noChangeAspect="1" noMove="1" noResize="1" noEditPoints="1" noAdjustHandles="1" noChangeArrowheads="1" noChangeShapeType="1" noTextEdit="1"/>
              </p:cNvSpPr>
              <p:nvPr/>
            </p:nvSpPr>
            <p:spPr>
              <a:xfrm>
                <a:off x="3465918" y="4145531"/>
                <a:ext cx="985101" cy="369332"/>
              </a:xfrm>
              <a:prstGeom prst="rect">
                <a:avLst/>
              </a:prstGeom>
              <a:blipFill>
                <a:blip r:embed="rId4"/>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34" name="CaixaDeTexto 1033">
                <a:extLst>
                  <a:ext uri="{FF2B5EF4-FFF2-40B4-BE49-F238E27FC236}">
                    <a16:creationId xmlns:a16="http://schemas.microsoft.com/office/drawing/2014/main" id="{A5030C22-310D-D86D-6C86-FDBB120A3B0D}"/>
                  </a:ext>
                </a:extLst>
              </p:cNvPr>
              <p:cNvSpPr txBox="1"/>
              <p:nvPr/>
            </p:nvSpPr>
            <p:spPr>
              <a:xfrm>
                <a:off x="6084177" y="4183857"/>
                <a:ext cx="9851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𝐼</m:t>
                      </m:r>
                      <m:r>
                        <a:rPr lang="pt-BR" b="0" i="1" smtClean="0">
                          <a:latin typeface="Cambria Math" panose="02040503050406030204" pitchFamily="18" charset="0"/>
                        </a:rPr>
                        <m:t> </m:t>
                      </m:r>
                      <m:r>
                        <a:rPr lang="pt-BR" b="0" i="0" smtClean="0">
                          <a:latin typeface="Cambria Math" panose="02040503050406030204" pitchFamily="18" charset="0"/>
                        </a:rPr>
                        <m:t>(</m:t>
                      </m:r>
                      <m:sSub>
                        <m:sSubPr>
                          <m:ctrlPr>
                            <a:rPr lang="pt-BR" b="0" i="1" smtClean="0">
                              <a:latin typeface="Cambria Math" panose="02040503050406030204" pitchFamily="18" charset="0"/>
                            </a:rPr>
                          </m:ctrlPr>
                        </m:sSubPr>
                        <m:e>
                          <m:r>
                            <m:rPr>
                              <m:sty m:val="p"/>
                            </m:rPr>
                            <a:rPr lang="pt-BR" b="0" i="0" smtClean="0">
                              <a:latin typeface="Cambria Math" panose="02040503050406030204" pitchFamily="18" charset="0"/>
                            </a:rPr>
                            <m:t>t</m:t>
                          </m:r>
                        </m:e>
                        <m:sub>
                          <m:r>
                            <a:rPr lang="pt-BR" b="0" i="0" smtClean="0">
                              <a:latin typeface="Cambria Math" panose="02040503050406030204" pitchFamily="18" charset="0"/>
                            </a:rPr>
                            <m:t>1</m:t>
                          </m:r>
                        </m:sub>
                      </m:sSub>
                      <m:r>
                        <a:rPr lang="pt-BR" b="0" i="0" smtClean="0">
                          <a:latin typeface="Cambria Math" panose="02040503050406030204" pitchFamily="18" charset="0"/>
                        </a:rPr>
                        <m:t>)</m:t>
                      </m:r>
                    </m:oMath>
                  </m:oMathPara>
                </a14:m>
                <a:endParaRPr lang="pt-BR" dirty="0"/>
              </a:p>
            </p:txBody>
          </p:sp>
        </mc:Choice>
        <mc:Fallback xmlns="">
          <p:sp>
            <p:nvSpPr>
              <p:cNvPr id="1034" name="CaixaDeTexto 1033">
                <a:extLst>
                  <a:ext uri="{FF2B5EF4-FFF2-40B4-BE49-F238E27FC236}">
                    <a16:creationId xmlns:a16="http://schemas.microsoft.com/office/drawing/2014/main" id="{A5030C22-310D-D86D-6C86-FDBB120A3B0D}"/>
                  </a:ext>
                </a:extLst>
              </p:cNvPr>
              <p:cNvSpPr txBox="1">
                <a:spLocks noRot="1" noChangeAspect="1" noMove="1" noResize="1" noEditPoints="1" noAdjustHandles="1" noChangeArrowheads="1" noChangeShapeType="1" noTextEdit="1"/>
              </p:cNvSpPr>
              <p:nvPr/>
            </p:nvSpPr>
            <p:spPr>
              <a:xfrm>
                <a:off x="6084177" y="4183857"/>
                <a:ext cx="985101" cy="369332"/>
              </a:xfrm>
              <a:prstGeom prst="rect">
                <a:avLst/>
              </a:prstGeom>
              <a:blipFill>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35" name="CaixaDeTexto 1034">
                <a:extLst>
                  <a:ext uri="{FF2B5EF4-FFF2-40B4-BE49-F238E27FC236}">
                    <a16:creationId xmlns:a16="http://schemas.microsoft.com/office/drawing/2014/main" id="{39A9563B-5E49-236F-D3B4-02D8F8EC3EFB}"/>
                  </a:ext>
                </a:extLst>
              </p:cNvPr>
              <p:cNvSpPr txBox="1"/>
              <p:nvPr/>
            </p:nvSpPr>
            <p:spPr>
              <a:xfrm>
                <a:off x="3465917" y="61196"/>
                <a:ext cx="9851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𝐼</m:t>
                      </m:r>
                      <m:r>
                        <a:rPr lang="pt-BR" b="0" i="1" smtClean="0">
                          <a:latin typeface="Cambria Math" panose="02040503050406030204" pitchFamily="18" charset="0"/>
                        </a:rPr>
                        <m:t> </m:t>
                      </m:r>
                      <m:r>
                        <a:rPr lang="pt-BR" b="0" i="0" smtClean="0">
                          <a:latin typeface="Cambria Math" panose="02040503050406030204" pitchFamily="18" charset="0"/>
                        </a:rPr>
                        <m:t>(</m:t>
                      </m:r>
                      <m:sSub>
                        <m:sSubPr>
                          <m:ctrlPr>
                            <a:rPr lang="pt-BR" b="0" i="1" smtClean="0">
                              <a:latin typeface="Cambria Math" panose="02040503050406030204" pitchFamily="18" charset="0"/>
                            </a:rPr>
                          </m:ctrlPr>
                        </m:sSubPr>
                        <m:e>
                          <m:r>
                            <m:rPr>
                              <m:sty m:val="p"/>
                            </m:rPr>
                            <a:rPr lang="pt-BR" b="0" i="0" smtClean="0">
                              <a:latin typeface="Cambria Math" panose="02040503050406030204" pitchFamily="18" charset="0"/>
                            </a:rPr>
                            <m:t>t</m:t>
                          </m:r>
                        </m:e>
                        <m:sub>
                          <m:r>
                            <a:rPr lang="pt-BR" b="0" i="0" smtClean="0">
                              <a:latin typeface="Cambria Math" panose="02040503050406030204" pitchFamily="18" charset="0"/>
                            </a:rPr>
                            <m:t>0</m:t>
                          </m:r>
                        </m:sub>
                      </m:sSub>
                      <m:r>
                        <a:rPr lang="pt-BR" b="0" i="0" smtClean="0">
                          <a:latin typeface="Cambria Math" panose="02040503050406030204" pitchFamily="18" charset="0"/>
                        </a:rPr>
                        <m:t>)</m:t>
                      </m:r>
                    </m:oMath>
                  </m:oMathPara>
                </a14:m>
                <a:endParaRPr lang="pt-BR" dirty="0"/>
              </a:p>
            </p:txBody>
          </p:sp>
        </mc:Choice>
        <mc:Fallback xmlns="">
          <p:sp>
            <p:nvSpPr>
              <p:cNvPr id="1035" name="CaixaDeTexto 1034">
                <a:extLst>
                  <a:ext uri="{FF2B5EF4-FFF2-40B4-BE49-F238E27FC236}">
                    <a16:creationId xmlns:a16="http://schemas.microsoft.com/office/drawing/2014/main" id="{39A9563B-5E49-236F-D3B4-02D8F8EC3EFB}"/>
                  </a:ext>
                </a:extLst>
              </p:cNvPr>
              <p:cNvSpPr txBox="1">
                <a:spLocks noRot="1" noChangeAspect="1" noMove="1" noResize="1" noEditPoints="1" noAdjustHandles="1" noChangeArrowheads="1" noChangeShapeType="1" noTextEdit="1"/>
              </p:cNvSpPr>
              <p:nvPr/>
            </p:nvSpPr>
            <p:spPr>
              <a:xfrm>
                <a:off x="3465917" y="61196"/>
                <a:ext cx="985101" cy="369332"/>
              </a:xfrm>
              <a:prstGeom prst="rect">
                <a:avLst/>
              </a:prstGeom>
              <a:blipFill>
                <a:blip r:embed="rId6"/>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36" name="CaixaDeTexto 1035">
                <a:extLst>
                  <a:ext uri="{FF2B5EF4-FFF2-40B4-BE49-F238E27FC236}">
                    <a16:creationId xmlns:a16="http://schemas.microsoft.com/office/drawing/2014/main" id="{941C7563-85A8-805D-70F4-3C6AF3C2A22B}"/>
                  </a:ext>
                </a:extLst>
              </p:cNvPr>
              <p:cNvSpPr txBox="1"/>
              <p:nvPr/>
            </p:nvSpPr>
            <p:spPr>
              <a:xfrm>
                <a:off x="5644516" y="24242"/>
                <a:ext cx="9851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𝐼</m:t>
                      </m:r>
                      <m:r>
                        <a:rPr lang="pt-BR" b="0" i="1" smtClean="0">
                          <a:latin typeface="Cambria Math" panose="02040503050406030204" pitchFamily="18" charset="0"/>
                        </a:rPr>
                        <m:t> </m:t>
                      </m:r>
                      <m:r>
                        <a:rPr lang="pt-BR" b="0" i="0" smtClean="0">
                          <a:latin typeface="Cambria Math" panose="02040503050406030204" pitchFamily="18" charset="0"/>
                        </a:rPr>
                        <m:t>(</m:t>
                      </m:r>
                      <m:sSub>
                        <m:sSubPr>
                          <m:ctrlPr>
                            <a:rPr lang="pt-BR" b="0" i="1" smtClean="0">
                              <a:latin typeface="Cambria Math" panose="02040503050406030204" pitchFamily="18" charset="0"/>
                            </a:rPr>
                          </m:ctrlPr>
                        </m:sSubPr>
                        <m:e>
                          <m:r>
                            <m:rPr>
                              <m:sty m:val="p"/>
                            </m:rPr>
                            <a:rPr lang="pt-BR" b="0" i="0" smtClean="0">
                              <a:latin typeface="Cambria Math" panose="02040503050406030204" pitchFamily="18" charset="0"/>
                            </a:rPr>
                            <m:t>t</m:t>
                          </m:r>
                        </m:e>
                        <m:sub>
                          <m:r>
                            <a:rPr lang="pt-BR" b="0" i="0" smtClean="0">
                              <a:latin typeface="Cambria Math" panose="02040503050406030204" pitchFamily="18" charset="0"/>
                            </a:rPr>
                            <m:t>1</m:t>
                          </m:r>
                        </m:sub>
                      </m:sSub>
                      <m:r>
                        <a:rPr lang="pt-BR" b="0" i="0" smtClean="0">
                          <a:latin typeface="Cambria Math" panose="02040503050406030204" pitchFamily="18" charset="0"/>
                        </a:rPr>
                        <m:t>)</m:t>
                      </m:r>
                    </m:oMath>
                  </m:oMathPara>
                </a14:m>
                <a:endParaRPr lang="pt-BR" dirty="0"/>
              </a:p>
            </p:txBody>
          </p:sp>
        </mc:Choice>
        <mc:Fallback xmlns="">
          <p:sp>
            <p:nvSpPr>
              <p:cNvPr id="1036" name="CaixaDeTexto 1035">
                <a:extLst>
                  <a:ext uri="{FF2B5EF4-FFF2-40B4-BE49-F238E27FC236}">
                    <a16:creationId xmlns:a16="http://schemas.microsoft.com/office/drawing/2014/main" id="{941C7563-85A8-805D-70F4-3C6AF3C2A22B}"/>
                  </a:ext>
                </a:extLst>
              </p:cNvPr>
              <p:cNvSpPr txBox="1">
                <a:spLocks noRot="1" noChangeAspect="1" noMove="1" noResize="1" noEditPoints="1" noAdjustHandles="1" noChangeArrowheads="1" noChangeShapeType="1" noTextEdit="1"/>
              </p:cNvSpPr>
              <p:nvPr/>
            </p:nvSpPr>
            <p:spPr>
              <a:xfrm>
                <a:off x="5644516" y="24242"/>
                <a:ext cx="985101" cy="369332"/>
              </a:xfrm>
              <a:prstGeom prst="rect">
                <a:avLst/>
              </a:prstGeom>
              <a:blipFill>
                <a:blip r:embed="rId7"/>
                <a:stretch>
                  <a:fillRect b="-1147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37" name="CaixaDeTexto 1036">
                <a:extLst>
                  <a:ext uri="{FF2B5EF4-FFF2-40B4-BE49-F238E27FC236}">
                    <a16:creationId xmlns:a16="http://schemas.microsoft.com/office/drawing/2014/main" id="{7DA29CE2-08E2-F066-76EF-CAED4F200938}"/>
                  </a:ext>
                </a:extLst>
              </p:cNvPr>
              <p:cNvSpPr txBox="1"/>
              <p:nvPr/>
            </p:nvSpPr>
            <p:spPr>
              <a:xfrm>
                <a:off x="9083119" y="2177"/>
                <a:ext cx="9851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𝐼</m:t>
                      </m:r>
                      <m:r>
                        <a:rPr lang="pt-BR" b="0" i="1" smtClean="0">
                          <a:latin typeface="Cambria Math" panose="02040503050406030204" pitchFamily="18" charset="0"/>
                        </a:rPr>
                        <m:t> </m:t>
                      </m:r>
                      <m:r>
                        <a:rPr lang="pt-BR" b="0" i="0" smtClean="0">
                          <a:latin typeface="Cambria Math" panose="02040503050406030204" pitchFamily="18" charset="0"/>
                        </a:rPr>
                        <m:t>(</m:t>
                      </m:r>
                      <m:sSub>
                        <m:sSubPr>
                          <m:ctrlPr>
                            <a:rPr lang="pt-BR" b="0" i="1" smtClean="0">
                              <a:latin typeface="Cambria Math" panose="02040503050406030204" pitchFamily="18" charset="0"/>
                            </a:rPr>
                          </m:ctrlPr>
                        </m:sSubPr>
                        <m:e>
                          <m:r>
                            <m:rPr>
                              <m:sty m:val="p"/>
                            </m:rPr>
                            <a:rPr lang="pt-BR" b="0" i="0" smtClean="0">
                              <a:latin typeface="Cambria Math" panose="02040503050406030204" pitchFamily="18" charset="0"/>
                            </a:rPr>
                            <m:t>t</m:t>
                          </m:r>
                        </m:e>
                        <m:sub>
                          <m:r>
                            <a:rPr lang="pt-BR" b="0" i="0" smtClean="0">
                              <a:latin typeface="Cambria Math" panose="02040503050406030204" pitchFamily="18" charset="0"/>
                            </a:rPr>
                            <m:t>2</m:t>
                          </m:r>
                        </m:sub>
                      </m:sSub>
                      <m:r>
                        <a:rPr lang="pt-BR" b="0" i="0" smtClean="0">
                          <a:latin typeface="Cambria Math" panose="02040503050406030204" pitchFamily="18" charset="0"/>
                        </a:rPr>
                        <m:t>)</m:t>
                      </m:r>
                    </m:oMath>
                  </m:oMathPara>
                </a14:m>
                <a:endParaRPr lang="pt-BR" dirty="0"/>
              </a:p>
            </p:txBody>
          </p:sp>
        </mc:Choice>
        <mc:Fallback xmlns="">
          <p:sp>
            <p:nvSpPr>
              <p:cNvPr id="1037" name="CaixaDeTexto 1036">
                <a:extLst>
                  <a:ext uri="{FF2B5EF4-FFF2-40B4-BE49-F238E27FC236}">
                    <a16:creationId xmlns:a16="http://schemas.microsoft.com/office/drawing/2014/main" id="{7DA29CE2-08E2-F066-76EF-CAED4F200938}"/>
                  </a:ext>
                </a:extLst>
              </p:cNvPr>
              <p:cNvSpPr txBox="1">
                <a:spLocks noRot="1" noChangeAspect="1" noMove="1" noResize="1" noEditPoints="1" noAdjustHandles="1" noChangeArrowheads="1" noChangeShapeType="1" noTextEdit="1"/>
              </p:cNvSpPr>
              <p:nvPr/>
            </p:nvSpPr>
            <p:spPr>
              <a:xfrm>
                <a:off x="9083119" y="2177"/>
                <a:ext cx="985101" cy="369332"/>
              </a:xfrm>
              <a:prstGeom prst="rect">
                <a:avLst/>
              </a:prstGeom>
              <a:blipFill>
                <a:blip r:embed="rId8"/>
                <a:stretch>
                  <a:fillRect b="-13115"/>
                </a:stretch>
              </a:blipFill>
            </p:spPr>
            <p:txBody>
              <a:bodyPr/>
              <a:lstStyle/>
              <a:p>
                <a:r>
                  <a:rPr lang="pt-BR">
                    <a:noFill/>
                  </a:rPr>
                  <a:t> </a:t>
                </a:r>
              </a:p>
            </p:txBody>
          </p:sp>
        </mc:Fallback>
      </mc:AlternateContent>
    </p:spTree>
    <p:extLst>
      <p:ext uri="{BB962C8B-B14F-4D97-AF65-F5344CB8AC3E}">
        <p14:creationId xmlns:p14="http://schemas.microsoft.com/office/powerpoint/2010/main" val="2824316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15190-B953-500B-AF9B-66868B759364}"/>
            </a:ext>
          </a:extLst>
        </p:cNvPr>
        <p:cNvGrpSpPr/>
        <p:nvPr/>
      </p:nvGrpSpPr>
      <p:grpSpPr>
        <a:xfrm>
          <a:off x="0" y="0"/>
          <a:ext cx="0" cy="0"/>
          <a:chOff x="0" y="0"/>
          <a:chExt cx="0" cy="0"/>
        </a:xfrm>
      </p:grpSpPr>
      <p:pic>
        <p:nvPicPr>
          <p:cNvPr id="1026" name="Picture 2" descr="914 Ac Voltage Source Images, Stock ...">
            <a:extLst>
              <a:ext uri="{FF2B5EF4-FFF2-40B4-BE49-F238E27FC236}">
                <a16:creationId xmlns:a16="http://schemas.microsoft.com/office/drawing/2014/main" id="{AC6A2DD6-935D-2F04-E151-2571EE48E8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42" t="15066" r="50000" b="33877"/>
          <a:stretch/>
        </p:blipFill>
        <p:spPr bwMode="auto">
          <a:xfrm>
            <a:off x="2111673" y="1521352"/>
            <a:ext cx="792046" cy="1094203"/>
          </a:xfrm>
          <a:prstGeom prst="rect">
            <a:avLst/>
          </a:prstGeom>
          <a:noFill/>
          <a:extLst>
            <a:ext uri="{909E8E84-426E-40DD-AFC4-6F175D3DCCD1}">
              <a14:hiddenFill xmlns:a14="http://schemas.microsoft.com/office/drawing/2010/main">
                <a:solidFill>
                  <a:srgbClr val="FFFFFF"/>
                </a:solidFill>
              </a14:hiddenFill>
            </a:ext>
          </a:extLst>
        </p:spPr>
      </p:pic>
      <p:sp>
        <p:nvSpPr>
          <p:cNvPr id="5" name="Forma Livre: Forma 4">
            <a:extLst>
              <a:ext uri="{FF2B5EF4-FFF2-40B4-BE49-F238E27FC236}">
                <a16:creationId xmlns:a16="http://schemas.microsoft.com/office/drawing/2014/main" id="{0235D9F4-4202-52FC-B744-42D6539A1D16}"/>
              </a:ext>
            </a:extLst>
          </p:cNvPr>
          <p:cNvSpPr/>
          <p:nvPr/>
        </p:nvSpPr>
        <p:spPr>
          <a:xfrm flipV="1">
            <a:off x="3287795" y="2866065"/>
            <a:ext cx="1640264" cy="976768"/>
          </a:xfrm>
          <a:custGeom>
            <a:avLst/>
            <a:gdLst>
              <a:gd name="connsiteX0" fmla="*/ 0 w 2752626"/>
              <a:gd name="connsiteY0" fmla="*/ 1272626 h 1272626"/>
              <a:gd name="connsiteX1" fmla="*/ 1564849 w 2752626"/>
              <a:gd name="connsiteY1" fmla="*/ 7 h 1272626"/>
              <a:gd name="connsiteX2" fmla="*/ 2752626 w 2752626"/>
              <a:gd name="connsiteY2" fmla="*/ 1253772 h 1272626"/>
            </a:gdLst>
            <a:ahLst/>
            <a:cxnLst>
              <a:cxn ang="0">
                <a:pos x="connsiteX0" y="connsiteY0"/>
              </a:cxn>
              <a:cxn ang="0">
                <a:pos x="connsiteX1" y="connsiteY1"/>
              </a:cxn>
              <a:cxn ang="0">
                <a:pos x="connsiteX2" y="connsiteY2"/>
              </a:cxn>
            </a:cxnLst>
            <a:rect l="l" t="t" r="r" b="b"/>
            <a:pathLst>
              <a:path w="2752626" h="1272626">
                <a:moveTo>
                  <a:pt x="0" y="1272626"/>
                </a:moveTo>
                <a:cubicBezTo>
                  <a:pt x="553039" y="637887"/>
                  <a:pt x="1106078" y="3149"/>
                  <a:pt x="1564849" y="7"/>
                </a:cubicBezTo>
                <a:cubicBezTo>
                  <a:pt x="2023620" y="-3135"/>
                  <a:pt x="2553092" y="1027529"/>
                  <a:pt x="2752626" y="125377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 name="Conector reto 6">
            <a:extLst>
              <a:ext uri="{FF2B5EF4-FFF2-40B4-BE49-F238E27FC236}">
                <a16:creationId xmlns:a16="http://schemas.microsoft.com/office/drawing/2014/main" id="{42260C75-0EF8-7249-178A-54F3983C2B66}"/>
              </a:ext>
            </a:extLst>
          </p:cNvPr>
          <p:cNvCxnSpPr>
            <a:cxnSpLocks/>
          </p:cNvCxnSpPr>
          <p:nvPr/>
        </p:nvCxnSpPr>
        <p:spPr>
          <a:xfrm>
            <a:off x="2537381" y="1553065"/>
            <a:ext cx="71172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B01DDBEA-611A-C3E2-627F-FE56A8704C4B}"/>
              </a:ext>
            </a:extLst>
          </p:cNvPr>
          <p:cNvCxnSpPr>
            <a:cxnSpLocks/>
          </p:cNvCxnSpPr>
          <p:nvPr/>
        </p:nvCxnSpPr>
        <p:spPr>
          <a:xfrm>
            <a:off x="3161118" y="4127865"/>
            <a:ext cx="1640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to 13">
            <a:extLst>
              <a:ext uri="{FF2B5EF4-FFF2-40B4-BE49-F238E27FC236}">
                <a16:creationId xmlns:a16="http://schemas.microsoft.com/office/drawing/2014/main" id="{2041561B-A0F7-FFFA-62DD-1C38515DC270}"/>
              </a:ext>
            </a:extLst>
          </p:cNvPr>
          <p:cNvCxnSpPr>
            <a:cxnSpLocks/>
          </p:cNvCxnSpPr>
          <p:nvPr/>
        </p:nvCxnSpPr>
        <p:spPr>
          <a:xfrm>
            <a:off x="2537381" y="2851022"/>
            <a:ext cx="7117237"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CaixaDeTexto 15">
            <a:extLst>
              <a:ext uri="{FF2B5EF4-FFF2-40B4-BE49-F238E27FC236}">
                <a16:creationId xmlns:a16="http://schemas.microsoft.com/office/drawing/2014/main" id="{E97B41AF-01E9-4130-6D15-A86BD2C49433}"/>
              </a:ext>
            </a:extLst>
          </p:cNvPr>
          <p:cNvSpPr txBox="1"/>
          <p:nvPr/>
        </p:nvSpPr>
        <p:spPr>
          <a:xfrm>
            <a:off x="2129312" y="1359204"/>
            <a:ext cx="546755" cy="369332"/>
          </a:xfrm>
          <a:prstGeom prst="rect">
            <a:avLst/>
          </a:prstGeom>
          <a:noFill/>
        </p:spPr>
        <p:txBody>
          <a:bodyPr wrap="square" rtlCol="0">
            <a:spAutoFit/>
          </a:bodyPr>
          <a:lstStyle/>
          <a:p>
            <a:r>
              <a:rPr lang="pt-BR" dirty="0"/>
              <a:t>+ </a:t>
            </a:r>
          </a:p>
        </p:txBody>
      </p:sp>
      <p:sp>
        <p:nvSpPr>
          <p:cNvPr id="17" name="CaixaDeTexto 16">
            <a:extLst>
              <a:ext uri="{FF2B5EF4-FFF2-40B4-BE49-F238E27FC236}">
                <a16:creationId xmlns:a16="http://schemas.microsoft.com/office/drawing/2014/main" id="{DEC79BEB-B698-E4BE-E3D6-72FE0E95A212}"/>
              </a:ext>
            </a:extLst>
          </p:cNvPr>
          <p:cNvSpPr txBox="1"/>
          <p:nvPr/>
        </p:nvSpPr>
        <p:spPr>
          <a:xfrm>
            <a:off x="2166396" y="2498457"/>
            <a:ext cx="546755" cy="369332"/>
          </a:xfrm>
          <a:prstGeom prst="rect">
            <a:avLst/>
          </a:prstGeom>
          <a:noFill/>
        </p:spPr>
        <p:txBody>
          <a:bodyPr wrap="square" rtlCol="0">
            <a:spAutoFit/>
          </a:bodyPr>
          <a:lstStyle/>
          <a:p>
            <a:r>
              <a:rPr lang="pt-BR" dirty="0"/>
              <a:t>- </a:t>
            </a:r>
          </a:p>
        </p:txBody>
      </p:sp>
      <p:sp>
        <p:nvSpPr>
          <p:cNvPr id="18" name="CaixaDeTexto 17">
            <a:extLst>
              <a:ext uri="{FF2B5EF4-FFF2-40B4-BE49-F238E27FC236}">
                <a16:creationId xmlns:a16="http://schemas.microsoft.com/office/drawing/2014/main" id="{6C5A2CAB-8E3F-D69A-C348-17DFE342FB9F}"/>
              </a:ext>
            </a:extLst>
          </p:cNvPr>
          <p:cNvSpPr txBox="1"/>
          <p:nvPr/>
        </p:nvSpPr>
        <p:spPr>
          <a:xfrm>
            <a:off x="2837818" y="1582487"/>
            <a:ext cx="8205251" cy="1323439"/>
          </a:xfrm>
          <a:prstGeom prst="rect">
            <a:avLst/>
          </a:prstGeom>
          <a:noFill/>
        </p:spPr>
        <p:txBody>
          <a:bodyPr wrap="square" rtlCol="0">
            <a:spAutoFit/>
          </a:bodyPr>
          <a:lstStyle/>
          <a:p>
            <a:r>
              <a:rPr lang="pt-BR" sz="1600" dirty="0"/>
              <a:t>Seguindo esse pensamento, a fonte faceira, fica num atrai e empurra elétrons, porem dado o comprimento de onda muito grande, frequência baixa, demora para mudar para a polaridade de atração, aí os elétrons já vasaram para longe, porem em altas frequências os comprimentos de ondas diminuem, troca de polaridade muito rápida, será que é por isso que tem mais perdas para as altas frequências, as cargas ficam indo e voltando, e acabam dissipando energia? Sei lá </a:t>
            </a:r>
          </a:p>
        </p:txBody>
      </p:sp>
      <p:grpSp>
        <p:nvGrpSpPr>
          <p:cNvPr id="22" name="Agrupar 21">
            <a:extLst>
              <a:ext uri="{FF2B5EF4-FFF2-40B4-BE49-F238E27FC236}">
                <a16:creationId xmlns:a16="http://schemas.microsoft.com/office/drawing/2014/main" id="{B037E0B8-C359-78C1-997E-01025A9162F8}"/>
              </a:ext>
            </a:extLst>
          </p:cNvPr>
          <p:cNvGrpSpPr/>
          <p:nvPr/>
        </p:nvGrpSpPr>
        <p:grpSpPr>
          <a:xfrm>
            <a:off x="3958469" y="2955073"/>
            <a:ext cx="569536" cy="707886"/>
            <a:chOff x="6032366" y="3480410"/>
            <a:chExt cx="569536" cy="707886"/>
          </a:xfrm>
        </p:grpSpPr>
        <p:sp>
          <p:nvSpPr>
            <p:cNvPr id="11" name="CaixaDeTexto 10">
              <a:extLst>
                <a:ext uri="{FF2B5EF4-FFF2-40B4-BE49-F238E27FC236}">
                  <a16:creationId xmlns:a16="http://schemas.microsoft.com/office/drawing/2014/main" id="{EBAEB606-8907-8388-A352-31F9AAD493ED}"/>
                </a:ext>
              </a:extLst>
            </p:cNvPr>
            <p:cNvSpPr txBox="1"/>
            <p:nvPr/>
          </p:nvSpPr>
          <p:spPr>
            <a:xfrm>
              <a:off x="6055147" y="3480410"/>
              <a:ext cx="546755" cy="707886"/>
            </a:xfrm>
            <a:prstGeom prst="rect">
              <a:avLst/>
            </a:prstGeom>
            <a:noFill/>
          </p:spPr>
          <p:txBody>
            <a:bodyPr wrap="square" rtlCol="0">
              <a:spAutoFit/>
            </a:bodyPr>
            <a:lstStyle/>
            <a:p>
              <a:r>
                <a:rPr lang="pt-BR" sz="4000" dirty="0"/>
                <a:t>-</a:t>
              </a:r>
              <a:r>
                <a:rPr lang="pt-BR" sz="3200" dirty="0"/>
                <a:t> </a:t>
              </a:r>
            </a:p>
          </p:txBody>
        </p:sp>
        <p:sp>
          <p:nvSpPr>
            <p:cNvPr id="19" name="Elipse 18">
              <a:extLst>
                <a:ext uri="{FF2B5EF4-FFF2-40B4-BE49-F238E27FC236}">
                  <a16:creationId xmlns:a16="http://schemas.microsoft.com/office/drawing/2014/main" id="{E5FF19CC-2669-AD6C-8BC3-3DDE15481DA4}"/>
                </a:ext>
              </a:extLst>
            </p:cNvPr>
            <p:cNvSpPr/>
            <p:nvPr/>
          </p:nvSpPr>
          <p:spPr>
            <a:xfrm>
              <a:off x="6032366" y="3664057"/>
              <a:ext cx="411640" cy="369333"/>
            </a:xfrm>
            <a:prstGeom prst="ellipse">
              <a:avLst/>
            </a:prstGeom>
            <a:no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p:sp>
        <p:nvSpPr>
          <p:cNvPr id="3" name="Forma Livre: Forma 2">
            <a:extLst>
              <a:ext uri="{FF2B5EF4-FFF2-40B4-BE49-F238E27FC236}">
                <a16:creationId xmlns:a16="http://schemas.microsoft.com/office/drawing/2014/main" id="{D9A4CCFC-4D6F-1227-57DB-7242BDA4BDF9}"/>
              </a:ext>
            </a:extLst>
          </p:cNvPr>
          <p:cNvSpPr/>
          <p:nvPr/>
        </p:nvSpPr>
        <p:spPr>
          <a:xfrm>
            <a:off x="5644516" y="553680"/>
            <a:ext cx="1640264" cy="976768"/>
          </a:xfrm>
          <a:custGeom>
            <a:avLst/>
            <a:gdLst>
              <a:gd name="connsiteX0" fmla="*/ 0 w 2752626"/>
              <a:gd name="connsiteY0" fmla="*/ 1272626 h 1272626"/>
              <a:gd name="connsiteX1" fmla="*/ 1564849 w 2752626"/>
              <a:gd name="connsiteY1" fmla="*/ 7 h 1272626"/>
              <a:gd name="connsiteX2" fmla="*/ 2752626 w 2752626"/>
              <a:gd name="connsiteY2" fmla="*/ 1253772 h 1272626"/>
            </a:gdLst>
            <a:ahLst/>
            <a:cxnLst>
              <a:cxn ang="0">
                <a:pos x="connsiteX0" y="connsiteY0"/>
              </a:cxn>
              <a:cxn ang="0">
                <a:pos x="connsiteX1" y="connsiteY1"/>
              </a:cxn>
              <a:cxn ang="0">
                <a:pos x="connsiteX2" y="connsiteY2"/>
              </a:cxn>
            </a:cxnLst>
            <a:rect l="l" t="t" r="r" b="b"/>
            <a:pathLst>
              <a:path w="2752626" h="1272626">
                <a:moveTo>
                  <a:pt x="0" y="1272626"/>
                </a:moveTo>
                <a:cubicBezTo>
                  <a:pt x="553039" y="637887"/>
                  <a:pt x="1106078" y="3149"/>
                  <a:pt x="1564849" y="7"/>
                </a:cubicBezTo>
                <a:cubicBezTo>
                  <a:pt x="2023620" y="-3135"/>
                  <a:pt x="2553092" y="1027529"/>
                  <a:pt x="2752626" y="125377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4" name="Agrupar 3">
            <a:extLst>
              <a:ext uri="{FF2B5EF4-FFF2-40B4-BE49-F238E27FC236}">
                <a16:creationId xmlns:a16="http://schemas.microsoft.com/office/drawing/2014/main" id="{C413C964-C45F-A34D-3F7E-574914EAE0FC}"/>
              </a:ext>
            </a:extLst>
          </p:cNvPr>
          <p:cNvGrpSpPr/>
          <p:nvPr/>
        </p:nvGrpSpPr>
        <p:grpSpPr>
          <a:xfrm>
            <a:off x="6308981" y="845071"/>
            <a:ext cx="569536" cy="707886"/>
            <a:chOff x="6032366" y="3480410"/>
            <a:chExt cx="569536" cy="707886"/>
          </a:xfrm>
        </p:grpSpPr>
        <p:sp>
          <p:nvSpPr>
            <p:cNvPr id="6" name="CaixaDeTexto 5">
              <a:extLst>
                <a:ext uri="{FF2B5EF4-FFF2-40B4-BE49-F238E27FC236}">
                  <a16:creationId xmlns:a16="http://schemas.microsoft.com/office/drawing/2014/main" id="{1FF19DDA-EA8E-FC65-971C-84508281A610}"/>
                </a:ext>
              </a:extLst>
            </p:cNvPr>
            <p:cNvSpPr txBox="1"/>
            <p:nvPr/>
          </p:nvSpPr>
          <p:spPr>
            <a:xfrm>
              <a:off x="6055147" y="3480410"/>
              <a:ext cx="546755" cy="707886"/>
            </a:xfrm>
            <a:prstGeom prst="rect">
              <a:avLst/>
            </a:prstGeom>
            <a:noFill/>
          </p:spPr>
          <p:txBody>
            <a:bodyPr wrap="square" rtlCol="0">
              <a:spAutoFit/>
            </a:bodyPr>
            <a:lstStyle/>
            <a:p>
              <a:r>
                <a:rPr lang="pt-BR" sz="4000" dirty="0"/>
                <a:t>-</a:t>
              </a:r>
              <a:r>
                <a:rPr lang="pt-BR" sz="3200" dirty="0"/>
                <a:t> </a:t>
              </a:r>
            </a:p>
          </p:txBody>
        </p:sp>
        <p:sp>
          <p:nvSpPr>
            <p:cNvPr id="8" name="Elipse 7">
              <a:extLst>
                <a:ext uri="{FF2B5EF4-FFF2-40B4-BE49-F238E27FC236}">
                  <a16:creationId xmlns:a16="http://schemas.microsoft.com/office/drawing/2014/main" id="{C48332A5-EE02-1144-8E0E-E9159AD8640E}"/>
                </a:ext>
              </a:extLst>
            </p:cNvPr>
            <p:cNvSpPr/>
            <p:nvPr/>
          </p:nvSpPr>
          <p:spPr>
            <a:xfrm>
              <a:off x="6032366" y="3664057"/>
              <a:ext cx="411640" cy="369333"/>
            </a:xfrm>
            <a:prstGeom prst="ellipse">
              <a:avLst/>
            </a:prstGeom>
            <a:no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p:sp>
        <p:nvSpPr>
          <p:cNvPr id="9" name="Forma Livre: Forma 8">
            <a:extLst>
              <a:ext uri="{FF2B5EF4-FFF2-40B4-BE49-F238E27FC236}">
                <a16:creationId xmlns:a16="http://schemas.microsoft.com/office/drawing/2014/main" id="{AC486626-8B05-A4C8-9424-8CCABFDDD81F}"/>
              </a:ext>
            </a:extLst>
          </p:cNvPr>
          <p:cNvSpPr/>
          <p:nvPr/>
        </p:nvSpPr>
        <p:spPr>
          <a:xfrm flipV="1">
            <a:off x="5706443" y="3036577"/>
            <a:ext cx="1640264" cy="976768"/>
          </a:xfrm>
          <a:custGeom>
            <a:avLst/>
            <a:gdLst>
              <a:gd name="connsiteX0" fmla="*/ 0 w 2752626"/>
              <a:gd name="connsiteY0" fmla="*/ 1272626 h 1272626"/>
              <a:gd name="connsiteX1" fmla="*/ 1564849 w 2752626"/>
              <a:gd name="connsiteY1" fmla="*/ 7 h 1272626"/>
              <a:gd name="connsiteX2" fmla="*/ 2752626 w 2752626"/>
              <a:gd name="connsiteY2" fmla="*/ 1253772 h 1272626"/>
            </a:gdLst>
            <a:ahLst/>
            <a:cxnLst>
              <a:cxn ang="0">
                <a:pos x="connsiteX0" y="connsiteY0"/>
              </a:cxn>
              <a:cxn ang="0">
                <a:pos x="connsiteX1" y="connsiteY1"/>
              </a:cxn>
              <a:cxn ang="0">
                <a:pos x="connsiteX2" y="connsiteY2"/>
              </a:cxn>
            </a:cxnLst>
            <a:rect l="l" t="t" r="r" b="b"/>
            <a:pathLst>
              <a:path w="2752626" h="1272626">
                <a:moveTo>
                  <a:pt x="0" y="1272626"/>
                </a:moveTo>
                <a:cubicBezTo>
                  <a:pt x="553039" y="637887"/>
                  <a:pt x="1106078" y="3149"/>
                  <a:pt x="1564849" y="7"/>
                </a:cubicBezTo>
                <a:cubicBezTo>
                  <a:pt x="2023620" y="-3135"/>
                  <a:pt x="2553092" y="1027529"/>
                  <a:pt x="2752626" y="125377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2" name="Agrupar 11">
            <a:extLst>
              <a:ext uri="{FF2B5EF4-FFF2-40B4-BE49-F238E27FC236}">
                <a16:creationId xmlns:a16="http://schemas.microsoft.com/office/drawing/2014/main" id="{4EA86E07-3D69-2090-95B5-89E52A3D2C41}"/>
              </a:ext>
            </a:extLst>
          </p:cNvPr>
          <p:cNvGrpSpPr/>
          <p:nvPr/>
        </p:nvGrpSpPr>
        <p:grpSpPr>
          <a:xfrm>
            <a:off x="6370908" y="2866065"/>
            <a:ext cx="569536" cy="707886"/>
            <a:chOff x="6032366" y="3480410"/>
            <a:chExt cx="569536" cy="707886"/>
          </a:xfrm>
        </p:grpSpPr>
        <p:sp>
          <p:nvSpPr>
            <p:cNvPr id="13" name="CaixaDeTexto 12">
              <a:extLst>
                <a:ext uri="{FF2B5EF4-FFF2-40B4-BE49-F238E27FC236}">
                  <a16:creationId xmlns:a16="http://schemas.microsoft.com/office/drawing/2014/main" id="{91AB1A2B-2023-CC81-C706-38E6AF669771}"/>
                </a:ext>
              </a:extLst>
            </p:cNvPr>
            <p:cNvSpPr txBox="1"/>
            <p:nvPr/>
          </p:nvSpPr>
          <p:spPr>
            <a:xfrm>
              <a:off x="6055147" y="3480410"/>
              <a:ext cx="546755" cy="707886"/>
            </a:xfrm>
            <a:prstGeom prst="rect">
              <a:avLst/>
            </a:prstGeom>
            <a:noFill/>
          </p:spPr>
          <p:txBody>
            <a:bodyPr wrap="square" rtlCol="0">
              <a:spAutoFit/>
            </a:bodyPr>
            <a:lstStyle/>
            <a:p>
              <a:r>
                <a:rPr lang="pt-BR" sz="4000" dirty="0"/>
                <a:t>-</a:t>
              </a:r>
              <a:r>
                <a:rPr lang="pt-BR" sz="3200" dirty="0"/>
                <a:t> </a:t>
              </a:r>
            </a:p>
          </p:txBody>
        </p:sp>
        <p:sp>
          <p:nvSpPr>
            <p:cNvPr id="20" name="Elipse 19">
              <a:extLst>
                <a:ext uri="{FF2B5EF4-FFF2-40B4-BE49-F238E27FC236}">
                  <a16:creationId xmlns:a16="http://schemas.microsoft.com/office/drawing/2014/main" id="{4B0950F0-8FA7-CEAD-B05C-04A4CD3FF1A4}"/>
                </a:ext>
              </a:extLst>
            </p:cNvPr>
            <p:cNvSpPr/>
            <p:nvPr/>
          </p:nvSpPr>
          <p:spPr>
            <a:xfrm>
              <a:off x="6032366" y="3664057"/>
              <a:ext cx="411640" cy="369333"/>
            </a:xfrm>
            <a:prstGeom prst="ellipse">
              <a:avLst/>
            </a:prstGeom>
            <a:no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p:sp>
        <p:nvSpPr>
          <p:cNvPr id="21" name="Forma Livre: Forma 20">
            <a:extLst>
              <a:ext uri="{FF2B5EF4-FFF2-40B4-BE49-F238E27FC236}">
                <a16:creationId xmlns:a16="http://schemas.microsoft.com/office/drawing/2014/main" id="{AD554811-9D05-E3F0-D951-24E2CB682AB6}"/>
              </a:ext>
            </a:extLst>
          </p:cNvPr>
          <p:cNvSpPr/>
          <p:nvPr/>
        </p:nvSpPr>
        <p:spPr>
          <a:xfrm>
            <a:off x="8659821" y="547794"/>
            <a:ext cx="1640264" cy="976768"/>
          </a:xfrm>
          <a:custGeom>
            <a:avLst/>
            <a:gdLst>
              <a:gd name="connsiteX0" fmla="*/ 0 w 2752626"/>
              <a:gd name="connsiteY0" fmla="*/ 1272626 h 1272626"/>
              <a:gd name="connsiteX1" fmla="*/ 1564849 w 2752626"/>
              <a:gd name="connsiteY1" fmla="*/ 7 h 1272626"/>
              <a:gd name="connsiteX2" fmla="*/ 2752626 w 2752626"/>
              <a:gd name="connsiteY2" fmla="*/ 1253772 h 1272626"/>
            </a:gdLst>
            <a:ahLst/>
            <a:cxnLst>
              <a:cxn ang="0">
                <a:pos x="connsiteX0" y="connsiteY0"/>
              </a:cxn>
              <a:cxn ang="0">
                <a:pos x="connsiteX1" y="connsiteY1"/>
              </a:cxn>
              <a:cxn ang="0">
                <a:pos x="connsiteX2" y="connsiteY2"/>
              </a:cxn>
            </a:cxnLst>
            <a:rect l="l" t="t" r="r" b="b"/>
            <a:pathLst>
              <a:path w="2752626" h="1272626">
                <a:moveTo>
                  <a:pt x="0" y="1272626"/>
                </a:moveTo>
                <a:cubicBezTo>
                  <a:pt x="553039" y="637887"/>
                  <a:pt x="1106078" y="3149"/>
                  <a:pt x="1564849" y="7"/>
                </a:cubicBezTo>
                <a:cubicBezTo>
                  <a:pt x="2023620" y="-3135"/>
                  <a:pt x="2553092" y="1027529"/>
                  <a:pt x="2752626" y="125377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23" name="Agrupar 22">
            <a:extLst>
              <a:ext uri="{FF2B5EF4-FFF2-40B4-BE49-F238E27FC236}">
                <a16:creationId xmlns:a16="http://schemas.microsoft.com/office/drawing/2014/main" id="{AB9F8282-A623-B19E-1543-0A0AF3DFAC4A}"/>
              </a:ext>
            </a:extLst>
          </p:cNvPr>
          <p:cNvGrpSpPr/>
          <p:nvPr/>
        </p:nvGrpSpPr>
        <p:grpSpPr>
          <a:xfrm>
            <a:off x="9243373" y="788172"/>
            <a:ext cx="569536" cy="707886"/>
            <a:chOff x="6032366" y="3480410"/>
            <a:chExt cx="569536" cy="707886"/>
          </a:xfrm>
        </p:grpSpPr>
        <p:sp>
          <p:nvSpPr>
            <p:cNvPr id="24" name="CaixaDeTexto 23">
              <a:extLst>
                <a:ext uri="{FF2B5EF4-FFF2-40B4-BE49-F238E27FC236}">
                  <a16:creationId xmlns:a16="http://schemas.microsoft.com/office/drawing/2014/main" id="{3F2F7FE0-CBEE-1F81-30FA-EF8640DA3A47}"/>
                </a:ext>
              </a:extLst>
            </p:cNvPr>
            <p:cNvSpPr txBox="1"/>
            <p:nvPr/>
          </p:nvSpPr>
          <p:spPr>
            <a:xfrm>
              <a:off x="6055147" y="3480410"/>
              <a:ext cx="546755" cy="707886"/>
            </a:xfrm>
            <a:prstGeom prst="rect">
              <a:avLst/>
            </a:prstGeom>
            <a:noFill/>
          </p:spPr>
          <p:txBody>
            <a:bodyPr wrap="square" rtlCol="0">
              <a:spAutoFit/>
            </a:bodyPr>
            <a:lstStyle/>
            <a:p>
              <a:r>
                <a:rPr lang="pt-BR" sz="4000" dirty="0"/>
                <a:t>-</a:t>
              </a:r>
              <a:r>
                <a:rPr lang="pt-BR" sz="3200" dirty="0"/>
                <a:t> </a:t>
              </a:r>
            </a:p>
          </p:txBody>
        </p:sp>
        <p:sp>
          <p:nvSpPr>
            <p:cNvPr id="25" name="Elipse 24">
              <a:extLst>
                <a:ext uri="{FF2B5EF4-FFF2-40B4-BE49-F238E27FC236}">
                  <a16:creationId xmlns:a16="http://schemas.microsoft.com/office/drawing/2014/main" id="{189920D6-A61F-4F19-3878-1F21DB0C07FF}"/>
                </a:ext>
              </a:extLst>
            </p:cNvPr>
            <p:cNvSpPr/>
            <p:nvPr/>
          </p:nvSpPr>
          <p:spPr>
            <a:xfrm>
              <a:off x="6032366" y="3664057"/>
              <a:ext cx="411640" cy="369333"/>
            </a:xfrm>
            <a:prstGeom prst="ellipse">
              <a:avLst/>
            </a:prstGeom>
            <a:no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p:cxnSp>
        <p:nvCxnSpPr>
          <p:cNvPr id="27" name="Conector de Seta Reta 26">
            <a:extLst>
              <a:ext uri="{FF2B5EF4-FFF2-40B4-BE49-F238E27FC236}">
                <a16:creationId xmlns:a16="http://schemas.microsoft.com/office/drawing/2014/main" id="{E0DFBEAA-5FB2-D3F9-ED41-86FBE22B2194}"/>
              </a:ext>
            </a:extLst>
          </p:cNvPr>
          <p:cNvCxnSpPr>
            <a:cxnSpLocks/>
          </p:cNvCxnSpPr>
          <p:nvPr/>
        </p:nvCxnSpPr>
        <p:spPr>
          <a:xfrm flipH="1">
            <a:off x="3099444" y="460269"/>
            <a:ext cx="1640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Forma Livre: Forma 50">
            <a:extLst>
              <a:ext uri="{FF2B5EF4-FFF2-40B4-BE49-F238E27FC236}">
                <a16:creationId xmlns:a16="http://schemas.microsoft.com/office/drawing/2014/main" id="{89C974C5-6E92-DC61-4BA8-5865DFBD06A8}"/>
              </a:ext>
            </a:extLst>
          </p:cNvPr>
          <p:cNvSpPr/>
          <p:nvPr/>
        </p:nvSpPr>
        <p:spPr>
          <a:xfrm>
            <a:off x="3142361" y="598416"/>
            <a:ext cx="1640264" cy="976768"/>
          </a:xfrm>
          <a:custGeom>
            <a:avLst/>
            <a:gdLst>
              <a:gd name="connsiteX0" fmla="*/ 0 w 2752626"/>
              <a:gd name="connsiteY0" fmla="*/ 1272626 h 1272626"/>
              <a:gd name="connsiteX1" fmla="*/ 1564849 w 2752626"/>
              <a:gd name="connsiteY1" fmla="*/ 7 h 1272626"/>
              <a:gd name="connsiteX2" fmla="*/ 2752626 w 2752626"/>
              <a:gd name="connsiteY2" fmla="*/ 1253772 h 1272626"/>
            </a:gdLst>
            <a:ahLst/>
            <a:cxnLst>
              <a:cxn ang="0">
                <a:pos x="connsiteX0" y="connsiteY0"/>
              </a:cxn>
              <a:cxn ang="0">
                <a:pos x="connsiteX1" y="connsiteY1"/>
              </a:cxn>
              <a:cxn ang="0">
                <a:pos x="connsiteX2" y="connsiteY2"/>
              </a:cxn>
            </a:cxnLst>
            <a:rect l="l" t="t" r="r" b="b"/>
            <a:pathLst>
              <a:path w="2752626" h="1272626">
                <a:moveTo>
                  <a:pt x="0" y="1272626"/>
                </a:moveTo>
                <a:cubicBezTo>
                  <a:pt x="553039" y="637887"/>
                  <a:pt x="1106078" y="3149"/>
                  <a:pt x="1564849" y="7"/>
                </a:cubicBezTo>
                <a:cubicBezTo>
                  <a:pt x="2023620" y="-3135"/>
                  <a:pt x="2553092" y="1027529"/>
                  <a:pt x="2752626" y="125377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52" name="Agrupar 51">
            <a:extLst>
              <a:ext uri="{FF2B5EF4-FFF2-40B4-BE49-F238E27FC236}">
                <a16:creationId xmlns:a16="http://schemas.microsoft.com/office/drawing/2014/main" id="{1274FDDE-D5C9-63EE-8FE9-3897A8BAE48E}"/>
              </a:ext>
            </a:extLst>
          </p:cNvPr>
          <p:cNvGrpSpPr/>
          <p:nvPr/>
        </p:nvGrpSpPr>
        <p:grpSpPr>
          <a:xfrm>
            <a:off x="3768853" y="835585"/>
            <a:ext cx="569536" cy="707886"/>
            <a:chOff x="6032366" y="3480410"/>
            <a:chExt cx="569536" cy="707886"/>
          </a:xfrm>
        </p:grpSpPr>
        <p:sp>
          <p:nvSpPr>
            <p:cNvPr id="53" name="CaixaDeTexto 52">
              <a:extLst>
                <a:ext uri="{FF2B5EF4-FFF2-40B4-BE49-F238E27FC236}">
                  <a16:creationId xmlns:a16="http://schemas.microsoft.com/office/drawing/2014/main" id="{6E844D81-2AB0-9B26-EB42-2DB33F686C46}"/>
                </a:ext>
              </a:extLst>
            </p:cNvPr>
            <p:cNvSpPr txBox="1"/>
            <p:nvPr/>
          </p:nvSpPr>
          <p:spPr>
            <a:xfrm>
              <a:off x="6055147" y="3480410"/>
              <a:ext cx="546755" cy="707886"/>
            </a:xfrm>
            <a:prstGeom prst="rect">
              <a:avLst/>
            </a:prstGeom>
            <a:noFill/>
          </p:spPr>
          <p:txBody>
            <a:bodyPr wrap="square" rtlCol="0">
              <a:spAutoFit/>
            </a:bodyPr>
            <a:lstStyle/>
            <a:p>
              <a:r>
                <a:rPr lang="pt-BR" sz="4000" dirty="0"/>
                <a:t>-</a:t>
              </a:r>
              <a:r>
                <a:rPr lang="pt-BR" sz="3200" dirty="0"/>
                <a:t> </a:t>
              </a:r>
            </a:p>
          </p:txBody>
        </p:sp>
        <p:sp>
          <p:nvSpPr>
            <p:cNvPr id="54" name="Elipse 53">
              <a:extLst>
                <a:ext uri="{FF2B5EF4-FFF2-40B4-BE49-F238E27FC236}">
                  <a16:creationId xmlns:a16="http://schemas.microsoft.com/office/drawing/2014/main" id="{2CE7439C-BD03-ECF7-5745-7FB88AFB0942}"/>
                </a:ext>
              </a:extLst>
            </p:cNvPr>
            <p:cNvSpPr/>
            <p:nvPr/>
          </p:nvSpPr>
          <p:spPr>
            <a:xfrm>
              <a:off x="6032366" y="3664057"/>
              <a:ext cx="411640" cy="369333"/>
            </a:xfrm>
            <a:prstGeom prst="ellipse">
              <a:avLst/>
            </a:prstGeom>
            <a:no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p:sp>
        <p:nvSpPr>
          <p:cNvPr id="56" name="CaixaDeTexto 55">
            <a:extLst>
              <a:ext uri="{FF2B5EF4-FFF2-40B4-BE49-F238E27FC236}">
                <a16:creationId xmlns:a16="http://schemas.microsoft.com/office/drawing/2014/main" id="{D43F40F4-9468-B117-E897-AE7087898863}"/>
              </a:ext>
            </a:extLst>
          </p:cNvPr>
          <p:cNvSpPr txBox="1"/>
          <p:nvPr/>
        </p:nvSpPr>
        <p:spPr>
          <a:xfrm>
            <a:off x="7822853" y="863521"/>
            <a:ext cx="975799" cy="369332"/>
          </a:xfrm>
          <a:prstGeom prst="rect">
            <a:avLst/>
          </a:prstGeom>
          <a:noFill/>
        </p:spPr>
        <p:txBody>
          <a:bodyPr wrap="square" rtlCol="0">
            <a:spAutoFit/>
          </a:bodyPr>
          <a:lstStyle/>
          <a:p>
            <a:r>
              <a:rPr lang="pt-BR" dirty="0"/>
              <a:t>.....</a:t>
            </a:r>
          </a:p>
        </p:txBody>
      </p:sp>
      <p:sp>
        <p:nvSpPr>
          <p:cNvPr id="57" name="CaixaDeTexto 56">
            <a:extLst>
              <a:ext uri="{FF2B5EF4-FFF2-40B4-BE49-F238E27FC236}">
                <a16:creationId xmlns:a16="http://schemas.microsoft.com/office/drawing/2014/main" id="{43865DCC-1F33-5EBD-80A0-2E5D9640ED65}"/>
              </a:ext>
            </a:extLst>
          </p:cNvPr>
          <p:cNvSpPr txBox="1"/>
          <p:nvPr/>
        </p:nvSpPr>
        <p:spPr>
          <a:xfrm>
            <a:off x="7883612" y="3227658"/>
            <a:ext cx="975799" cy="369332"/>
          </a:xfrm>
          <a:prstGeom prst="rect">
            <a:avLst/>
          </a:prstGeom>
          <a:noFill/>
        </p:spPr>
        <p:txBody>
          <a:bodyPr wrap="square" rtlCol="0">
            <a:spAutoFit/>
          </a:bodyPr>
          <a:lstStyle/>
          <a:p>
            <a:r>
              <a:rPr lang="pt-BR" dirty="0"/>
              <a:t>.....</a:t>
            </a:r>
          </a:p>
        </p:txBody>
      </p:sp>
      <p:cxnSp>
        <p:nvCxnSpPr>
          <p:cNvPr id="58" name="Conector de Seta Reta 57">
            <a:extLst>
              <a:ext uri="{FF2B5EF4-FFF2-40B4-BE49-F238E27FC236}">
                <a16:creationId xmlns:a16="http://schemas.microsoft.com/office/drawing/2014/main" id="{CBFE81DC-FB0D-3CF3-7ED1-C75A7AA62156}"/>
              </a:ext>
            </a:extLst>
          </p:cNvPr>
          <p:cNvCxnSpPr>
            <a:cxnSpLocks/>
          </p:cNvCxnSpPr>
          <p:nvPr/>
        </p:nvCxnSpPr>
        <p:spPr>
          <a:xfrm flipH="1">
            <a:off x="8587361" y="428622"/>
            <a:ext cx="1640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aixaDeTexto 60">
            <a:extLst>
              <a:ext uri="{FF2B5EF4-FFF2-40B4-BE49-F238E27FC236}">
                <a16:creationId xmlns:a16="http://schemas.microsoft.com/office/drawing/2014/main" id="{D24909B3-AE9C-E7A8-2422-BA74181C5823}"/>
              </a:ext>
            </a:extLst>
          </p:cNvPr>
          <p:cNvSpPr txBox="1"/>
          <p:nvPr/>
        </p:nvSpPr>
        <p:spPr>
          <a:xfrm>
            <a:off x="4829766" y="820196"/>
            <a:ext cx="975799" cy="369332"/>
          </a:xfrm>
          <a:prstGeom prst="rect">
            <a:avLst/>
          </a:prstGeom>
          <a:noFill/>
        </p:spPr>
        <p:txBody>
          <a:bodyPr wrap="square" rtlCol="0">
            <a:spAutoFit/>
          </a:bodyPr>
          <a:lstStyle/>
          <a:p>
            <a:r>
              <a:rPr lang="pt-BR" dirty="0"/>
              <a:t>.....</a:t>
            </a:r>
          </a:p>
        </p:txBody>
      </p:sp>
      <p:sp>
        <p:nvSpPr>
          <p:cNvPr id="62" name="CaixaDeTexto 61">
            <a:extLst>
              <a:ext uri="{FF2B5EF4-FFF2-40B4-BE49-F238E27FC236}">
                <a16:creationId xmlns:a16="http://schemas.microsoft.com/office/drawing/2014/main" id="{595DA3DD-7F37-EBD8-FA12-548B8DDF0415}"/>
              </a:ext>
            </a:extLst>
          </p:cNvPr>
          <p:cNvSpPr txBox="1"/>
          <p:nvPr/>
        </p:nvSpPr>
        <p:spPr>
          <a:xfrm>
            <a:off x="4884789" y="3042992"/>
            <a:ext cx="975799" cy="369332"/>
          </a:xfrm>
          <a:prstGeom prst="rect">
            <a:avLst/>
          </a:prstGeom>
          <a:noFill/>
        </p:spPr>
        <p:txBody>
          <a:bodyPr wrap="square" rtlCol="0">
            <a:spAutoFit/>
          </a:bodyPr>
          <a:lstStyle/>
          <a:p>
            <a:r>
              <a:rPr lang="pt-BR" dirty="0"/>
              <a:t>.....</a:t>
            </a:r>
          </a:p>
        </p:txBody>
      </p:sp>
      <p:cxnSp>
        <p:nvCxnSpPr>
          <p:cNvPr id="63" name="Conector de Seta Reta 62">
            <a:extLst>
              <a:ext uri="{FF2B5EF4-FFF2-40B4-BE49-F238E27FC236}">
                <a16:creationId xmlns:a16="http://schemas.microsoft.com/office/drawing/2014/main" id="{A8C39983-4B4C-2DB7-C373-319C77C641A0}"/>
              </a:ext>
            </a:extLst>
          </p:cNvPr>
          <p:cNvCxnSpPr>
            <a:cxnSpLocks/>
          </p:cNvCxnSpPr>
          <p:nvPr/>
        </p:nvCxnSpPr>
        <p:spPr>
          <a:xfrm flipH="1">
            <a:off x="5488849" y="428622"/>
            <a:ext cx="1640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4" name="Conector de Seta Reta 1023">
            <a:extLst>
              <a:ext uri="{FF2B5EF4-FFF2-40B4-BE49-F238E27FC236}">
                <a16:creationId xmlns:a16="http://schemas.microsoft.com/office/drawing/2014/main" id="{82420CF1-39F8-763F-D896-813E891B81C8}"/>
              </a:ext>
            </a:extLst>
          </p:cNvPr>
          <p:cNvCxnSpPr>
            <a:cxnSpLocks/>
          </p:cNvCxnSpPr>
          <p:nvPr/>
        </p:nvCxnSpPr>
        <p:spPr>
          <a:xfrm>
            <a:off x="5785007" y="4139159"/>
            <a:ext cx="1640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5" name="Forma Livre: Forma 1024">
            <a:extLst>
              <a:ext uri="{FF2B5EF4-FFF2-40B4-BE49-F238E27FC236}">
                <a16:creationId xmlns:a16="http://schemas.microsoft.com/office/drawing/2014/main" id="{2821E1FC-9A6E-9FD6-9E5C-8E91C348C165}"/>
              </a:ext>
            </a:extLst>
          </p:cNvPr>
          <p:cNvSpPr/>
          <p:nvPr/>
        </p:nvSpPr>
        <p:spPr>
          <a:xfrm flipV="1">
            <a:off x="8798652" y="2995544"/>
            <a:ext cx="1640264" cy="976768"/>
          </a:xfrm>
          <a:custGeom>
            <a:avLst/>
            <a:gdLst>
              <a:gd name="connsiteX0" fmla="*/ 0 w 2752626"/>
              <a:gd name="connsiteY0" fmla="*/ 1272626 h 1272626"/>
              <a:gd name="connsiteX1" fmla="*/ 1564849 w 2752626"/>
              <a:gd name="connsiteY1" fmla="*/ 7 h 1272626"/>
              <a:gd name="connsiteX2" fmla="*/ 2752626 w 2752626"/>
              <a:gd name="connsiteY2" fmla="*/ 1253772 h 1272626"/>
            </a:gdLst>
            <a:ahLst/>
            <a:cxnLst>
              <a:cxn ang="0">
                <a:pos x="connsiteX0" y="connsiteY0"/>
              </a:cxn>
              <a:cxn ang="0">
                <a:pos x="connsiteX1" y="connsiteY1"/>
              </a:cxn>
              <a:cxn ang="0">
                <a:pos x="connsiteX2" y="connsiteY2"/>
              </a:cxn>
            </a:cxnLst>
            <a:rect l="l" t="t" r="r" b="b"/>
            <a:pathLst>
              <a:path w="2752626" h="1272626">
                <a:moveTo>
                  <a:pt x="0" y="1272626"/>
                </a:moveTo>
                <a:cubicBezTo>
                  <a:pt x="553039" y="637887"/>
                  <a:pt x="1106078" y="3149"/>
                  <a:pt x="1564849" y="7"/>
                </a:cubicBezTo>
                <a:cubicBezTo>
                  <a:pt x="2023620" y="-3135"/>
                  <a:pt x="2553092" y="1027529"/>
                  <a:pt x="2752626" y="125377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27" name="Conector de Seta Reta 1026">
            <a:extLst>
              <a:ext uri="{FF2B5EF4-FFF2-40B4-BE49-F238E27FC236}">
                <a16:creationId xmlns:a16="http://schemas.microsoft.com/office/drawing/2014/main" id="{2698B955-5270-3BF9-4FBF-3219A8F14332}"/>
              </a:ext>
            </a:extLst>
          </p:cNvPr>
          <p:cNvCxnSpPr>
            <a:cxnSpLocks/>
          </p:cNvCxnSpPr>
          <p:nvPr/>
        </p:nvCxnSpPr>
        <p:spPr>
          <a:xfrm>
            <a:off x="8877216" y="4098126"/>
            <a:ext cx="1640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28" name="Agrupar 1027">
            <a:extLst>
              <a:ext uri="{FF2B5EF4-FFF2-40B4-BE49-F238E27FC236}">
                <a16:creationId xmlns:a16="http://schemas.microsoft.com/office/drawing/2014/main" id="{44A88484-41D4-DDF0-1881-6B357ADFAAEC}"/>
              </a:ext>
            </a:extLst>
          </p:cNvPr>
          <p:cNvGrpSpPr/>
          <p:nvPr/>
        </p:nvGrpSpPr>
        <p:grpSpPr>
          <a:xfrm>
            <a:off x="9369850" y="2873715"/>
            <a:ext cx="569536" cy="707886"/>
            <a:chOff x="6032366" y="3480410"/>
            <a:chExt cx="569536" cy="707886"/>
          </a:xfrm>
        </p:grpSpPr>
        <p:sp>
          <p:nvSpPr>
            <p:cNvPr id="1029" name="CaixaDeTexto 1028">
              <a:extLst>
                <a:ext uri="{FF2B5EF4-FFF2-40B4-BE49-F238E27FC236}">
                  <a16:creationId xmlns:a16="http://schemas.microsoft.com/office/drawing/2014/main" id="{13643505-3C76-F917-DE58-996E0FB0050B}"/>
                </a:ext>
              </a:extLst>
            </p:cNvPr>
            <p:cNvSpPr txBox="1"/>
            <p:nvPr/>
          </p:nvSpPr>
          <p:spPr>
            <a:xfrm>
              <a:off x="6055147" y="3480410"/>
              <a:ext cx="546755" cy="707886"/>
            </a:xfrm>
            <a:prstGeom prst="rect">
              <a:avLst/>
            </a:prstGeom>
            <a:noFill/>
          </p:spPr>
          <p:txBody>
            <a:bodyPr wrap="square" rtlCol="0">
              <a:spAutoFit/>
            </a:bodyPr>
            <a:lstStyle/>
            <a:p>
              <a:r>
                <a:rPr lang="pt-BR" sz="4000" dirty="0"/>
                <a:t>-</a:t>
              </a:r>
              <a:r>
                <a:rPr lang="pt-BR" sz="3200" dirty="0"/>
                <a:t> </a:t>
              </a:r>
            </a:p>
          </p:txBody>
        </p:sp>
        <p:sp>
          <p:nvSpPr>
            <p:cNvPr id="1030" name="Elipse 1029">
              <a:extLst>
                <a:ext uri="{FF2B5EF4-FFF2-40B4-BE49-F238E27FC236}">
                  <a16:creationId xmlns:a16="http://schemas.microsoft.com/office/drawing/2014/main" id="{7A135251-953B-FE43-98A8-5B0E60445AF8}"/>
                </a:ext>
              </a:extLst>
            </p:cNvPr>
            <p:cNvSpPr/>
            <p:nvPr/>
          </p:nvSpPr>
          <p:spPr>
            <a:xfrm>
              <a:off x="6032366" y="3664057"/>
              <a:ext cx="411640" cy="369333"/>
            </a:xfrm>
            <a:prstGeom prst="ellipse">
              <a:avLst/>
            </a:prstGeom>
            <a:no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mc:AlternateContent xmlns:mc="http://schemas.openxmlformats.org/markup-compatibility/2006" xmlns:a14="http://schemas.microsoft.com/office/drawing/2010/main">
        <mc:Choice Requires="a14">
          <p:sp>
            <p:nvSpPr>
              <p:cNvPr id="1031" name="CaixaDeTexto 1030">
                <a:extLst>
                  <a:ext uri="{FF2B5EF4-FFF2-40B4-BE49-F238E27FC236}">
                    <a16:creationId xmlns:a16="http://schemas.microsoft.com/office/drawing/2014/main" id="{8B171611-7643-127A-BAB3-E5B859526D1A}"/>
                  </a:ext>
                </a:extLst>
              </p:cNvPr>
              <p:cNvSpPr txBox="1"/>
              <p:nvPr/>
            </p:nvSpPr>
            <p:spPr>
              <a:xfrm>
                <a:off x="9203701" y="4223941"/>
                <a:ext cx="9851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𝐼</m:t>
                      </m:r>
                      <m:r>
                        <a:rPr lang="pt-BR" b="0" i="1" smtClean="0">
                          <a:latin typeface="Cambria Math" panose="02040503050406030204" pitchFamily="18" charset="0"/>
                        </a:rPr>
                        <m:t> </m:t>
                      </m:r>
                      <m:r>
                        <a:rPr lang="pt-BR" b="0" i="0" smtClean="0">
                          <a:latin typeface="Cambria Math" panose="02040503050406030204" pitchFamily="18" charset="0"/>
                        </a:rPr>
                        <m:t>(</m:t>
                      </m:r>
                      <m:sSub>
                        <m:sSubPr>
                          <m:ctrlPr>
                            <a:rPr lang="pt-BR" b="0" i="1" smtClean="0">
                              <a:latin typeface="Cambria Math" panose="02040503050406030204" pitchFamily="18" charset="0"/>
                            </a:rPr>
                          </m:ctrlPr>
                        </m:sSubPr>
                        <m:e>
                          <m:r>
                            <m:rPr>
                              <m:sty m:val="p"/>
                            </m:rPr>
                            <a:rPr lang="pt-BR" b="0" i="0" smtClean="0">
                              <a:latin typeface="Cambria Math" panose="02040503050406030204" pitchFamily="18" charset="0"/>
                            </a:rPr>
                            <m:t>t</m:t>
                          </m:r>
                        </m:e>
                        <m:sub>
                          <m:r>
                            <a:rPr lang="pt-BR" b="0" i="0" smtClean="0">
                              <a:latin typeface="Cambria Math" panose="02040503050406030204" pitchFamily="18" charset="0"/>
                            </a:rPr>
                            <m:t>2</m:t>
                          </m:r>
                        </m:sub>
                      </m:sSub>
                      <m:r>
                        <a:rPr lang="pt-BR" b="0" i="0" smtClean="0">
                          <a:latin typeface="Cambria Math" panose="02040503050406030204" pitchFamily="18" charset="0"/>
                        </a:rPr>
                        <m:t>)</m:t>
                      </m:r>
                    </m:oMath>
                  </m:oMathPara>
                </a14:m>
                <a:endParaRPr lang="pt-BR" dirty="0"/>
              </a:p>
            </p:txBody>
          </p:sp>
        </mc:Choice>
        <mc:Fallback xmlns="">
          <p:sp>
            <p:nvSpPr>
              <p:cNvPr id="1031" name="CaixaDeTexto 1030">
                <a:extLst>
                  <a:ext uri="{FF2B5EF4-FFF2-40B4-BE49-F238E27FC236}">
                    <a16:creationId xmlns:a16="http://schemas.microsoft.com/office/drawing/2014/main" id="{8B171611-7643-127A-BAB3-E5B859526D1A}"/>
                  </a:ext>
                </a:extLst>
              </p:cNvPr>
              <p:cNvSpPr txBox="1">
                <a:spLocks noRot="1" noChangeAspect="1" noMove="1" noResize="1" noEditPoints="1" noAdjustHandles="1" noChangeArrowheads="1" noChangeShapeType="1" noTextEdit="1"/>
              </p:cNvSpPr>
              <p:nvPr/>
            </p:nvSpPr>
            <p:spPr>
              <a:xfrm>
                <a:off x="9203701" y="4223941"/>
                <a:ext cx="985101" cy="369332"/>
              </a:xfrm>
              <a:prstGeom prst="rect">
                <a:avLst/>
              </a:prstGeom>
              <a:blipFill>
                <a:blip r:embed="rId3"/>
                <a:stretch>
                  <a:fillRect b="-133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33" name="CaixaDeTexto 1032">
                <a:extLst>
                  <a:ext uri="{FF2B5EF4-FFF2-40B4-BE49-F238E27FC236}">
                    <a16:creationId xmlns:a16="http://schemas.microsoft.com/office/drawing/2014/main" id="{32F762E4-7E83-0E6A-236B-7EADB4CB694C}"/>
                  </a:ext>
                </a:extLst>
              </p:cNvPr>
              <p:cNvSpPr txBox="1"/>
              <p:nvPr/>
            </p:nvSpPr>
            <p:spPr>
              <a:xfrm>
                <a:off x="3465918" y="4145531"/>
                <a:ext cx="9851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𝐼</m:t>
                      </m:r>
                      <m:r>
                        <a:rPr lang="pt-BR" b="0" i="1" smtClean="0">
                          <a:latin typeface="Cambria Math" panose="02040503050406030204" pitchFamily="18" charset="0"/>
                        </a:rPr>
                        <m:t> </m:t>
                      </m:r>
                      <m:r>
                        <a:rPr lang="pt-BR" b="0" i="0" smtClean="0">
                          <a:latin typeface="Cambria Math" panose="02040503050406030204" pitchFamily="18" charset="0"/>
                        </a:rPr>
                        <m:t>(</m:t>
                      </m:r>
                      <m:sSub>
                        <m:sSubPr>
                          <m:ctrlPr>
                            <a:rPr lang="pt-BR" b="0" i="1" smtClean="0">
                              <a:latin typeface="Cambria Math" panose="02040503050406030204" pitchFamily="18" charset="0"/>
                            </a:rPr>
                          </m:ctrlPr>
                        </m:sSubPr>
                        <m:e>
                          <m:r>
                            <m:rPr>
                              <m:sty m:val="p"/>
                            </m:rPr>
                            <a:rPr lang="pt-BR" b="0" i="0" smtClean="0">
                              <a:latin typeface="Cambria Math" panose="02040503050406030204" pitchFamily="18" charset="0"/>
                            </a:rPr>
                            <m:t>t</m:t>
                          </m:r>
                        </m:e>
                        <m:sub>
                          <m:r>
                            <a:rPr lang="pt-BR" b="0" i="0" smtClean="0">
                              <a:latin typeface="Cambria Math" panose="02040503050406030204" pitchFamily="18" charset="0"/>
                            </a:rPr>
                            <m:t>0</m:t>
                          </m:r>
                        </m:sub>
                      </m:sSub>
                      <m:r>
                        <a:rPr lang="pt-BR" b="0" i="0" smtClean="0">
                          <a:latin typeface="Cambria Math" panose="02040503050406030204" pitchFamily="18" charset="0"/>
                        </a:rPr>
                        <m:t>)</m:t>
                      </m:r>
                    </m:oMath>
                  </m:oMathPara>
                </a14:m>
                <a:endParaRPr lang="pt-BR" dirty="0"/>
              </a:p>
            </p:txBody>
          </p:sp>
        </mc:Choice>
        <mc:Fallback xmlns="">
          <p:sp>
            <p:nvSpPr>
              <p:cNvPr id="1033" name="CaixaDeTexto 1032">
                <a:extLst>
                  <a:ext uri="{FF2B5EF4-FFF2-40B4-BE49-F238E27FC236}">
                    <a16:creationId xmlns:a16="http://schemas.microsoft.com/office/drawing/2014/main" id="{32F762E4-7E83-0E6A-236B-7EADB4CB694C}"/>
                  </a:ext>
                </a:extLst>
              </p:cNvPr>
              <p:cNvSpPr txBox="1">
                <a:spLocks noRot="1" noChangeAspect="1" noMove="1" noResize="1" noEditPoints="1" noAdjustHandles="1" noChangeArrowheads="1" noChangeShapeType="1" noTextEdit="1"/>
              </p:cNvSpPr>
              <p:nvPr/>
            </p:nvSpPr>
            <p:spPr>
              <a:xfrm>
                <a:off x="3465918" y="4145531"/>
                <a:ext cx="985101" cy="369332"/>
              </a:xfrm>
              <a:prstGeom prst="rect">
                <a:avLst/>
              </a:prstGeom>
              <a:blipFill>
                <a:blip r:embed="rId4"/>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34" name="CaixaDeTexto 1033">
                <a:extLst>
                  <a:ext uri="{FF2B5EF4-FFF2-40B4-BE49-F238E27FC236}">
                    <a16:creationId xmlns:a16="http://schemas.microsoft.com/office/drawing/2014/main" id="{C6C8BBD9-20DE-D7FD-4DDB-C7F2C634CFC8}"/>
                  </a:ext>
                </a:extLst>
              </p:cNvPr>
              <p:cNvSpPr txBox="1"/>
              <p:nvPr/>
            </p:nvSpPr>
            <p:spPr>
              <a:xfrm>
                <a:off x="6084177" y="4183857"/>
                <a:ext cx="9851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𝐼</m:t>
                      </m:r>
                      <m:r>
                        <a:rPr lang="pt-BR" b="0" i="1" smtClean="0">
                          <a:latin typeface="Cambria Math" panose="02040503050406030204" pitchFamily="18" charset="0"/>
                        </a:rPr>
                        <m:t> </m:t>
                      </m:r>
                      <m:r>
                        <a:rPr lang="pt-BR" b="0" i="0" smtClean="0">
                          <a:latin typeface="Cambria Math" panose="02040503050406030204" pitchFamily="18" charset="0"/>
                        </a:rPr>
                        <m:t>(</m:t>
                      </m:r>
                      <m:sSub>
                        <m:sSubPr>
                          <m:ctrlPr>
                            <a:rPr lang="pt-BR" b="0" i="1" smtClean="0">
                              <a:latin typeface="Cambria Math" panose="02040503050406030204" pitchFamily="18" charset="0"/>
                            </a:rPr>
                          </m:ctrlPr>
                        </m:sSubPr>
                        <m:e>
                          <m:r>
                            <m:rPr>
                              <m:sty m:val="p"/>
                            </m:rPr>
                            <a:rPr lang="pt-BR" b="0" i="0" smtClean="0">
                              <a:latin typeface="Cambria Math" panose="02040503050406030204" pitchFamily="18" charset="0"/>
                            </a:rPr>
                            <m:t>t</m:t>
                          </m:r>
                        </m:e>
                        <m:sub>
                          <m:r>
                            <a:rPr lang="pt-BR" b="0" i="0" smtClean="0">
                              <a:latin typeface="Cambria Math" panose="02040503050406030204" pitchFamily="18" charset="0"/>
                            </a:rPr>
                            <m:t>1</m:t>
                          </m:r>
                        </m:sub>
                      </m:sSub>
                      <m:r>
                        <a:rPr lang="pt-BR" b="0" i="0" smtClean="0">
                          <a:latin typeface="Cambria Math" panose="02040503050406030204" pitchFamily="18" charset="0"/>
                        </a:rPr>
                        <m:t>)</m:t>
                      </m:r>
                    </m:oMath>
                  </m:oMathPara>
                </a14:m>
                <a:endParaRPr lang="pt-BR" dirty="0"/>
              </a:p>
            </p:txBody>
          </p:sp>
        </mc:Choice>
        <mc:Fallback xmlns="">
          <p:sp>
            <p:nvSpPr>
              <p:cNvPr id="1034" name="CaixaDeTexto 1033">
                <a:extLst>
                  <a:ext uri="{FF2B5EF4-FFF2-40B4-BE49-F238E27FC236}">
                    <a16:creationId xmlns:a16="http://schemas.microsoft.com/office/drawing/2014/main" id="{C6C8BBD9-20DE-D7FD-4DDB-C7F2C634CFC8}"/>
                  </a:ext>
                </a:extLst>
              </p:cNvPr>
              <p:cNvSpPr txBox="1">
                <a:spLocks noRot="1" noChangeAspect="1" noMove="1" noResize="1" noEditPoints="1" noAdjustHandles="1" noChangeArrowheads="1" noChangeShapeType="1" noTextEdit="1"/>
              </p:cNvSpPr>
              <p:nvPr/>
            </p:nvSpPr>
            <p:spPr>
              <a:xfrm>
                <a:off x="6084177" y="4183857"/>
                <a:ext cx="985101" cy="369332"/>
              </a:xfrm>
              <a:prstGeom prst="rect">
                <a:avLst/>
              </a:prstGeom>
              <a:blipFill>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35" name="CaixaDeTexto 1034">
                <a:extLst>
                  <a:ext uri="{FF2B5EF4-FFF2-40B4-BE49-F238E27FC236}">
                    <a16:creationId xmlns:a16="http://schemas.microsoft.com/office/drawing/2014/main" id="{A920C704-9E83-CA20-A988-EFE17F6F3C8A}"/>
                  </a:ext>
                </a:extLst>
              </p:cNvPr>
              <p:cNvSpPr txBox="1"/>
              <p:nvPr/>
            </p:nvSpPr>
            <p:spPr>
              <a:xfrm>
                <a:off x="3465917" y="61196"/>
                <a:ext cx="9851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𝐼</m:t>
                      </m:r>
                      <m:r>
                        <a:rPr lang="pt-BR" b="0" i="1" smtClean="0">
                          <a:latin typeface="Cambria Math" panose="02040503050406030204" pitchFamily="18" charset="0"/>
                        </a:rPr>
                        <m:t> </m:t>
                      </m:r>
                      <m:r>
                        <a:rPr lang="pt-BR" b="0" i="0" smtClean="0">
                          <a:latin typeface="Cambria Math" panose="02040503050406030204" pitchFamily="18" charset="0"/>
                        </a:rPr>
                        <m:t>(</m:t>
                      </m:r>
                      <m:sSub>
                        <m:sSubPr>
                          <m:ctrlPr>
                            <a:rPr lang="pt-BR" b="0" i="1" smtClean="0">
                              <a:latin typeface="Cambria Math" panose="02040503050406030204" pitchFamily="18" charset="0"/>
                            </a:rPr>
                          </m:ctrlPr>
                        </m:sSubPr>
                        <m:e>
                          <m:r>
                            <m:rPr>
                              <m:sty m:val="p"/>
                            </m:rPr>
                            <a:rPr lang="pt-BR" b="0" i="0" smtClean="0">
                              <a:latin typeface="Cambria Math" panose="02040503050406030204" pitchFamily="18" charset="0"/>
                            </a:rPr>
                            <m:t>t</m:t>
                          </m:r>
                        </m:e>
                        <m:sub>
                          <m:r>
                            <a:rPr lang="pt-BR" b="0" i="0" smtClean="0">
                              <a:latin typeface="Cambria Math" panose="02040503050406030204" pitchFamily="18" charset="0"/>
                            </a:rPr>
                            <m:t>0</m:t>
                          </m:r>
                        </m:sub>
                      </m:sSub>
                      <m:r>
                        <a:rPr lang="pt-BR" b="0" i="0" smtClean="0">
                          <a:latin typeface="Cambria Math" panose="02040503050406030204" pitchFamily="18" charset="0"/>
                        </a:rPr>
                        <m:t>)</m:t>
                      </m:r>
                    </m:oMath>
                  </m:oMathPara>
                </a14:m>
                <a:endParaRPr lang="pt-BR" dirty="0"/>
              </a:p>
            </p:txBody>
          </p:sp>
        </mc:Choice>
        <mc:Fallback xmlns="">
          <p:sp>
            <p:nvSpPr>
              <p:cNvPr id="1035" name="CaixaDeTexto 1034">
                <a:extLst>
                  <a:ext uri="{FF2B5EF4-FFF2-40B4-BE49-F238E27FC236}">
                    <a16:creationId xmlns:a16="http://schemas.microsoft.com/office/drawing/2014/main" id="{A920C704-9E83-CA20-A988-EFE17F6F3C8A}"/>
                  </a:ext>
                </a:extLst>
              </p:cNvPr>
              <p:cNvSpPr txBox="1">
                <a:spLocks noRot="1" noChangeAspect="1" noMove="1" noResize="1" noEditPoints="1" noAdjustHandles="1" noChangeArrowheads="1" noChangeShapeType="1" noTextEdit="1"/>
              </p:cNvSpPr>
              <p:nvPr/>
            </p:nvSpPr>
            <p:spPr>
              <a:xfrm>
                <a:off x="3465917" y="61196"/>
                <a:ext cx="985101" cy="369332"/>
              </a:xfrm>
              <a:prstGeom prst="rect">
                <a:avLst/>
              </a:prstGeom>
              <a:blipFill>
                <a:blip r:embed="rId6"/>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36" name="CaixaDeTexto 1035">
                <a:extLst>
                  <a:ext uri="{FF2B5EF4-FFF2-40B4-BE49-F238E27FC236}">
                    <a16:creationId xmlns:a16="http://schemas.microsoft.com/office/drawing/2014/main" id="{A149C3B7-9390-20B4-B95D-F42A926637B7}"/>
                  </a:ext>
                </a:extLst>
              </p:cNvPr>
              <p:cNvSpPr txBox="1"/>
              <p:nvPr/>
            </p:nvSpPr>
            <p:spPr>
              <a:xfrm>
                <a:off x="5644516" y="24242"/>
                <a:ext cx="9851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𝐼</m:t>
                      </m:r>
                      <m:r>
                        <a:rPr lang="pt-BR" b="0" i="1" smtClean="0">
                          <a:latin typeface="Cambria Math" panose="02040503050406030204" pitchFamily="18" charset="0"/>
                        </a:rPr>
                        <m:t> </m:t>
                      </m:r>
                      <m:r>
                        <a:rPr lang="pt-BR" b="0" i="0" smtClean="0">
                          <a:latin typeface="Cambria Math" panose="02040503050406030204" pitchFamily="18" charset="0"/>
                        </a:rPr>
                        <m:t>(</m:t>
                      </m:r>
                      <m:sSub>
                        <m:sSubPr>
                          <m:ctrlPr>
                            <a:rPr lang="pt-BR" b="0" i="1" smtClean="0">
                              <a:latin typeface="Cambria Math" panose="02040503050406030204" pitchFamily="18" charset="0"/>
                            </a:rPr>
                          </m:ctrlPr>
                        </m:sSubPr>
                        <m:e>
                          <m:r>
                            <m:rPr>
                              <m:sty m:val="p"/>
                            </m:rPr>
                            <a:rPr lang="pt-BR" b="0" i="0" smtClean="0">
                              <a:latin typeface="Cambria Math" panose="02040503050406030204" pitchFamily="18" charset="0"/>
                            </a:rPr>
                            <m:t>t</m:t>
                          </m:r>
                        </m:e>
                        <m:sub>
                          <m:r>
                            <a:rPr lang="pt-BR" b="0" i="0" smtClean="0">
                              <a:latin typeface="Cambria Math" panose="02040503050406030204" pitchFamily="18" charset="0"/>
                            </a:rPr>
                            <m:t>1</m:t>
                          </m:r>
                        </m:sub>
                      </m:sSub>
                      <m:r>
                        <a:rPr lang="pt-BR" b="0" i="0" smtClean="0">
                          <a:latin typeface="Cambria Math" panose="02040503050406030204" pitchFamily="18" charset="0"/>
                        </a:rPr>
                        <m:t>)</m:t>
                      </m:r>
                    </m:oMath>
                  </m:oMathPara>
                </a14:m>
                <a:endParaRPr lang="pt-BR" dirty="0"/>
              </a:p>
            </p:txBody>
          </p:sp>
        </mc:Choice>
        <mc:Fallback xmlns="">
          <p:sp>
            <p:nvSpPr>
              <p:cNvPr id="1036" name="CaixaDeTexto 1035">
                <a:extLst>
                  <a:ext uri="{FF2B5EF4-FFF2-40B4-BE49-F238E27FC236}">
                    <a16:creationId xmlns:a16="http://schemas.microsoft.com/office/drawing/2014/main" id="{A149C3B7-9390-20B4-B95D-F42A926637B7}"/>
                  </a:ext>
                </a:extLst>
              </p:cNvPr>
              <p:cNvSpPr txBox="1">
                <a:spLocks noRot="1" noChangeAspect="1" noMove="1" noResize="1" noEditPoints="1" noAdjustHandles="1" noChangeArrowheads="1" noChangeShapeType="1" noTextEdit="1"/>
              </p:cNvSpPr>
              <p:nvPr/>
            </p:nvSpPr>
            <p:spPr>
              <a:xfrm>
                <a:off x="5644516" y="24242"/>
                <a:ext cx="985101" cy="369332"/>
              </a:xfrm>
              <a:prstGeom prst="rect">
                <a:avLst/>
              </a:prstGeom>
              <a:blipFill>
                <a:blip r:embed="rId7"/>
                <a:stretch>
                  <a:fillRect b="-1147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37" name="CaixaDeTexto 1036">
                <a:extLst>
                  <a:ext uri="{FF2B5EF4-FFF2-40B4-BE49-F238E27FC236}">
                    <a16:creationId xmlns:a16="http://schemas.microsoft.com/office/drawing/2014/main" id="{63EFF139-C5F6-1D69-7300-624F91713B53}"/>
                  </a:ext>
                </a:extLst>
              </p:cNvPr>
              <p:cNvSpPr txBox="1"/>
              <p:nvPr/>
            </p:nvSpPr>
            <p:spPr>
              <a:xfrm>
                <a:off x="9083119" y="2177"/>
                <a:ext cx="9851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𝐼</m:t>
                      </m:r>
                      <m:r>
                        <a:rPr lang="pt-BR" b="0" i="1" smtClean="0">
                          <a:latin typeface="Cambria Math" panose="02040503050406030204" pitchFamily="18" charset="0"/>
                        </a:rPr>
                        <m:t> </m:t>
                      </m:r>
                      <m:r>
                        <a:rPr lang="pt-BR" b="0" i="0" smtClean="0">
                          <a:latin typeface="Cambria Math" panose="02040503050406030204" pitchFamily="18" charset="0"/>
                        </a:rPr>
                        <m:t>(</m:t>
                      </m:r>
                      <m:sSub>
                        <m:sSubPr>
                          <m:ctrlPr>
                            <a:rPr lang="pt-BR" b="0" i="1" smtClean="0">
                              <a:latin typeface="Cambria Math" panose="02040503050406030204" pitchFamily="18" charset="0"/>
                            </a:rPr>
                          </m:ctrlPr>
                        </m:sSubPr>
                        <m:e>
                          <m:r>
                            <m:rPr>
                              <m:sty m:val="p"/>
                            </m:rPr>
                            <a:rPr lang="pt-BR" b="0" i="0" smtClean="0">
                              <a:latin typeface="Cambria Math" panose="02040503050406030204" pitchFamily="18" charset="0"/>
                            </a:rPr>
                            <m:t>t</m:t>
                          </m:r>
                        </m:e>
                        <m:sub>
                          <m:r>
                            <a:rPr lang="pt-BR" b="0" i="0" smtClean="0">
                              <a:latin typeface="Cambria Math" panose="02040503050406030204" pitchFamily="18" charset="0"/>
                            </a:rPr>
                            <m:t>2</m:t>
                          </m:r>
                        </m:sub>
                      </m:sSub>
                      <m:r>
                        <a:rPr lang="pt-BR" b="0" i="0" smtClean="0">
                          <a:latin typeface="Cambria Math" panose="02040503050406030204" pitchFamily="18" charset="0"/>
                        </a:rPr>
                        <m:t>)</m:t>
                      </m:r>
                    </m:oMath>
                  </m:oMathPara>
                </a14:m>
                <a:endParaRPr lang="pt-BR" dirty="0"/>
              </a:p>
            </p:txBody>
          </p:sp>
        </mc:Choice>
        <mc:Fallback xmlns="">
          <p:sp>
            <p:nvSpPr>
              <p:cNvPr id="1037" name="CaixaDeTexto 1036">
                <a:extLst>
                  <a:ext uri="{FF2B5EF4-FFF2-40B4-BE49-F238E27FC236}">
                    <a16:creationId xmlns:a16="http://schemas.microsoft.com/office/drawing/2014/main" id="{63EFF139-C5F6-1D69-7300-624F91713B53}"/>
                  </a:ext>
                </a:extLst>
              </p:cNvPr>
              <p:cNvSpPr txBox="1">
                <a:spLocks noRot="1" noChangeAspect="1" noMove="1" noResize="1" noEditPoints="1" noAdjustHandles="1" noChangeArrowheads="1" noChangeShapeType="1" noTextEdit="1"/>
              </p:cNvSpPr>
              <p:nvPr/>
            </p:nvSpPr>
            <p:spPr>
              <a:xfrm>
                <a:off x="9083119" y="2177"/>
                <a:ext cx="985101" cy="369332"/>
              </a:xfrm>
              <a:prstGeom prst="rect">
                <a:avLst/>
              </a:prstGeom>
              <a:blipFill>
                <a:blip r:embed="rId8"/>
                <a:stretch>
                  <a:fillRect b="-13115"/>
                </a:stretch>
              </a:blipFill>
            </p:spPr>
            <p:txBody>
              <a:bodyPr/>
              <a:lstStyle/>
              <a:p>
                <a:r>
                  <a:rPr lang="pt-BR">
                    <a:noFill/>
                  </a:rPr>
                  <a:t> </a:t>
                </a:r>
              </a:p>
            </p:txBody>
          </p:sp>
        </mc:Fallback>
      </mc:AlternateContent>
    </p:spTree>
    <p:extLst>
      <p:ext uri="{BB962C8B-B14F-4D97-AF65-F5344CB8AC3E}">
        <p14:creationId xmlns:p14="http://schemas.microsoft.com/office/powerpoint/2010/main" val="226110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7E1E4-C8B3-9EB3-0CD7-964C54F148A6}"/>
            </a:ext>
          </a:extLst>
        </p:cNvPr>
        <p:cNvGrpSpPr/>
        <p:nvPr/>
      </p:nvGrpSpPr>
      <p:grpSpPr>
        <a:xfrm>
          <a:off x="0" y="0"/>
          <a:ext cx="0" cy="0"/>
          <a:chOff x="0" y="0"/>
          <a:chExt cx="0" cy="0"/>
        </a:xfrm>
      </p:grpSpPr>
      <p:pic>
        <p:nvPicPr>
          <p:cNvPr id="1026" name="Picture 2" descr="914 Ac Voltage Source Images, Stock ...">
            <a:extLst>
              <a:ext uri="{FF2B5EF4-FFF2-40B4-BE49-F238E27FC236}">
                <a16:creationId xmlns:a16="http://schemas.microsoft.com/office/drawing/2014/main" id="{52E413AA-06EA-2F1C-C26C-B853F0F17F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42" t="15066" r="50000" b="33877"/>
          <a:stretch/>
        </p:blipFill>
        <p:spPr bwMode="auto">
          <a:xfrm>
            <a:off x="2111673" y="1521352"/>
            <a:ext cx="792046" cy="1094203"/>
          </a:xfrm>
          <a:prstGeom prst="rect">
            <a:avLst/>
          </a:prstGeom>
          <a:noFill/>
          <a:extLst>
            <a:ext uri="{909E8E84-426E-40DD-AFC4-6F175D3DCCD1}">
              <a14:hiddenFill xmlns:a14="http://schemas.microsoft.com/office/drawing/2010/main">
                <a:solidFill>
                  <a:srgbClr val="FFFFFF"/>
                </a:solidFill>
              </a14:hiddenFill>
            </a:ext>
          </a:extLst>
        </p:spPr>
      </p:pic>
      <p:sp>
        <p:nvSpPr>
          <p:cNvPr id="5" name="Forma Livre: Forma 4">
            <a:extLst>
              <a:ext uri="{FF2B5EF4-FFF2-40B4-BE49-F238E27FC236}">
                <a16:creationId xmlns:a16="http://schemas.microsoft.com/office/drawing/2014/main" id="{8BE44B4C-FDFA-5E58-5109-52B9B39DD3B6}"/>
              </a:ext>
            </a:extLst>
          </p:cNvPr>
          <p:cNvSpPr/>
          <p:nvPr/>
        </p:nvSpPr>
        <p:spPr>
          <a:xfrm flipV="1">
            <a:off x="3287795" y="2866065"/>
            <a:ext cx="1640264" cy="976768"/>
          </a:xfrm>
          <a:custGeom>
            <a:avLst/>
            <a:gdLst>
              <a:gd name="connsiteX0" fmla="*/ 0 w 2752626"/>
              <a:gd name="connsiteY0" fmla="*/ 1272626 h 1272626"/>
              <a:gd name="connsiteX1" fmla="*/ 1564849 w 2752626"/>
              <a:gd name="connsiteY1" fmla="*/ 7 h 1272626"/>
              <a:gd name="connsiteX2" fmla="*/ 2752626 w 2752626"/>
              <a:gd name="connsiteY2" fmla="*/ 1253772 h 1272626"/>
            </a:gdLst>
            <a:ahLst/>
            <a:cxnLst>
              <a:cxn ang="0">
                <a:pos x="connsiteX0" y="connsiteY0"/>
              </a:cxn>
              <a:cxn ang="0">
                <a:pos x="connsiteX1" y="connsiteY1"/>
              </a:cxn>
              <a:cxn ang="0">
                <a:pos x="connsiteX2" y="connsiteY2"/>
              </a:cxn>
            </a:cxnLst>
            <a:rect l="l" t="t" r="r" b="b"/>
            <a:pathLst>
              <a:path w="2752626" h="1272626">
                <a:moveTo>
                  <a:pt x="0" y="1272626"/>
                </a:moveTo>
                <a:cubicBezTo>
                  <a:pt x="553039" y="637887"/>
                  <a:pt x="1106078" y="3149"/>
                  <a:pt x="1564849" y="7"/>
                </a:cubicBezTo>
                <a:cubicBezTo>
                  <a:pt x="2023620" y="-3135"/>
                  <a:pt x="2553092" y="1027529"/>
                  <a:pt x="2752626" y="125377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 name="Conector de Seta Reta 9">
            <a:extLst>
              <a:ext uri="{FF2B5EF4-FFF2-40B4-BE49-F238E27FC236}">
                <a16:creationId xmlns:a16="http://schemas.microsoft.com/office/drawing/2014/main" id="{F07425D5-2BE6-4BB4-1226-8DF80AC75B84}"/>
              </a:ext>
            </a:extLst>
          </p:cNvPr>
          <p:cNvCxnSpPr>
            <a:cxnSpLocks/>
          </p:cNvCxnSpPr>
          <p:nvPr/>
        </p:nvCxnSpPr>
        <p:spPr>
          <a:xfrm>
            <a:off x="3161118" y="4127865"/>
            <a:ext cx="1640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to 13">
            <a:extLst>
              <a:ext uri="{FF2B5EF4-FFF2-40B4-BE49-F238E27FC236}">
                <a16:creationId xmlns:a16="http://schemas.microsoft.com/office/drawing/2014/main" id="{F0E24C63-21B7-FF82-7DA5-A363CF562C0C}"/>
              </a:ext>
            </a:extLst>
          </p:cNvPr>
          <p:cNvCxnSpPr>
            <a:cxnSpLocks/>
          </p:cNvCxnSpPr>
          <p:nvPr/>
        </p:nvCxnSpPr>
        <p:spPr>
          <a:xfrm>
            <a:off x="2537381" y="2851022"/>
            <a:ext cx="7117237"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CaixaDeTexto 15">
            <a:extLst>
              <a:ext uri="{FF2B5EF4-FFF2-40B4-BE49-F238E27FC236}">
                <a16:creationId xmlns:a16="http://schemas.microsoft.com/office/drawing/2014/main" id="{C6986FF4-9744-F023-94C8-692EF5707140}"/>
              </a:ext>
            </a:extLst>
          </p:cNvPr>
          <p:cNvSpPr txBox="1"/>
          <p:nvPr/>
        </p:nvSpPr>
        <p:spPr>
          <a:xfrm>
            <a:off x="2129312" y="1359204"/>
            <a:ext cx="546755" cy="369332"/>
          </a:xfrm>
          <a:prstGeom prst="rect">
            <a:avLst/>
          </a:prstGeom>
          <a:noFill/>
        </p:spPr>
        <p:txBody>
          <a:bodyPr wrap="square" rtlCol="0">
            <a:spAutoFit/>
          </a:bodyPr>
          <a:lstStyle/>
          <a:p>
            <a:r>
              <a:rPr lang="pt-BR" dirty="0"/>
              <a:t>+ </a:t>
            </a:r>
          </a:p>
        </p:txBody>
      </p:sp>
      <p:sp>
        <p:nvSpPr>
          <p:cNvPr id="17" name="CaixaDeTexto 16">
            <a:extLst>
              <a:ext uri="{FF2B5EF4-FFF2-40B4-BE49-F238E27FC236}">
                <a16:creationId xmlns:a16="http://schemas.microsoft.com/office/drawing/2014/main" id="{2478B690-D6D3-EC76-D54F-EBC251189AEB}"/>
              </a:ext>
            </a:extLst>
          </p:cNvPr>
          <p:cNvSpPr txBox="1"/>
          <p:nvPr/>
        </p:nvSpPr>
        <p:spPr>
          <a:xfrm>
            <a:off x="2166396" y="2498457"/>
            <a:ext cx="546755" cy="369332"/>
          </a:xfrm>
          <a:prstGeom prst="rect">
            <a:avLst/>
          </a:prstGeom>
          <a:noFill/>
        </p:spPr>
        <p:txBody>
          <a:bodyPr wrap="square" rtlCol="0">
            <a:spAutoFit/>
          </a:bodyPr>
          <a:lstStyle/>
          <a:p>
            <a:r>
              <a:rPr lang="pt-BR" dirty="0"/>
              <a:t>- </a:t>
            </a:r>
          </a:p>
        </p:txBody>
      </p:sp>
      <p:grpSp>
        <p:nvGrpSpPr>
          <p:cNvPr id="22" name="Agrupar 21">
            <a:extLst>
              <a:ext uri="{FF2B5EF4-FFF2-40B4-BE49-F238E27FC236}">
                <a16:creationId xmlns:a16="http://schemas.microsoft.com/office/drawing/2014/main" id="{52CF06BF-F9C4-15DF-CE93-71D48D701362}"/>
              </a:ext>
            </a:extLst>
          </p:cNvPr>
          <p:cNvGrpSpPr/>
          <p:nvPr/>
        </p:nvGrpSpPr>
        <p:grpSpPr>
          <a:xfrm>
            <a:off x="3958469" y="2955073"/>
            <a:ext cx="569536" cy="707886"/>
            <a:chOff x="6032366" y="3480410"/>
            <a:chExt cx="569536" cy="707886"/>
          </a:xfrm>
        </p:grpSpPr>
        <p:sp>
          <p:nvSpPr>
            <p:cNvPr id="11" name="CaixaDeTexto 10">
              <a:extLst>
                <a:ext uri="{FF2B5EF4-FFF2-40B4-BE49-F238E27FC236}">
                  <a16:creationId xmlns:a16="http://schemas.microsoft.com/office/drawing/2014/main" id="{F565C397-4617-89B0-F147-0E5262D6A233}"/>
                </a:ext>
              </a:extLst>
            </p:cNvPr>
            <p:cNvSpPr txBox="1"/>
            <p:nvPr/>
          </p:nvSpPr>
          <p:spPr>
            <a:xfrm>
              <a:off x="6055147" y="3480410"/>
              <a:ext cx="546755" cy="707886"/>
            </a:xfrm>
            <a:prstGeom prst="rect">
              <a:avLst/>
            </a:prstGeom>
            <a:noFill/>
          </p:spPr>
          <p:txBody>
            <a:bodyPr wrap="square" rtlCol="0">
              <a:spAutoFit/>
            </a:bodyPr>
            <a:lstStyle/>
            <a:p>
              <a:r>
                <a:rPr lang="pt-BR" sz="4000" dirty="0"/>
                <a:t>-</a:t>
              </a:r>
              <a:r>
                <a:rPr lang="pt-BR" sz="3200" dirty="0"/>
                <a:t> </a:t>
              </a:r>
            </a:p>
          </p:txBody>
        </p:sp>
        <p:sp>
          <p:nvSpPr>
            <p:cNvPr id="19" name="Elipse 18">
              <a:extLst>
                <a:ext uri="{FF2B5EF4-FFF2-40B4-BE49-F238E27FC236}">
                  <a16:creationId xmlns:a16="http://schemas.microsoft.com/office/drawing/2014/main" id="{C8FD430D-8CA6-B1FF-7E72-763E05257D6D}"/>
                </a:ext>
              </a:extLst>
            </p:cNvPr>
            <p:cNvSpPr/>
            <p:nvPr/>
          </p:nvSpPr>
          <p:spPr>
            <a:xfrm>
              <a:off x="6032366" y="3664057"/>
              <a:ext cx="411640" cy="369333"/>
            </a:xfrm>
            <a:prstGeom prst="ellipse">
              <a:avLst/>
            </a:prstGeom>
            <a:no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p:sp>
        <p:nvSpPr>
          <p:cNvPr id="9" name="Forma Livre: Forma 8">
            <a:extLst>
              <a:ext uri="{FF2B5EF4-FFF2-40B4-BE49-F238E27FC236}">
                <a16:creationId xmlns:a16="http://schemas.microsoft.com/office/drawing/2014/main" id="{011B0442-F0A8-1118-E7AC-ED6464A53E26}"/>
              </a:ext>
            </a:extLst>
          </p:cNvPr>
          <p:cNvSpPr/>
          <p:nvPr/>
        </p:nvSpPr>
        <p:spPr>
          <a:xfrm flipV="1">
            <a:off x="5706443" y="3036577"/>
            <a:ext cx="1640264" cy="976768"/>
          </a:xfrm>
          <a:custGeom>
            <a:avLst/>
            <a:gdLst>
              <a:gd name="connsiteX0" fmla="*/ 0 w 2752626"/>
              <a:gd name="connsiteY0" fmla="*/ 1272626 h 1272626"/>
              <a:gd name="connsiteX1" fmla="*/ 1564849 w 2752626"/>
              <a:gd name="connsiteY1" fmla="*/ 7 h 1272626"/>
              <a:gd name="connsiteX2" fmla="*/ 2752626 w 2752626"/>
              <a:gd name="connsiteY2" fmla="*/ 1253772 h 1272626"/>
            </a:gdLst>
            <a:ahLst/>
            <a:cxnLst>
              <a:cxn ang="0">
                <a:pos x="connsiteX0" y="connsiteY0"/>
              </a:cxn>
              <a:cxn ang="0">
                <a:pos x="connsiteX1" y="connsiteY1"/>
              </a:cxn>
              <a:cxn ang="0">
                <a:pos x="connsiteX2" y="connsiteY2"/>
              </a:cxn>
            </a:cxnLst>
            <a:rect l="l" t="t" r="r" b="b"/>
            <a:pathLst>
              <a:path w="2752626" h="1272626">
                <a:moveTo>
                  <a:pt x="0" y="1272626"/>
                </a:moveTo>
                <a:cubicBezTo>
                  <a:pt x="553039" y="637887"/>
                  <a:pt x="1106078" y="3149"/>
                  <a:pt x="1564849" y="7"/>
                </a:cubicBezTo>
                <a:cubicBezTo>
                  <a:pt x="2023620" y="-3135"/>
                  <a:pt x="2553092" y="1027529"/>
                  <a:pt x="2752626" y="125377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2" name="Agrupar 11">
            <a:extLst>
              <a:ext uri="{FF2B5EF4-FFF2-40B4-BE49-F238E27FC236}">
                <a16:creationId xmlns:a16="http://schemas.microsoft.com/office/drawing/2014/main" id="{6F2ECAF8-DEAC-92E2-4C66-4E3437A95AEA}"/>
              </a:ext>
            </a:extLst>
          </p:cNvPr>
          <p:cNvGrpSpPr/>
          <p:nvPr/>
        </p:nvGrpSpPr>
        <p:grpSpPr>
          <a:xfrm>
            <a:off x="6370908" y="2866065"/>
            <a:ext cx="569536" cy="707886"/>
            <a:chOff x="6032366" y="3480410"/>
            <a:chExt cx="569536" cy="707886"/>
          </a:xfrm>
        </p:grpSpPr>
        <p:sp>
          <p:nvSpPr>
            <p:cNvPr id="13" name="CaixaDeTexto 12">
              <a:extLst>
                <a:ext uri="{FF2B5EF4-FFF2-40B4-BE49-F238E27FC236}">
                  <a16:creationId xmlns:a16="http://schemas.microsoft.com/office/drawing/2014/main" id="{390A7D10-6110-BD93-9F12-A02054EBD7A8}"/>
                </a:ext>
              </a:extLst>
            </p:cNvPr>
            <p:cNvSpPr txBox="1"/>
            <p:nvPr/>
          </p:nvSpPr>
          <p:spPr>
            <a:xfrm>
              <a:off x="6055147" y="3480410"/>
              <a:ext cx="546755" cy="707886"/>
            </a:xfrm>
            <a:prstGeom prst="rect">
              <a:avLst/>
            </a:prstGeom>
            <a:noFill/>
          </p:spPr>
          <p:txBody>
            <a:bodyPr wrap="square" rtlCol="0">
              <a:spAutoFit/>
            </a:bodyPr>
            <a:lstStyle/>
            <a:p>
              <a:r>
                <a:rPr lang="pt-BR" sz="4000" dirty="0"/>
                <a:t>-</a:t>
              </a:r>
              <a:r>
                <a:rPr lang="pt-BR" sz="3200" dirty="0"/>
                <a:t> </a:t>
              </a:r>
            </a:p>
          </p:txBody>
        </p:sp>
        <p:sp>
          <p:nvSpPr>
            <p:cNvPr id="20" name="Elipse 19">
              <a:extLst>
                <a:ext uri="{FF2B5EF4-FFF2-40B4-BE49-F238E27FC236}">
                  <a16:creationId xmlns:a16="http://schemas.microsoft.com/office/drawing/2014/main" id="{359F53CF-D15A-B8F5-F1E4-F3C94CE666D4}"/>
                </a:ext>
              </a:extLst>
            </p:cNvPr>
            <p:cNvSpPr/>
            <p:nvPr/>
          </p:nvSpPr>
          <p:spPr>
            <a:xfrm>
              <a:off x="6032366" y="3664057"/>
              <a:ext cx="411640" cy="369333"/>
            </a:xfrm>
            <a:prstGeom prst="ellipse">
              <a:avLst/>
            </a:prstGeom>
            <a:no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p:sp>
        <p:nvSpPr>
          <p:cNvPr id="57" name="CaixaDeTexto 56">
            <a:extLst>
              <a:ext uri="{FF2B5EF4-FFF2-40B4-BE49-F238E27FC236}">
                <a16:creationId xmlns:a16="http://schemas.microsoft.com/office/drawing/2014/main" id="{E73069A3-C12D-8ABF-435B-417752B45E6A}"/>
              </a:ext>
            </a:extLst>
          </p:cNvPr>
          <p:cNvSpPr txBox="1"/>
          <p:nvPr/>
        </p:nvSpPr>
        <p:spPr>
          <a:xfrm>
            <a:off x="7883612" y="3227658"/>
            <a:ext cx="975799" cy="369332"/>
          </a:xfrm>
          <a:prstGeom prst="rect">
            <a:avLst/>
          </a:prstGeom>
          <a:noFill/>
        </p:spPr>
        <p:txBody>
          <a:bodyPr wrap="square" rtlCol="0">
            <a:spAutoFit/>
          </a:bodyPr>
          <a:lstStyle/>
          <a:p>
            <a:r>
              <a:rPr lang="pt-BR" dirty="0"/>
              <a:t>.....</a:t>
            </a:r>
          </a:p>
        </p:txBody>
      </p:sp>
      <p:sp>
        <p:nvSpPr>
          <p:cNvPr id="62" name="CaixaDeTexto 61">
            <a:extLst>
              <a:ext uri="{FF2B5EF4-FFF2-40B4-BE49-F238E27FC236}">
                <a16:creationId xmlns:a16="http://schemas.microsoft.com/office/drawing/2014/main" id="{4FEE16FC-6791-F646-C652-8F6BAB1AAB74}"/>
              </a:ext>
            </a:extLst>
          </p:cNvPr>
          <p:cNvSpPr txBox="1"/>
          <p:nvPr/>
        </p:nvSpPr>
        <p:spPr>
          <a:xfrm>
            <a:off x="4884789" y="3042992"/>
            <a:ext cx="975799" cy="369332"/>
          </a:xfrm>
          <a:prstGeom prst="rect">
            <a:avLst/>
          </a:prstGeom>
          <a:noFill/>
        </p:spPr>
        <p:txBody>
          <a:bodyPr wrap="square" rtlCol="0">
            <a:spAutoFit/>
          </a:bodyPr>
          <a:lstStyle/>
          <a:p>
            <a:r>
              <a:rPr lang="pt-BR" dirty="0"/>
              <a:t>.....</a:t>
            </a:r>
          </a:p>
        </p:txBody>
      </p:sp>
      <p:cxnSp>
        <p:nvCxnSpPr>
          <p:cNvPr id="1024" name="Conector de Seta Reta 1023">
            <a:extLst>
              <a:ext uri="{FF2B5EF4-FFF2-40B4-BE49-F238E27FC236}">
                <a16:creationId xmlns:a16="http://schemas.microsoft.com/office/drawing/2014/main" id="{AFB2E01B-DDA7-6B08-F267-3F07D82691E4}"/>
              </a:ext>
            </a:extLst>
          </p:cNvPr>
          <p:cNvCxnSpPr>
            <a:cxnSpLocks/>
          </p:cNvCxnSpPr>
          <p:nvPr/>
        </p:nvCxnSpPr>
        <p:spPr>
          <a:xfrm>
            <a:off x="5785007" y="4139159"/>
            <a:ext cx="1640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5" name="Forma Livre: Forma 1024">
            <a:extLst>
              <a:ext uri="{FF2B5EF4-FFF2-40B4-BE49-F238E27FC236}">
                <a16:creationId xmlns:a16="http://schemas.microsoft.com/office/drawing/2014/main" id="{2AC16B84-4403-3A7B-5995-A55BEF18D568}"/>
              </a:ext>
            </a:extLst>
          </p:cNvPr>
          <p:cNvSpPr/>
          <p:nvPr/>
        </p:nvSpPr>
        <p:spPr>
          <a:xfrm flipV="1">
            <a:off x="8798652" y="2995544"/>
            <a:ext cx="1640264" cy="976768"/>
          </a:xfrm>
          <a:custGeom>
            <a:avLst/>
            <a:gdLst>
              <a:gd name="connsiteX0" fmla="*/ 0 w 2752626"/>
              <a:gd name="connsiteY0" fmla="*/ 1272626 h 1272626"/>
              <a:gd name="connsiteX1" fmla="*/ 1564849 w 2752626"/>
              <a:gd name="connsiteY1" fmla="*/ 7 h 1272626"/>
              <a:gd name="connsiteX2" fmla="*/ 2752626 w 2752626"/>
              <a:gd name="connsiteY2" fmla="*/ 1253772 h 1272626"/>
            </a:gdLst>
            <a:ahLst/>
            <a:cxnLst>
              <a:cxn ang="0">
                <a:pos x="connsiteX0" y="connsiteY0"/>
              </a:cxn>
              <a:cxn ang="0">
                <a:pos x="connsiteX1" y="connsiteY1"/>
              </a:cxn>
              <a:cxn ang="0">
                <a:pos x="connsiteX2" y="connsiteY2"/>
              </a:cxn>
            </a:cxnLst>
            <a:rect l="l" t="t" r="r" b="b"/>
            <a:pathLst>
              <a:path w="2752626" h="1272626">
                <a:moveTo>
                  <a:pt x="0" y="1272626"/>
                </a:moveTo>
                <a:cubicBezTo>
                  <a:pt x="553039" y="637887"/>
                  <a:pt x="1106078" y="3149"/>
                  <a:pt x="1564849" y="7"/>
                </a:cubicBezTo>
                <a:cubicBezTo>
                  <a:pt x="2023620" y="-3135"/>
                  <a:pt x="2553092" y="1027529"/>
                  <a:pt x="2752626" y="125377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27" name="Conector de Seta Reta 1026">
            <a:extLst>
              <a:ext uri="{FF2B5EF4-FFF2-40B4-BE49-F238E27FC236}">
                <a16:creationId xmlns:a16="http://schemas.microsoft.com/office/drawing/2014/main" id="{6017A8F9-26F2-6E2E-F94B-2A8BAE8F89D3}"/>
              </a:ext>
            </a:extLst>
          </p:cNvPr>
          <p:cNvCxnSpPr>
            <a:cxnSpLocks/>
          </p:cNvCxnSpPr>
          <p:nvPr/>
        </p:nvCxnSpPr>
        <p:spPr>
          <a:xfrm>
            <a:off x="8877216" y="4098126"/>
            <a:ext cx="1640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28" name="Agrupar 1027">
            <a:extLst>
              <a:ext uri="{FF2B5EF4-FFF2-40B4-BE49-F238E27FC236}">
                <a16:creationId xmlns:a16="http://schemas.microsoft.com/office/drawing/2014/main" id="{E3B7E1A6-AE3E-2980-6180-B494EDB8726E}"/>
              </a:ext>
            </a:extLst>
          </p:cNvPr>
          <p:cNvGrpSpPr/>
          <p:nvPr/>
        </p:nvGrpSpPr>
        <p:grpSpPr>
          <a:xfrm>
            <a:off x="9369850" y="2873715"/>
            <a:ext cx="569536" cy="707886"/>
            <a:chOff x="6032366" y="3480410"/>
            <a:chExt cx="569536" cy="707886"/>
          </a:xfrm>
        </p:grpSpPr>
        <p:sp>
          <p:nvSpPr>
            <p:cNvPr id="1029" name="CaixaDeTexto 1028">
              <a:extLst>
                <a:ext uri="{FF2B5EF4-FFF2-40B4-BE49-F238E27FC236}">
                  <a16:creationId xmlns:a16="http://schemas.microsoft.com/office/drawing/2014/main" id="{0B915004-6851-BACB-EAF7-1EA4702ECF17}"/>
                </a:ext>
              </a:extLst>
            </p:cNvPr>
            <p:cNvSpPr txBox="1"/>
            <p:nvPr/>
          </p:nvSpPr>
          <p:spPr>
            <a:xfrm>
              <a:off x="6055147" y="3480410"/>
              <a:ext cx="546755" cy="707886"/>
            </a:xfrm>
            <a:prstGeom prst="rect">
              <a:avLst/>
            </a:prstGeom>
            <a:noFill/>
          </p:spPr>
          <p:txBody>
            <a:bodyPr wrap="square" rtlCol="0">
              <a:spAutoFit/>
            </a:bodyPr>
            <a:lstStyle/>
            <a:p>
              <a:r>
                <a:rPr lang="pt-BR" sz="4000" dirty="0"/>
                <a:t>-</a:t>
              </a:r>
              <a:r>
                <a:rPr lang="pt-BR" sz="3200" dirty="0"/>
                <a:t> </a:t>
              </a:r>
            </a:p>
          </p:txBody>
        </p:sp>
        <p:sp>
          <p:nvSpPr>
            <p:cNvPr id="1030" name="Elipse 1029">
              <a:extLst>
                <a:ext uri="{FF2B5EF4-FFF2-40B4-BE49-F238E27FC236}">
                  <a16:creationId xmlns:a16="http://schemas.microsoft.com/office/drawing/2014/main" id="{A0D5628C-2396-8083-31C6-C05F59F731B2}"/>
                </a:ext>
              </a:extLst>
            </p:cNvPr>
            <p:cNvSpPr/>
            <p:nvPr/>
          </p:nvSpPr>
          <p:spPr>
            <a:xfrm>
              <a:off x="6032366" y="3664057"/>
              <a:ext cx="411640" cy="369333"/>
            </a:xfrm>
            <a:prstGeom prst="ellipse">
              <a:avLst/>
            </a:prstGeom>
            <a:no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400" dirty="0">
                <a:solidFill>
                  <a:srgbClr val="FF0000"/>
                </a:solidFill>
              </a:endParaRPr>
            </a:p>
          </p:txBody>
        </p:sp>
      </p:grpSp>
      <mc:AlternateContent xmlns:mc="http://schemas.openxmlformats.org/markup-compatibility/2006" xmlns:a14="http://schemas.microsoft.com/office/drawing/2010/main">
        <mc:Choice Requires="a14">
          <p:sp>
            <p:nvSpPr>
              <p:cNvPr id="1031" name="CaixaDeTexto 1030">
                <a:extLst>
                  <a:ext uri="{FF2B5EF4-FFF2-40B4-BE49-F238E27FC236}">
                    <a16:creationId xmlns:a16="http://schemas.microsoft.com/office/drawing/2014/main" id="{CDEF2CFA-DD21-AB2B-42F1-F0DD51C805DF}"/>
                  </a:ext>
                </a:extLst>
              </p:cNvPr>
              <p:cNvSpPr txBox="1"/>
              <p:nvPr/>
            </p:nvSpPr>
            <p:spPr>
              <a:xfrm>
                <a:off x="9203701" y="4223941"/>
                <a:ext cx="9851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𝐼</m:t>
                      </m:r>
                      <m:r>
                        <a:rPr lang="pt-BR" b="0" i="1" smtClean="0">
                          <a:latin typeface="Cambria Math" panose="02040503050406030204" pitchFamily="18" charset="0"/>
                        </a:rPr>
                        <m:t> </m:t>
                      </m:r>
                      <m:r>
                        <a:rPr lang="pt-BR" b="0" i="0" smtClean="0">
                          <a:latin typeface="Cambria Math" panose="02040503050406030204" pitchFamily="18" charset="0"/>
                        </a:rPr>
                        <m:t>(</m:t>
                      </m:r>
                      <m:sSub>
                        <m:sSubPr>
                          <m:ctrlPr>
                            <a:rPr lang="pt-BR" b="0" i="1" smtClean="0">
                              <a:latin typeface="Cambria Math" panose="02040503050406030204" pitchFamily="18" charset="0"/>
                            </a:rPr>
                          </m:ctrlPr>
                        </m:sSubPr>
                        <m:e>
                          <m:r>
                            <m:rPr>
                              <m:sty m:val="p"/>
                            </m:rPr>
                            <a:rPr lang="pt-BR" b="0" i="0" smtClean="0">
                              <a:latin typeface="Cambria Math" panose="02040503050406030204" pitchFamily="18" charset="0"/>
                            </a:rPr>
                            <m:t>t</m:t>
                          </m:r>
                        </m:e>
                        <m:sub>
                          <m:r>
                            <a:rPr lang="pt-BR" b="0" i="0" smtClean="0">
                              <a:latin typeface="Cambria Math" panose="02040503050406030204" pitchFamily="18" charset="0"/>
                            </a:rPr>
                            <m:t>2</m:t>
                          </m:r>
                        </m:sub>
                      </m:sSub>
                      <m:r>
                        <a:rPr lang="pt-BR" b="0" i="0" smtClean="0">
                          <a:latin typeface="Cambria Math" panose="02040503050406030204" pitchFamily="18" charset="0"/>
                        </a:rPr>
                        <m:t>)</m:t>
                      </m:r>
                    </m:oMath>
                  </m:oMathPara>
                </a14:m>
                <a:endParaRPr lang="pt-BR" dirty="0"/>
              </a:p>
            </p:txBody>
          </p:sp>
        </mc:Choice>
        <mc:Fallback xmlns="">
          <p:sp>
            <p:nvSpPr>
              <p:cNvPr id="1031" name="CaixaDeTexto 1030">
                <a:extLst>
                  <a:ext uri="{FF2B5EF4-FFF2-40B4-BE49-F238E27FC236}">
                    <a16:creationId xmlns:a16="http://schemas.microsoft.com/office/drawing/2014/main" id="{CDEF2CFA-DD21-AB2B-42F1-F0DD51C805DF}"/>
                  </a:ext>
                </a:extLst>
              </p:cNvPr>
              <p:cNvSpPr txBox="1">
                <a:spLocks noRot="1" noChangeAspect="1" noMove="1" noResize="1" noEditPoints="1" noAdjustHandles="1" noChangeArrowheads="1" noChangeShapeType="1" noTextEdit="1"/>
              </p:cNvSpPr>
              <p:nvPr/>
            </p:nvSpPr>
            <p:spPr>
              <a:xfrm>
                <a:off x="9203701" y="4223941"/>
                <a:ext cx="985101" cy="369332"/>
              </a:xfrm>
              <a:prstGeom prst="rect">
                <a:avLst/>
              </a:prstGeom>
              <a:blipFill>
                <a:blip r:embed="rId3"/>
                <a:stretch>
                  <a:fillRect b="-133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33" name="CaixaDeTexto 1032">
                <a:extLst>
                  <a:ext uri="{FF2B5EF4-FFF2-40B4-BE49-F238E27FC236}">
                    <a16:creationId xmlns:a16="http://schemas.microsoft.com/office/drawing/2014/main" id="{74EC79DC-D19B-9DDE-8248-002AA801B83D}"/>
                  </a:ext>
                </a:extLst>
              </p:cNvPr>
              <p:cNvSpPr txBox="1"/>
              <p:nvPr/>
            </p:nvSpPr>
            <p:spPr>
              <a:xfrm>
                <a:off x="3465918" y="4145531"/>
                <a:ext cx="9851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𝐼</m:t>
                      </m:r>
                      <m:r>
                        <a:rPr lang="pt-BR" b="0" i="1" smtClean="0">
                          <a:latin typeface="Cambria Math" panose="02040503050406030204" pitchFamily="18" charset="0"/>
                        </a:rPr>
                        <m:t> </m:t>
                      </m:r>
                      <m:r>
                        <a:rPr lang="pt-BR" b="0" i="0" smtClean="0">
                          <a:latin typeface="Cambria Math" panose="02040503050406030204" pitchFamily="18" charset="0"/>
                        </a:rPr>
                        <m:t>(</m:t>
                      </m:r>
                      <m:sSub>
                        <m:sSubPr>
                          <m:ctrlPr>
                            <a:rPr lang="pt-BR" b="0" i="1" smtClean="0">
                              <a:latin typeface="Cambria Math" panose="02040503050406030204" pitchFamily="18" charset="0"/>
                            </a:rPr>
                          </m:ctrlPr>
                        </m:sSubPr>
                        <m:e>
                          <m:r>
                            <m:rPr>
                              <m:sty m:val="p"/>
                            </m:rPr>
                            <a:rPr lang="pt-BR" b="0" i="0" smtClean="0">
                              <a:latin typeface="Cambria Math" panose="02040503050406030204" pitchFamily="18" charset="0"/>
                            </a:rPr>
                            <m:t>t</m:t>
                          </m:r>
                        </m:e>
                        <m:sub>
                          <m:r>
                            <a:rPr lang="pt-BR" b="0" i="0" smtClean="0">
                              <a:latin typeface="Cambria Math" panose="02040503050406030204" pitchFamily="18" charset="0"/>
                            </a:rPr>
                            <m:t>0</m:t>
                          </m:r>
                        </m:sub>
                      </m:sSub>
                      <m:r>
                        <a:rPr lang="pt-BR" b="0" i="0" smtClean="0">
                          <a:latin typeface="Cambria Math" panose="02040503050406030204" pitchFamily="18" charset="0"/>
                        </a:rPr>
                        <m:t>)</m:t>
                      </m:r>
                    </m:oMath>
                  </m:oMathPara>
                </a14:m>
                <a:endParaRPr lang="pt-BR" dirty="0"/>
              </a:p>
            </p:txBody>
          </p:sp>
        </mc:Choice>
        <mc:Fallback xmlns="">
          <p:sp>
            <p:nvSpPr>
              <p:cNvPr id="1033" name="CaixaDeTexto 1032">
                <a:extLst>
                  <a:ext uri="{FF2B5EF4-FFF2-40B4-BE49-F238E27FC236}">
                    <a16:creationId xmlns:a16="http://schemas.microsoft.com/office/drawing/2014/main" id="{74EC79DC-D19B-9DDE-8248-002AA801B83D}"/>
                  </a:ext>
                </a:extLst>
              </p:cNvPr>
              <p:cNvSpPr txBox="1">
                <a:spLocks noRot="1" noChangeAspect="1" noMove="1" noResize="1" noEditPoints="1" noAdjustHandles="1" noChangeArrowheads="1" noChangeShapeType="1" noTextEdit="1"/>
              </p:cNvSpPr>
              <p:nvPr/>
            </p:nvSpPr>
            <p:spPr>
              <a:xfrm>
                <a:off x="3465918" y="4145531"/>
                <a:ext cx="985101" cy="369332"/>
              </a:xfrm>
              <a:prstGeom prst="rect">
                <a:avLst/>
              </a:prstGeom>
              <a:blipFill>
                <a:blip r:embed="rId4"/>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34" name="CaixaDeTexto 1033">
                <a:extLst>
                  <a:ext uri="{FF2B5EF4-FFF2-40B4-BE49-F238E27FC236}">
                    <a16:creationId xmlns:a16="http://schemas.microsoft.com/office/drawing/2014/main" id="{1FD6DA7A-9CD7-25E8-79BB-7A1028C62578}"/>
                  </a:ext>
                </a:extLst>
              </p:cNvPr>
              <p:cNvSpPr txBox="1"/>
              <p:nvPr/>
            </p:nvSpPr>
            <p:spPr>
              <a:xfrm>
                <a:off x="6084177" y="4183857"/>
                <a:ext cx="9851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𝐼</m:t>
                      </m:r>
                      <m:r>
                        <a:rPr lang="pt-BR" b="0" i="1" smtClean="0">
                          <a:latin typeface="Cambria Math" panose="02040503050406030204" pitchFamily="18" charset="0"/>
                        </a:rPr>
                        <m:t> </m:t>
                      </m:r>
                      <m:r>
                        <a:rPr lang="pt-BR" b="0" i="0" smtClean="0">
                          <a:latin typeface="Cambria Math" panose="02040503050406030204" pitchFamily="18" charset="0"/>
                        </a:rPr>
                        <m:t>(</m:t>
                      </m:r>
                      <m:sSub>
                        <m:sSubPr>
                          <m:ctrlPr>
                            <a:rPr lang="pt-BR" b="0" i="1" smtClean="0">
                              <a:latin typeface="Cambria Math" panose="02040503050406030204" pitchFamily="18" charset="0"/>
                            </a:rPr>
                          </m:ctrlPr>
                        </m:sSubPr>
                        <m:e>
                          <m:r>
                            <m:rPr>
                              <m:sty m:val="p"/>
                            </m:rPr>
                            <a:rPr lang="pt-BR" b="0" i="0" smtClean="0">
                              <a:latin typeface="Cambria Math" panose="02040503050406030204" pitchFamily="18" charset="0"/>
                            </a:rPr>
                            <m:t>t</m:t>
                          </m:r>
                        </m:e>
                        <m:sub>
                          <m:r>
                            <a:rPr lang="pt-BR" b="0" i="0" smtClean="0">
                              <a:latin typeface="Cambria Math" panose="02040503050406030204" pitchFamily="18" charset="0"/>
                            </a:rPr>
                            <m:t>1</m:t>
                          </m:r>
                        </m:sub>
                      </m:sSub>
                      <m:r>
                        <a:rPr lang="pt-BR" b="0" i="0" smtClean="0">
                          <a:latin typeface="Cambria Math" panose="02040503050406030204" pitchFamily="18" charset="0"/>
                        </a:rPr>
                        <m:t>)</m:t>
                      </m:r>
                    </m:oMath>
                  </m:oMathPara>
                </a14:m>
                <a:endParaRPr lang="pt-BR" dirty="0"/>
              </a:p>
            </p:txBody>
          </p:sp>
        </mc:Choice>
        <mc:Fallback xmlns="">
          <p:sp>
            <p:nvSpPr>
              <p:cNvPr id="1034" name="CaixaDeTexto 1033">
                <a:extLst>
                  <a:ext uri="{FF2B5EF4-FFF2-40B4-BE49-F238E27FC236}">
                    <a16:creationId xmlns:a16="http://schemas.microsoft.com/office/drawing/2014/main" id="{1FD6DA7A-9CD7-25E8-79BB-7A1028C62578}"/>
                  </a:ext>
                </a:extLst>
              </p:cNvPr>
              <p:cNvSpPr txBox="1">
                <a:spLocks noRot="1" noChangeAspect="1" noMove="1" noResize="1" noEditPoints="1" noAdjustHandles="1" noChangeArrowheads="1" noChangeShapeType="1" noTextEdit="1"/>
              </p:cNvSpPr>
              <p:nvPr/>
            </p:nvSpPr>
            <p:spPr>
              <a:xfrm>
                <a:off x="6084177" y="4183857"/>
                <a:ext cx="985101" cy="369332"/>
              </a:xfrm>
              <a:prstGeom prst="rect">
                <a:avLst/>
              </a:prstGeom>
              <a:blipFill>
                <a:blip r:embed="rId5"/>
                <a:stretch>
                  <a:fillRect b="-13115"/>
                </a:stretch>
              </a:blipFill>
            </p:spPr>
            <p:txBody>
              <a:bodyPr/>
              <a:lstStyle/>
              <a:p>
                <a:r>
                  <a:rPr lang="pt-BR">
                    <a:noFill/>
                  </a:rPr>
                  <a:t> </a:t>
                </a:r>
              </a:p>
            </p:txBody>
          </p:sp>
        </mc:Fallback>
      </mc:AlternateContent>
    </p:spTree>
    <p:extLst>
      <p:ext uri="{BB962C8B-B14F-4D97-AF65-F5344CB8AC3E}">
        <p14:creationId xmlns:p14="http://schemas.microsoft.com/office/powerpoint/2010/main" val="2858862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4EEE3-DC3A-880F-617B-FE60EEB744D1}"/>
            </a:ext>
          </a:extLst>
        </p:cNvPr>
        <p:cNvGrpSpPr/>
        <p:nvPr/>
      </p:nvGrpSpPr>
      <p:grpSpPr>
        <a:xfrm>
          <a:off x="0" y="0"/>
          <a:ext cx="0" cy="0"/>
          <a:chOff x="0" y="0"/>
          <a:chExt cx="0" cy="0"/>
        </a:xfrm>
      </p:grpSpPr>
      <p:sp>
        <p:nvSpPr>
          <p:cNvPr id="5" name="Forma Livre: Forma 4">
            <a:extLst>
              <a:ext uri="{FF2B5EF4-FFF2-40B4-BE49-F238E27FC236}">
                <a16:creationId xmlns:a16="http://schemas.microsoft.com/office/drawing/2014/main" id="{2D23DCC8-4C2D-C970-7739-D99C14E4B84E}"/>
              </a:ext>
            </a:extLst>
          </p:cNvPr>
          <p:cNvSpPr/>
          <p:nvPr/>
        </p:nvSpPr>
        <p:spPr>
          <a:xfrm>
            <a:off x="2593942" y="519666"/>
            <a:ext cx="1640264" cy="976768"/>
          </a:xfrm>
          <a:custGeom>
            <a:avLst/>
            <a:gdLst>
              <a:gd name="connsiteX0" fmla="*/ 0 w 2752626"/>
              <a:gd name="connsiteY0" fmla="*/ 1272626 h 1272626"/>
              <a:gd name="connsiteX1" fmla="*/ 1564849 w 2752626"/>
              <a:gd name="connsiteY1" fmla="*/ 7 h 1272626"/>
              <a:gd name="connsiteX2" fmla="*/ 2752626 w 2752626"/>
              <a:gd name="connsiteY2" fmla="*/ 1253772 h 1272626"/>
            </a:gdLst>
            <a:ahLst/>
            <a:cxnLst>
              <a:cxn ang="0">
                <a:pos x="connsiteX0" y="connsiteY0"/>
              </a:cxn>
              <a:cxn ang="0">
                <a:pos x="connsiteX1" y="connsiteY1"/>
              </a:cxn>
              <a:cxn ang="0">
                <a:pos x="connsiteX2" y="connsiteY2"/>
              </a:cxn>
            </a:cxnLst>
            <a:rect l="l" t="t" r="r" b="b"/>
            <a:pathLst>
              <a:path w="2752626" h="1272626">
                <a:moveTo>
                  <a:pt x="0" y="1272626"/>
                </a:moveTo>
                <a:cubicBezTo>
                  <a:pt x="553039" y="637887"/>
                  <a:pt x="1106078" y="3149"/>
                  <a:pt x="1564849" y="7"/>
                </a:cubicBezTo>
                <a:cubicBezTo>
                  <a:pt x="2023620" y="-3135"/>
                  <a:pt x="2553092" y="1027529"/>
                  <a:pt x="2752626" y="125377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 name="Conector reto 6">
            <a:extLst>
              <a:ext uri="{FF2B5EF4-FFF2-40B4-BE49-F238E27FC236}">
                <a16:creationId xmlns:a16="http://schemas.microsoft.com/office/drawing/2014/main" id="{43E9B8CC-361C-F1F4-1927-474191063E17}"/>
              </a:ext>
            </a:extLst>
          </p:cNvPr>
          <p:cNvCxnSpPr>
            <a:cxnSpLocks/>
          </p:cNvCxnSpPr>
          <p:nvPr/>
        </p:nvCxnSpPr>
        <p:spPr>
          <a:xfrm>
            <a:off x="2537381" y="1553065"/>
            <a:ext cx="71172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087F099B-547F-3396-90DB-B1AC879F5346}"/>
              </a:ext>
            </a:extLst>
          </p:cNvPr>
          <p:cNvCxnSpPr>
            <a:cxnSpLocks/>
          </p:cNvCxnSpPr>
          <p:nvPr/>
        </p:nvCxnSpPr>
        <p:spPr>
          <a:xfrm>
            <a:off x="5819478" y="784273"/>
            <a:ext cx="1640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aixaDeTexto 10">
            <a:extLst>
              <a:ext uri="{FF2B5EF4-FFF2-40B4-BE49-F238E27FC236}">
                <a16:creationId xmlns:a16="http://schemas.microsoft.com/office/drawing/2014/main" id="{6C66B1C8-5613-1643-3069-D0396B3A9518}"/>
              </a:ext>
            </a:extLst>
          </p:cNvPr>
          <p:cNvSpPr txBox="1"/>
          <p:nvPr/>
        </p:nvSpPr>
        <p:spPr>
          <a:xfrm>
            <a:off x="5033913" y="737139"/>
            <a:ext cx="546755" cy="369332"/>
          </a:xfrm>
          <a:prstGeom prst="rect">
            <a:avLst/>
          </a:prstGeom>
          <a:noFill/>
        </p:spPr>
        <p:txBody>
          <a:bodyPr wrap="square" rtlCol="0">
            <a:spAutoFit/>
          </a:bodyPr>
          <a:lstStyle/>
          <a:p>
            <a:r>
              <a:rPr lang="pt-BR" dirty="0"/>
              <a:t>+ </a:t>
            </a:r>
          </a:p>
        </p:txBody>
      </p:sp>
      <p:cxnSp>
        <p:nvCxnSpPr>
          <p:cNvPr id="14" name="Conector reto 13">
            <a:extLst>
              <a:ext uri="{FF2B5EF4-FFF2-40B4-BE49-F238E27FC236}">
                <a16:creationId xmlns:a16="http://schemas.microsoft.com/office/drawing/2014/main" id="{6AF77EAA-C362-7F26-FB74-8F3FD3980655}"/>
              </a:ext>
            </a:extLst>
          </p:cNvPr>
          <p:cNvCxnSpPr>
            <a:cxnSpLocks/>
          </p:cNvCxnSpPr>
          <p:nvPr/>
        </p:nvCxnSpPr>
        <p:spPr>
          <a:xfrm>
            <a:off x="2537381" y="2693709"/>
            <a:ext cx="711723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CaixaDeTexto 14">
                <a:extLst>
                  <a:ext uri="{FF2B5EF4-FFF2-40B4-BE49-F238E27FC236}">
                    <a16:creationId xmlns:a16="http://schemas.microsoft.com/office/drawing/2014/main" id="{CF7D360A-81F4-BDA1-F4FA-AE7862BEB04E}"/>
                  </a:ext>
                </a:extLst>
              </p:cNvPr>
              <p:cNvSpPr txBox="1"/>
              <p:nvPr/>
            </p:nvSpPr>
            <p:spPr>
              <a:xfrm>
                <a:off x="6391373" y="367648"/>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𝐼</m:t>
                      </m:r>
                    </m:oMath>
                  </m:oMathPara>
                </a14:m>
                <a:endParaRPr lang="pt-BR" dirty="0"/>
              </a:p>
            </p:txBody>
          </p:sp>
        </mc:Choice>
        <mc:Fallback xmlns="">
          <p:sp>
            <p:nvSpPr>
              <p:cNvPr id="15" name="CaixaDeTexto 14">
                <a:extLst>
                  <a:ext uri="{FF2B5EF4-FFF2-40B4-BE49-F238E27FC236}">
                    <a16:creationId xmlns:a16="http://schemas.microsoft.com/office/drawing/2014/main" id="{CF7D360A-81F4-BDA1-F4FA-AE7862BEB04E}"/>
                  </a:ext>
                </a:extLst>
              </p:cNvPr>
              <p:cNvSpPr txBox="1">
                <a:spLocks noRot="1" noChangeAspect="1" noMove="1" noResize="1" noEditPoints="1" noAdjustHandles="1" noChangeArrowheads="1" noChangeShapeType="1" noTextEdit="1"/>
              </p:cNvSpPr>
              <p:nvPr/>
            </p:nvSpPr>
            <p:spPr>
              <a:xfrm>
                <a:off x="6391373" y="367648"/>
                <a:ext cx="329938" cy="369332"/>
              </a:xfrm>
              <a:prstGeom prst="rect">
                <a:avLst/>
              </a:prstGeom>
              <a:blipFill>
                <a:blip r:embed="rId2"/>
                <a:stretch>
                  <a:fillRect/>
                </a:stretch>
              </a:blipFill>
            </p:spPr>
            <p:txBody>
              <a:bodyPr/>
              <a:lstStyle/>
              <a:p>
                <a:r>
                  <a:rPr lang="pt-BR">
                    <a:noFill/>
                  </a:rPr>
                  <a:t> </a:t>
                </a:r>
              </a:p>
            </p:txBody>
          </p:sp>
        </mc:Fallback>
      </mc:AlternateContent>
      <p:sp>
        <p:nvSpPr>
          <p:cNvPr id="16" name="CaixaDeTexto 15">
            <a:extLst>
              <a:ext uri="{FF2B5EF4-FFF2-40B4-BE49-F238E27FC236}">
                <a16:creationId xmlns:a16="http://schemas.microsoft.com/office/drawing/2014/main" id="{5351C04C-0DDD-7BC1-A88D-4E7BCEC1C8E4}"/>
              </a:ext>
            </a:extLst>
          </p:cNvPr>
          <p:cNvSpPr txBox="1"/>
          <p:nvPr/>
        </p:nvSpPr>
        <p:spPr>
          <a:xfrm>
            <a:off x="2092751" y="1553065"/>
            <a:ext cx="546755" cy="369332"/>
          </a:xfrm>
          <a:prstGeom prst="rect">
            <a:avLst/>
          </a:prstGeom>
          <a:noFill/>
        </p:spPr>
        <p:txBody>
          <a:bodyPr wrap="square" rtlCol="0">
            <a:spAutoFit/>
          </a:bodyPr>
          <a:lstStyle/>
          <a:p>
            <a:r>
              <a:rPr lang="pt-BR" dirty="0"/>
              <a:t>+ </a:t>
            </a:r>
          </a:p>
        </p:txBody>
      </p:sp>
      <p:sp>
        <p:nvSpPr>
          <p:cNvPr id="17" name="CaixaDeTexto 16">
            <a:extLst>
              <a:ext uri="{FF2B5EF4-FFF2-40B4-BE49-F238E27FC236}">
                <a16:creationId xmlns:a16="http://schemas.microsoft.com/office/drawing/2014/main" id="{F4F59861-BE62-9088-5CBA-29650E489199}"/>
              </a:ext>
            </a:extLst>
          </p:cNvPr>
          <p:cNvSpPr txBox="1"/>
          <p:nvPr/>
        </p:nvSpPr>
        <p:spPr>
          <a:xfrm>
            <a:off x="2092750" y="2324377"/>
            <a:ext cx="546755" cy="369332"/>
          </a:xfrm>
          <a:prstGeom prst="rect">
            <a:avLst/>
          </a:prstGeom>
          <a:noFill/>
        </p:spPr>
        <p:txBody>
          <a:bodyPr wrap="square" rtlCol="0">
            <a:spAutoFit/>
          </a:bodyPr>
          <a:lstStyle/>
          <a:p>
            <a:r>
              <a:rPr lang="pt-BR" dirty="0"/>
              <a:t>- </a:t>
            </a:r>
          </a:p>
        </p:txBody>
      </p:sp>
      <p:sp>
        <p:nvSpPr>
          <p:cNvPr id="18" name="CaixaDeTexto 17">
            <a:extLst>
              <a:ext uri="{FF2B5EF4-FFF2-40B4-BE49-F238E27FC236}">
                <a16:creationId xmlns:a16="http://schemas.microsoft.com/office/drawing/2014/main" id="{23ADDB47-C957-0B59-4A9B-EE640D8DB74F}"/>
              </a:ext>
            </a:extLst>
          </p:cNvPr>
          <p:cNvSpPr txBox="1"/>
          <p:nvPr/>
        </p:nvSpPr>
        <p:spPr>
          <a:xfrm>
            <a:off x="3267170" y="1713748"/>
            <a:ext cx="5440839" cy="923330"/>
          </a:xfrm>
          <a:prstGeom prst="rect">
            <a:avLst/>
          </a:prstGeom>
          <a:noFill/>
        </p:spPr>
        <p:txBody>
          <a:bodyPr wrap="square" rtlCol="0">
            <a:spAutoFit/>
          </a:bodyPr>
          <a:lstStyle/>
          <a:p>
            <a:r>
              <a:rPr lang="pt-BR" dirty="0"/>
              <a:t>Não tem corrente aqui embaixo? Na verdade são os elétrons que se deslocam, a fonte </a:t>
            </a:r>
            <a:r>
              <a:rPr lang="pt-BR" dirty="0" err="1"/>
              <a:t>ta</a:t>
            </a:r>
            <a:r>
              <a:rPr lang="pt-BR" dirty="0"/>
              <a:t> sugando elétrons do resto da linha?</a:t>
            </a:r>
          </a:p>
        </p:txBody>
      </p:sp>
    </p:spTree>
    <p:extLst>
      <p:ext uri="{BB962C8B-B14F-4D97-AF65-F5344CB8AC3E}">
        <p14:creationId xmlns:p14="http://schemas.microsoft.com/office/powerpoint/2010/main" val="237700218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2369</TotalTime>
  <Words>575</Words>
  <Application>Microsoft Office PowerPoint</Application>
  <PresentationFormat>Widescreen</PresentationFormat>
  <Paragraphs>173</Paragraphs>
  <Slides>12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12</vt:i4>
      </vt:variant>
    </vt:vector>
  </HeadingPairs>
  <TitlesOfParts>
    <vt:vector size="17" baseType="lpstr">
      <vt:lpstr>Arial</vt:lpstr>
      <vt:lpstr>Calibri</vt:lpstr>
      <vt:lpstr>Calibri Light</vt:lpstr>
      <vt:lpstr>Cambria Math</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andrevsl@gmail.com</dc:creator>
  <cp:lastModifiedBy>andrevsl@gmail.com</cp:lastModifiedBy>
  <cp:revision>4</cp:revision>
  <dcterms:created xsi:type="dcterms:W3CDTF">2025-02-03T19:55:59Z</dcterms:created>
  <dcterms:modified xsi:type="dcterms:W3CDTF">2025-03-03T16:09:29Z</dcterms:modified>
</cp:coreProperties>
</file>