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5" r:id="rId4"/>
    <p:sldId id="267" r:id="rId5"/>
    <p:sldId id="268" r:id="rId6"/>
    <p:sldId id="269" r:id="rId7"/>
    <p:sldId id="266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322" autoAdjust="0"/>
    <p:restoredTop sz="93597" autoAdjust="0"/>
  </p:normalViewPr>
  <p:slideViewPr>
    <p:cSldViewPr>
      <p:cViewPr varScale="1">
        <p:scale>
          <a:sx n="85" d="100"/>
          <a:sy n="85" d="100"/>
        </p:scale>
        <p:origin x="-67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5C3A4-6A72-4319-89A6-63DF96B7637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BE71F-5593-425C-9644-12B3EDD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821005-6851-42EF-A3BB-8978409A7275}" type="datetime1">
              <a:rPr lang="en-US" smtClean="0"/>
              <a:t>2/28/2022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2080AF-1718-4A62-958A-7AE3DEE52C32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CCC515-1D3C-4937-BB2D-EC42C8396282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42D997-8685-4828-BBF7-E9B2FAE9D64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8663-2420-43CB-BCF9-6A0B077D2B02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3C98F-2AD2-482F-867E-8AA2FD7753A9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9C459B-B192-4706-8689-3FFBF51A8E9D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1C7E8E-D8F6-4CEF-AE1C-901B2A7D49F9}" type="datetime1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CF3CD3-2C40-4025-BF50-AB61BDB90C91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CA8EC7-AD46-47B3-A592-646A382F374B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2DC08D-1B28-49A4-A6C6-FA70DE34DF5B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C836FD5-BFC8-4BAE-AC57-048C57E804D3}" type="datetime1">
              <a:rPr lang="en-US" smtClean="0"/>
              <a:t>2/28/2022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514CD5-BB3F-419F-ABD0-6733D38173D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Phil’s Pills</a:t>
            </a:r>
            <a:br>
              <a:rPr lang="en-US" dirty="0" smtClean="0"/>
            </a:br>
            <a:r>
              <a:rPr lang="en-US" dirty="0" smtClean="0"/>
              <a:t>CS602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9317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Boston University</a:t>
            </a:r>
          </a:p>
          <a:p>
            <a:r>
              <a:rPr lang="en-US" dirty="0" smtClean="0"/>
              <a:t>CS602, Spring 2022</a:t>
            </a:r>
          </a:p>
          <a:p>
            <a:r>
              <a:rPr lang="en-US" dirty="0" smtClean="0"/>
              <a:t>Server-Side Programming</a:t>
            </a:r>
          </a:p>
          <a:p>
            <a:r>
              <a:rPr lang="en-US" dirty="0" smtClean="0"/>
              <a:t>Andrew Acord-Serventi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Merchant shopping website per prompt</a:t>
            </a:r>
          </a:p>
          <a:p>
            <a:r>
              <a:rPr lang="en-US" dirty="0" smtClean="0"/>
              <a:t>Meeting strict requirements, as outlined</a:t>
            </a:r>
          </a:p>
          <a:p>
            <a:r>
              <a:rPr lang="en-US" dirty="0" smtClean="0"/>
              <a:t>Overall goals:</a:t>
            </a:r>
          </a:p>
          <a:p>
            <a:pPr lvl="1"/>
            <a:r>
              <a:rPr lang="en-US" dirty="0" smtClean="0"/>
              <a:t>Focus on server-side database connecting and updating</a:t>
            </a:r>
          </a:p>
          <a:p>
            <a:pPr lvl="1"/>
            <a:r>
              <a:rPr lang="en-US" dirty="0" smtClean="0"/>
              <a:t>Must have REST API (JSON OR XML only)</a:t>
            </a:r>
          </a:p>
          <a:p>
            <a:pPr lvl="1"/>
            <a:r>
              <a:rPr lang="en-US" dirty="0" smtClean="0"/>
              <a:t>Database persistence required</a:t>
            </a:r>
          </a:p>
          <a:p>
            <a:pPr lvl="1"/>
            <a:r>
              <a:rPr lang="en-US" dirty="0"/>
              <a:t>Reuse client-side look from </a:t>
            </a:r>
            <a:r>
              <a:rPr lang="en-US" dirty="0" smtClean="0"/>
              <a:t>course</a:t>
            </a:r>
          </a:p>
          <a:p>
            <a:r>
              <a:rPr lang="en-US" dirty="0" smtClean="0"/>
              <a:t>PHP </a:t>
            </a:r>
            <a:r>
              <a:rPr lang="en-US" dirty="0" smtClean="0"/>
              <a:t>and </a:t>
            </a:r>
            <a:r>
              <a:rPr lang="en-US" dirty="0" smtClean="0"/>
              <a:t>MySQL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4CD5-BB3F-419F-ABD0-6733D38173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Struggled to implement </a:t>
            </a:r>
            <a:r>
              <a:rPr lang="en-US" sz="2800" dirty="0" smtClean="0"/>
              <a:t>cookies correctly to work in the system</a:t>
            </a:r>
          </a:p>
          <a:p>
            <a:r>
              <a:rPr lang="en-US" sz="2800" dirty="0" smtClean="0"/>
              <a:t>Time </a:t>
            </a:r>
            <a:r>
              <a:rPr lang="en-US" sz="2800" dirty="0" smtClean="0"/>
              <a:t>constraint</a:t>
            </a:r>
          </a:p>
          <a:p>
            <a:pPr lvl="1"/>
            <a:r>
              <a:rPr lang="en-US" sz="2400" dirty="0" smtClean="0"/>
              <a:t>Inexperience </a:t>
            </a:r>
            <a:endParaRPr lang="en-US" sz="2400" dirty="0" smtClean="0"/>
          </a:p>
          <a:p>
            <a:r>
              <a:rPr lang="en-US" sz="2800" dirty="0" smtClean="0"/>
              <a:t>PHP </a:t>
            </a:r>
            <a:r>
              <a:rPr lang="en-US" sz="2800" dirty="0" smtClean="0"/>
              <a:t>error messages are extremely unhelpful</a:t>
            </a:r>
          </a:p>
          <a:p>
            <a:pPr lvl="1"/>
            <a:r>
              <a:rPr lang="en-US" sz="1400" b="1" dirty="0"/>
              <a:t>Fatal error</a:t>
            </a:r>
            <a:r>
              <a:rPr lang="en-US" sz="1400" dirty="0"/>
              <a:t>: Uncaught </a:t>
            </a:r>
            <a:r>
              <a:rPr lang="en-US" sz="1400" dirty="0" err="1"/>
              <a:t>PDOException</a:t>
            </a:r>
            <a:r>
              <a:rPr lang="en-US" sz="1400" dirty="0"/>
              <a:t>: SQLSTATE[42S22]: Column not found: 1054 Unknown column '</a:t>
            </a:r>
            <a:r>
              <a:rPr lang="en-US" sz="1400" dirty="0" err="1"/>
              <a:t>levo</a:t>
            </a:r>
            <a:r>
              <a:rPr lang="en-US" sz="1400" dirty="0"/>
              <a:t>' in 'field list' in C:\xampp\htdocs\project\update_product.php:43 Stack trace: #0 C:\xampp\htdocs\project\update_product.php(43): </a:t>
            </a:r>
            <a:r>
              <a:rPr lang="en-US" sz="1400" dirty="0" err="1"/>
              <a:t>PDOStatement</a:t>
            </a:r>
            <a:r>
              <a:rPr lang="en-US" sz="1400" dirty="0"/>
              <a:t>-&gt;execute() #1 {main} thrown in </a:t>
            </a:r>
            <a:r>
              <a:rPr lang="en-US" sz="1400" b="1" dirty="0"/>
              <a:t>C:\xampp\htdocs\project\update_product.php</a:t>
            </a:r>
            <a:r>
              <a:rPr lang="en-US" sz="1400" dirty="0"/>
              <a:t> on line </a:t>
            </a:r>
            <a:r>
              <a:rPr lang="en-US" sz="1400" b="1" dirty="0" smtClean="0"/>
              <a:t>43</a:t>
            </a:r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endParaRPr lang="en-US" sz="1400" b="1" dirty="0"/>
          </a:p>
          <a:p>
            <a:pPr lvl="1"/>
            <a:endParaRPr lang="en-US" sz="1400" b="1" dirty="0" smtClean="0"/>
          </a:p>
          <a:p>
            <a:pPr lvl="1"/>
            <a:r>
              <a:rPr lang="en-US" sz="1400" dirty="0" smtClean="0"/>
              <a:t>PHP Syntax errors are equally frustrating to work with; sometimes the error referenced is actually caused by an HTML form page (not related to your current PHP page), disconnected from the error!</a:t>
            </a:r>
          </a:p>
          <a:p>
            <a:pPr lvl="2"/>
            <a:endParaRPr lang="en-US" sz="600" dirty="0" smtClean="0"/>
          </a:p>
          <a:p>
            <a:pPr lvl="1"/>
            <a:endParaRPr lang="en-US" sz="1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4CD5-BB3F-419F-ABD0-6733D38173D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5211308"/>
            <a:ext cx="2308859" cy="64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9740" y="48419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1940" y="48419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39" y="5192019"/>
            <a:ext cx="2895601" cy="67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54140" y="483840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works too?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99" y="5207736"/>
            <a:ext cx="2400301" cy="64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populate initial database</a:t>
            </a:r>
          </a:p>
          <a:p>
            <a:r>
              <a:rPr lang="en-US" dirty="0" smtClean="0"/>
              <a:t>List of products to buy</a:t>
            </a:r>
          </a:p>
          <a:p>
            <a:r>
              <a:rPr lang="en-US" dirty="0" smtClean="0"/>
              <a:t>Customer can order products</a:t>
            </a:r>
          </a:p>
          <a:p>
            <a:pPr lvl="1"/>
            <a:r>
              <a:rPr lang="en-US" dirty="0" smtClean="0"/>
              <a:t>Can assume login doesn’t need to be implemented; customer is already logged in</a:t>
            </a:r>
          </a:p>
          <a:p>
            <a:r>
              <a:rPr lang="en-US" dirty="0" smtClean="0"/>
              <a:t>Order is submitted – quantity should update and no backordering</a:t>
            </a:r>
          </a:p>
          <a:p>
            <a:r>
              <a:rPr lang="en-US" dirty="0" smtClean="0"/>
              <a:t>Customer should be able to see 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4CD5-BB3F-419F-ABD0-6733D38173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interface</a:t>
            </a:r>
          </a:p>
          <a:p>
            <a:pPr lvl="1"/>
            <a:r>
              <a:rPr lang="en-US" dirty="0" smtClean="0"/>
              <a:t>How to access? Via login</a:t>
            </a:r>
          </a:p>
          <a:p>
            <a:r>
              <a:rPr lang="en-US" dirty="0" smtClean="0"/>
              <a:t>Add/update product</a:t>
            </a:r>
          </a:p>
          <a:p>
            <a:r>
              <a:rPr lang="en-US" dirty="0" smtClean="0"/>
              <a:t>Delete product</a:t>
            </a:r>
          </a:p>
          <a:p>
            <a:r>
              <a:rPr lang="en-US" dirty="0" smtClean="0"/>
              <a:t>Show customer orders</a:t>
            </a:r>
          </a:p>
          <a:p>
            <a:r>
              <a:rPr lang="en-US" dirty="0" smtClean="0"/>
              <a:t>Delete or update 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4CD5-BB3F-419F-ABD0-6733D38173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</a:p>
          <a:p>
            <a:r>
              <a:rPr lang="en-US" dirty="0" smtClean="0"/>
              <a:t>JSON selected</a:t>
            </a:r>
          </a:p>
          <a:p>
            <a:r>
              <a:rPr lang="en-US" dirty="0" smtClean="0"/>
              <a:t>3 APIs</a:t>
            </a:r>
          </a:p>
          <a:p>
            <a:pPr lvl="1"/>
            <a:r>
              <a:rPr lang="en-US" dirty="0" smtClean="0"/>
              <a:t>All products</a:t>
            </a:r>
          </a:p>
          <a:p>
            <a:pPr lvl="1"/>
            <a:r>
              <a:rPr lang="en-US" dirty="0" smtClean="0"/>
              <a:t>Products with a specific name</a:t>
            </a:r>
          </a:p>
          <a:p>
            <a:pPr lvl="1"/>
            <a:r>
              <a:rPr lang="en-US" dirty="0" smtClean="0"/>
              <a:t>Products with in a price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4CD5-BB3F-419F-ABD0-6733D38173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Needed more time to </a:t>
            </a:r>
            <a:r>
              <a:rPr lang="en-US" dirty="0" smtClean="0"/>
              <a:t>refine</a:t>
            </a:r>
          </a:p>
          <a:p>
            <a:r>
              <a:rPr lang="en-US" dirty="0" smtClean="0"/>
              <a:t>Customer sign-in</a:t>
            </a:r>
            <a:endParaRPr lang="en-US" dirty="0" smtClean="0"/>
          </a:p>
          <a:p>
            <a:r>
              <a:rPr lang="en-US" dirty="0" smtClean="0"/>
              <a:t>Shopping cart design</a:t>
            </a:r>
          </a:p>
          <a:p>
            <a:pPr lvl="1"/>
            <a:r>
              <a:rPr lang="en-US" dirty="0" smtClean="0"/>
              <a:t>Requires implementing </a:t>
            </a:r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much better UX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Requires implementing cookies</a:t>
            </a:r>
          </a:p>
          <a:p>
            <a:pPr lvl="1"/>
            <a:r>
              <a:rPr lang="en-US" dirty="0" smtClean="0"/>
              <a:t>Important to implement</a:t>
            </a:r>
          </a:p>
          <a:p>
            <a:pPr lvl="1"/>
            <a:r>
              <a:rPr lang="en-US" dirty="0" smtClean="0"/>
              <a:t>Customer login and account creation</a:t>
            </a:r>
          </a:p>
          <a:p>
            <a:r>
              <a:rPr lang="en-US" dirty="0" smtClean="0"/>
              <a:t>Payment processing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4CD5-BB3F-419F-ABD0-6733D38173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749808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Put together project in about 2 weeks</a:t>
            </a:r>
          </a:p>
          <a:p>
            <a:pPr lvl="1"/>
            <a:r>
              <a:rPr lang="en-US" dirty="0" smtClean="0"/>
              <a:t>Tons of time spent on </a:t>
            </a:r>
            <a:r>
              <a:rPr lang="en-US" dirty="0" err="1" smtClean="0"/>
              <a:t>bugfixing</a:t>
            </a:r>
            <a:r>
              <a:rPr lang="en-US" dirty="0" smtClean="0"/>
              <a:t> and getting things to work correctly</a:t>
            </a:r>
          </a:p>
          <a:p>
            <a:pPr lvl="1"/>
            <a:r>
              <a:rPr lang="en-US" dirty="0" smtClean="0"/>
              <a:t>More experience needed on database queries (hello CS669!)</a:t>
            </a:r>
          </a:p>
          <a:p>
            <a:pPr lvl="1"/>
            <a:r>
              <a:rPr lang="en-US" dirty="0" smtClean="0"/>
              <a:t>Need to learn cookies!</a:t>
            </a:r>
          </a:p>
          <a:p>
            <a:r>
              <a:rPr lang="en-US" dirty="0" smtClean="0"/>
              <a:t>Language choice matters</a:t>
            </a:r>
          </a:p>
          <a:p>
            <a:pPr lvl="1"/>
            <a:r>
              <a:rPr lang="en-US" dirty="0" smtClean="0"/>
              <a:t>PHP error syntax unhelpful</a:t>
            </a:r>
          </a:p>
          <a:p>
            <a:pPr lvl="1"/>
            <a:r>
              <a:rPr lang="en-US" dirty="0" smtClean="0"/>
              <a:t>A better combination might have been MySQL + Express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4CD5-BB3F-419F-ABD0-6733D38173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638</TotalTime>
  <Words>348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Phil’s Pills CS602 Project</vt:lpstr>
      <vt:lpstr>Summary</vt:lpstr>
      <vt:lpstr>Challenges</vt:lpstr>
      <vt:lpstr>Demo</vt:lpstr>
      <vt:lpstr>Demo 2</vt:lpstr>
      <vt:lpstr>Demo 3</vt:lpstr>
      <vt:lpstr>Improvements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Diary Library Iteration 1</dc:title>
  <dc:creator>Andrew</dc:creator>
  <cp:lastModifiedBy>Andrew</cp:lastModifiedBy>
  <cp:revision>45</cp:revision>
  <dcterms:created xsi:type="dcterms:W3CDTF">2021-09-25T20:03:21Z</dcterms:created>
  <dcterms:modified xsi:type="dcterms:W3CDTF">2022-03-01T02:51:22Z</dcterms:modified>
</cp:coreProperties>
</file>