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4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2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6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0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7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9386-0B2F-47F8-9E3D-D827A9F16742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819400" y="419100"/>
            <a:ext cx="2362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TestCoffeeMachine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819400" y="800100"/>
            <a:ext cx="2362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+ </a:t>
            </a:r>
            <a:r>
              <a:rPr lang="en-US" sz="1400" dirty="0" err="1" smtClean="0">
                <a:solidFill>
                  <a:schemeClr val="tx1"/>
                </a:solidFill>
              </a:rPr>
              <a:t>testCondimentNumber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+ </a:t>
            </a:r>
            <a:r>
              <a:rPr lang="en-US" sz="1400" dirty="0" err="1" smtClean="0">
                <a:solidFill>
                  <a:schemeClr val="tx1"/>
                </a:solidFill>
              </a:rPr>
              <a:t>testPrice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2425" y="2438400"/>
            <a:ext cx="2362200" cy="1371600"/>
            <a:chOff x="352425" y="2438400"/>
            <a:chExt cx="2362200" cy="1371600"/>
          </a:xfrm>
        </p:grpSpPr>
        <p:sp>
          <p:nvSpPr>
            <p:cNvPr id="9" name="Rectangle 8"/>
            <p:cNvSpPr/>
            <p:nvPr/>
          </p:nvSpPr>
          <p:spPr>
            <a:xfrm>
              <a:off x="352425" y="2438400"/>
              <a:ext cx="23622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TestCoffeeMachine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425" y="2819400"/>
              <a:ext cx="23622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+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testCondimentNumber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testPrice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29200" y="1657350"/>
            <a:ext cx="2362200" cy="3067050"/>
            <a:chOff x="4419600" y="1657350"/>
            <a:chExt cx="2362200" cy="3067050"/>
          </a:xfrm>
        </p:grpSpPr>
        <p:sp>
          <p:nvSpPr>
            <p:cNvPr id="15" name="Rectangle 14"/>
            <p:cNvSpPr/>
            <p:nvPr/>
          </p:nvSpPr>
          <p:spPr>
            <a:xfrm>
              <a:off x="4419600" y="1657350"/>
              <a:ext cx="23622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Drink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9600" y="2038350"/>
              <a:ext cx="2362200" cy="1276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- name: String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milk: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Int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sugar: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Int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price: Double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19600" y="3314700"/>
              <a:ext cx="2362200" cy="140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+ Drink() (constructor)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addMilk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addSugar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setPrice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getPrice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getCondimentNumber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2714625" y="3314700"/>
            <a:ext cx="23145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2714625" y="3162300"/>
            <a:ext cx="457200" cy="304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4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3</cp:revision>
  <dcterms:created xsi:type="dcterms:W3CDTF">2021-07-11T17:40:44Z</dcterms:created>
  <dcterms:modified xsi:type="dcterms:W3CDTF">2021-07-11T17:52:40Z</dcterms:modified>
</cp:coreProperties>
</file>