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259B1-FCF2-4F06-BEDC-2466BA866C0B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91AB5-E830-413D-950E-6EA4BCC73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3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91AB5-E830-413D-950E-6EA4BCC730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0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9386-0B2F-47F8-9E3D-D827A9F1674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196-1730-473B-8C55-33CF3F02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2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9386-0B2F-47F8-9E3D-D827A9F1674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196-1730-473B-8C55-33CF3F02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9386-0B2F-47F8-9E3D-D827A9F1674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196-1730-473B-8C55-33CF3F02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9386-0B2F-47F8-9E3D-D827A9F1674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196-1730-473B-8C55-33CF3F02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3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9386-0B2F-47F8-9E3D-D827A9F1674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196-1730-473B-8C55-33CF3F02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9386-0B2F-47F8-9E3D-D827A9F1674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196-1730-473B-8C55-33CF3F02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6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9386-0B2F-47F8-9E3D-D827A9F1674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196-1730-473B-8C55-33CF3F02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9386-0B2F-47F8-9E3D-D827A9F1674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196-1730-473B-8C55-33CF3F02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0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9386-0B2F-47F8-9E3D-D827A9F1674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196-1730-473B-8C55-33CF3F02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7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9386-0B2F-47F8-9E3D-D827A9F1674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196-1730-473B-8C55-33CF3F02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7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9386-0B2F-47F8-9E3D-D827A9F1674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59196-1730-473B-8C55-33CF3F02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9386-0B2F-47F8-9E3D-D827A9F1674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59196-1730-473B-8C55-33CF3F02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2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52400" y="1781783"/>
            <a:ext cx="2362200" cy="2548240"/>
            <a:chOff x="4419600" y="1657350"/>
            <a:chExt cx="2362200" cy="2548240"/>
          </a:xfrm>
        </p:grpSpPr>
        <p:sp>
          <p:nvSpPr>
            <p:cNvPr id="15" name="Rectangle 14"/>
            <p:cNvSpPr/>
            <p:nvPr/>
          </p:nvSpPr>
          <p:spPr>
            <a:xfrm>
              <a:off x="4419600" y="1657350"/>
              <a:ext cx="23622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Shop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419600" y="2038350"/>
              <a:ext cx="2362200" cy="757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- name: String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address: String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observers: List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19600" y="2795891"/>
              <a:ext cx="2362200" cy="14096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+ getters()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+ setters()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+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registerObserver</a:t>
              </a:r>
              <a:r>
                <a:rPr lang="en-US" sz="14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+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removeObserver</a:t>
              </a:r>
              <a:r>
                <a:rPr lang="en-US" sz="14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+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notifyObservers</a:t>
              </a:r>
              <a:r>
                <a:rPr lang="en-US" sz="14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+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createDeliveryRequest</a:t>
              </a:r>
              <a:r>
                <a:rPr lang="en-US" sz="1400" dirty="0" smtClean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2400" y="102946"/>
            <a:ext cx="2362200" cy="1128817"/>
            <a:chOff x="4419600" y="1657350"/>
            <a:chExt cx="2362200" cy="1128817"/>
          </a:xfrm>
        </p:grpSpPr>
        <p:sp>
          <p:nvSpPr>
            <p:cNvPr id="23" name="Rectangle 22"/>
            <p:cNvSpPr/>
            <p:nvPr/>
          </p:nvSpPr>
          <p:spPr>
            <a:xfrm>
              <a:off x="4419600" y="1657350"/>
              <a:ext cx="23622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Subject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19600" y="2038350"/>
              <a:ext cx="2362200" cy="7478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+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registerObserver</a:t>
              </a:r>
              <a:r>
                <a:rPr lang="en-US" sz="14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+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removeObserver</a:t>
              </a:r>
              <a:r>
                <a:rPr lang="en-US" sz="1400" dirty="0" smtClean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+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notifyObservers</a:t>
              </a:r>
              <a:r>
                <a:rPr lang="en-US" sz="1400" dirty="0" smtClean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238250" y="1229127"/>
            <a:ext cx="190500" cy="552656"/>
            <a:chOff x="1238250" y="1229127"/>
            <a:chExt cx="190500" cy="552656"/>
          </a:xfrm>
        </p:grpSpPr>
        <p:cxnSp>
          <p:nvCxnSpPr>
            <p:cNvPr id="4" name="Straight Arrow Connector 3"/>
            <p:cNvCxnSpPr>
              <a:stCxn id="15" idx="0"/>
              <a:endCxn id="25" idx="2"/>
            </p:cNvCxnSpPr>
            <p:nvPr/>
          </p:nvCxnSpPr>
          <p:spPr>
            <a:xfrm flipV="1">
              <a:off x="1333500" y="1231763"/>
              <a:ext cx="0" cy="55002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Isosceles Triangle 4"/>
            <p:cNvSpPr/>
            <p:nvPr/>
          </p:nvSpPr>
          <p:spPr>
            <a:xfrm>
              <a:off x="1238250" y="1229127"/>
              <a:ext cx="190500" cy="21603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2400" y="4800600"/>
            <a:ext cx="2133600" cy="1981200"/>
            <a:chOff x="4419600" y="1657350"/>
            <a:chExt cx="2362200" cy="2297147"/>
          </a:xfrm>
        </p:grpSpPr>
        <p:sp>
          <p:nvSpPr>
            <p:cNvPr id="27" name="Rectangle 26"/>
            <p:cNvSpPr/>
            <p:nvPr/>
          </p:nvSpPr>
          <p:spPr>
            <a:xfrm>
              <a:off x="4419600" y="1657350"/>
              <a:ext cx="23622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DeliveryRequest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19600" y="2038350"/>
              <a:ext cx="2362200" cy="11541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orderID</a:t>
              </a:r>
              <a:r>
                <a:rPr lang="en-US" sz="1400" dirty="0" smtClean="0">
                  <a:solidFill>
                    <a:schemeClr val="tx1"/>
                  </a:solidFill>
                </a:rPr>
                <a:t>: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int</a:t>
              </a:r>
              <a:endParaRPr lang="en-US" sz="1400" dirty="0" smtClean="0">
                <a:solidFill>
                  <a:schemeClr val="tx1"/>
                </a:solidFill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deliveryAddress</a:t>
              </a:r>
              <a:r>
                <a:rPr lang="en-US" sz="1400" dirty="0" smtClean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pickupAddress</a:t>
              </a:r>
              <a:r>
                <a:rPr lang="en-US" sz="1400" dirty="0" smtClean="0">
                  <a:solidFill>
                    <a:schemeClr val="tx1"/>
                  </a:solidFill>
                </a:rPr>
                <a:t>: String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deliveryItem</a:t>
              </a:r>
              <a:r>
                <a:rPr lang="en-US" sz="1400" dirty="0" smtClean="0">
                  <a:solidFill>
                    <a:schemeClr val="tx1"/>
                  </a:solidFill>
                </a:rPr>
                <a:t>: Item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-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timeDue</a:t>
              </a:r>
              <a:r>
                <a:rPr lang="en-US" sz="1400" dirty="0" smtClean="0">
                  <a:solidFill>
                    <a:schemeClr val="tx1"/>
                  </a:solidFill>
                </a:rPr>
                <a:t>: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int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19600" y="3192497"/>
              <a:ext cx="23622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+ getters()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+ setters()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+ 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displayOrder</a:t>
              </a:r>
              <a:r>
                <a:rPr lang="en-US" sz="1400" dirty="0" smtClean="0">
                  <a:solidFill>
                    <a:schemeClr val="tx1"/>
                  </a:solidFill>
                </a:rPr>
                <a:t>()</a:t>
              </a:r>
            </a:p>
          </p:txBody>
        </p:sp>
      </p:grpSp>
      <p:cxnSp>
        <p:nvCxnSpPr>
          <p:cNvPr id="12" name="Straight Arrow Connector 11"/>
          <p:cNvCxnSpPr>
            <a:stCxn id="17" idx="2"/>
            <a:endCxn id="27" idx="0"/>
          </p:cNvCxnSpPr>
          <p:nvPr/>
        </p:nvCxnSpPr>
        <p:spPr>
          <a:xfrm flipH="1">
            <a:off x="1219200" y="4330023"/>
            <a:ext cx="114300" cy="4705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3"/>
            <a:endCxn id="36" idx="1"/>
          </p:cNvCxnSpPr>
          <p:nvPr/>
        </p:nvCxnSpPr>
        <p:spPr>
          <a:xfrm>
            <a:off x="2514600" y="3625174"/>
            <a:ext cx="533400" cy="1306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781300" y="2931635"/>
            <a:ext cx="2362200" cy="577580"/>
            <a:chOff x="3542489" y="2940187"/>
            <a:chExt cx="2362200" cy="577580"/>
          </a:xfrm>
        </p:grpSpPr>
        <p:sp>
          <p:nvSpPr>
            <p:cNvPr id="39" name="Rectangle 38"/>
            <p:cNvSpPr/>
            <p:nvPr/>
          </p:nvSpPr>
          <p:spPr>
            <a:xfrm>
              <a:off x="3542489" y="2940187"/>
              <a:ext cx="23622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Observer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42489" y="3296259"/>
              <a:ext cx="2362200" cy="2215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+ display()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 rot="10800000">
            <a:off x="3962400" y="1972283"/>
            <a:ext cx="247650" cy="948041"/>
            <a:chOff x="1238250" y="1229127"/>
            <a:chExt cx="190500" cy="552656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1333500" y="1231763"/>
              <a:ext cx="0" cy="55002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Isosceles Triangle 43"/>
            <p:cNvSpPr/>
            <p:nvPr/>
          </p:nvSpPr>
          <p:spPr>
            <a:xfrm>
              <a:off x="1238250" y="1229127"/>
              <a:ext cx="190500" cy="21603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Arrow Connector 45"/>
          <p:cNvCxnSpPr>
            <a:stCxn id="16" idx="3"/>
            <a:endCxn id="39" idx="1"/>
          </p:cNvCxnSpPr>
          <p:nvPr/>
        </p:nvCxnSpPr>
        <p:spPr>
          <a:xfrm>
            <a:off x="2514600" y="2541554"/>
            <a:ext cx="266700" cy="58058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181600" y="1972285"/>
            <a:ext cx="0" cy="21379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286000" y="5486400"/>
            <a:ext cx="990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3057728" y="107809"/>
            <a:ext cx="2365442" cy="1864474"/>
            <a:chOff x="3057728" y="107809"/>
            <a:chExt cx="2365442" cy="1864474"/>
          </a:xfrm>
        </p:grpSpPr>
        <p:grpSp>
          <p:nvGrpSpPr>
            <p:cNvPr id="30" name="Group 29"/>
            <p:cNvGrpSpPr/>
            <p:nvPr/>
          </p:nvGrpSpPr>
          <p:grpSpPr>
            <a:xfrm>
              <a:off x="3060970" y="107809"/>
              <a:ext cx="2362200" cy="1398963"/>
              <a:chOff x="4419600" y="1657350"/>
              <a:chExt cx="2362200" cy="700992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4419600" y="1657350"/>
                <a:ext cx="2362200" cy="1559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Driver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419600" y="1813332"/>
                <a:ext cx="2362200" cy="5450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-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driverID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int</a:t>
                </a:r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- name: String</a:t>
                </a:r>
              </a:p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- type: String</a:t>
                </a:r>
              </a:p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-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carryFood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boolean</a:t>
                </a:r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-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carryPerson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boolean</a:t>
                </a:r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Rectangle 50"/>
            <p:cNvSpPr/>
            <p:nvPr/>
          </p:nvSpPr>
          <p:spPr>
            <a:xfrm>
              <a:off x="3057728" y="1494563"/>
              <a:ext cx="2362200" cy="4777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+ getters()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+ setters()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48000" y="4110190"/>
            <a:ext cx="2362200" cy="2097953"/>
            <a:chOff x="3276600" y="4110190"/>
            <a:chExt cx="2362200" cy="2097953"/>
          </a:xfrm>
        </p:grpSpPr>
        <p:grpSp>
          <p:nvGrpSpPr>
            <p:cNvPr id="34" name="Group 33"/>
            <p:cNvGrpSpPr/>
            <p:nvPr/>
          </p:nvGrpSpPr>
          <p:grpSpPr>
            <a:xfrm>
              <a:off x="3276600" y="4110190"/>
              <a:ext cx="2362200" cy="1262108"/>
              <a:chOff x="4419600" y="1657350"/>
              <a:chExt cx="2362200" cy="1262108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4419600" y="1657350"/>
                <a:ext cx="23622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Item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419600" y="2038350"/>
                <a:ext cx="2362200" cy="8811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- name: String</a:t>
                </a:r>
              </a:p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- price: double</a:t>
                </a:r>
              </a:p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-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isFood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boolean</a:t>
                </a:r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r>
                  <a:rPr lang="en-US" sz="1400" dirty="0" smtClean="0">
                    <a:solidFill>
                      <a:schemeClr val="tx1"/>
                    </a:solidFill>
                  </a:rPr>
                  <a:t>-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isPerson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1400" dirty="0" err="1" smtClean="0">
                    <a:solidFill>
                      <a:schemeClr val="tx1"/>
                    </a:solidFill>
                  </a:rPr>
                  <a:t>boolean</a:t>
                </a:r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3276600" y="5381842"/>
              <a:ext cx="2362200" cy="826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+ getters()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+ setters()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</a:rPr>
                <a:t>+ description()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315200" y="79443"/>
            <a:ext cx="1741249" cy="1365721"/>
            <a:chOff x="-2819400" y="419100"/>
            <a:chExt cx="2362200" cy="1756672"/>
          </a:xfrm>
        </p:grpSpPr>
        <p:grpSp>
          <p:nvGrpSpPr>
            <p:cNvPr id="59" name="Group 58"/>
            <p:cNvGrpSpPr/>
            <p:nvPr/>
          </p:nvGrpSpPr>
          <p:grpSpPr>
            <a:xfrm>
              <a:off x="-2819400" y="419100"/>
              <a:ext cx="2362200" cy="1087673"/>
              <a:chOff x="-2819400" y="419100"/>
              <a:chExt cx="2362200" cy="108767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-2819400" y="419100"/>
                <a:ext cx="23622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Taxi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-2819400" y="800100"/>
                <a:ext cx="2362200" cy="7066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- type: String</a:t>
                </a:r>
              </a:p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- </a:t>
                </a:r>
                <a:r>
                  <a:rPr lang="en-US" sz="1100" dirty="0" err="1" smtClean="0">
                    <a:solidFill>
                      <a:schemeClr val="tx1"/>
                    </a:solidFill>
                  </a:rPr>
                  <a:t>carryFood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1100" dirty="0" err="1" smtClean="0">
                    <a:solidFill>
                      <a:schemeClr val="tx1"/>
                    </a:solidFill>
                  </a:rPr>
                  <a:t>boolean</a:t>
                </a:r>
                <a:endParaRPr lang="en-US" sz="1100" dirty="0" smtClean="0">
                  <a:solidFill>
                    <a:schemeClr val="tx1"/>
                  </a:solidFill>
                </a:endParaRPr>
              </a:p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- </a:t>
                </a:r>
                <a:r>
                  <a:rPr lang="en-US" sz="1100" dirty="0" err="1" smtClean="0">
                    <a:solidFill>
                      <a:schemeClr val="tx1"/>
                    </a:solidFill>
                  </a:rPr>
                  <a:t>carryPerson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1100" dirty="0" err="1" smtClean="0">
                    <a:solidFill>
                      <a:schemeClr val="tx1"/>
                    </a:solidFill>
                  </a:rPr>
                  <a:t>boolean</a:t>
                </a:r>
                <a:endParaRPr lang="en-US" sz="11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-2819400" y="1506773"/>
              <a:ext cx="2362200" cy="668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+ super()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</a:rPr>
                <a:t>Default type and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carryPerson</a:t>
              </a:r>
              <a:r>
                <a:rPr lang="en-US" sz="1100" dirty="0" smtClean="0">
                  <a:solidFill>
                    <a:schemeClr val="tx1"/>
                  </a:solidFill>
                </a:rPr>
                <a:t> = true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650149" y="764937"/>
            <a:ext cx="1588851" cy="1483672"/>
            <a:chOff x="-2819400" y="419100"/>
            <a:chExt cx="2362200" cy="1756672"/>
          </a:xfrm>
        </p:grpSpPr>
        <p:grpSp>
          <p:nvGrpSpPr>
            <p:cNvPr id="64" name="Group 63"/>
            <p:cNvGrpSpPr/>
            <p:nvPr/>
          </p:nvGrpSpPr>
          <p:grpSpPr>
            <a:xfrm>
              <a:off x="-2819400" y="419100"/>
              <a:ext cx="2362200" cy="1087673"/>
              <a:chOff x="-2819400" y="419100"/>
              <a:chExt cx="2362200" cy="1087673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-2819400" y="419100"/>
                <a:ext cx="23622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Car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-2819400" y="800100"/>
                <a:ext cx="2362200" cy="7066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- type: String</a:t>
                </a:r>
              </a:p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- </a:t>
                </a:r>
                <a:r>
                  <a:rPr lang="en-US" sz="1100" dirty="0" err="1" smtClean="0">
                    <a:solidFill>
                      <a:schemeClr val="tx1"/>
                    </a:solidFill>
                  </a:rPr>
                  <a:t>carryFood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1100" dirty="0" err="1" smtClean="0">
                    <a:solidFill>
                      <a:schemeClr val="tx1"/>
                    </a:solidFill>
                  </a:rPr>
                  <a:t>boolean</a:t>
                </a:r>
                <a:endParaRPr lang="en-US" sz="1100" dirty="0" smtClean="0">
                  <a:solidFill>
                    <a:schemeClr val="tx1"/>
                  </a:solidFill>
                </a:endParaRPr>
              </a:p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- </a:t>
                </a:r>
                <a:r>
                  <a:rPr lang="en-US" sz="1100" dirty="0" err="1" smtClean="0">
                    <a:solidFill>
                      <a:schemeClr val="tx1"/>
                    </a:solidFill>
                  </a:rPr>
                  <a:t>carryPerson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1100" dirty="0" err="1" smtClean="0">
                    <a:solidFill>
                      <a:schemeClr val="tx1"/>
                    </a:solidFill>
                  </a:rPr>
                  <a:t>boolean</a:t>
                </a:r>
                <a:endParaRPr lang="en-US" sz="11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-2819400" y="1506773"/>
              <a:ext cx="2362200" cy="668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+ super()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</a:rPr>
                <a:t>Default type and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carryFood</a:t>
              </a:r>
              <a:r>
                <a:rPr lang="en-US" sz="1100" dirty="0" smtClean="0">
                  <a:solidFill>
                    <a:schemeClr val="tx1"/>
                  </a:solidFill>
                </a:rPr>
                <a:t> = true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 rot="10800000">
            <a:off x="5423170" y="94196"/>
            <a:ext cx="1892030" cy="266701"/>
            <a:chOff x="5423170" y="94196"/>
            <a:chExt cx="1892030" cy="266701"/>
          </a:xfrm>
        </p:grpSpPr>
        <p:cxnSp>
          <p:nvCxnSpPr>
            <p:cNvPr id="69" name="Straight Arrow Connector 68"/>
            <p:cNvCxnSpPr>
              <a:stCxn id="31" idx="3"/>
              <a:endCxn id="6" idx="1"/>
            </p:cNvCxnSpPr>
            <p:nvPr/>
          </p:nvCxnSpPr>
          <p:spPr>
            <a:xfrm flipV="1">
              <a:off x="5423170" y="227547"/>
              <a:ext cx="1892030" cy="359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Isosceles Triangle 69"/>
            <p:cNvSpPr/>
            <p:nvPr/>
          </p:nvSpPr>
          <p:spPr>
            <a:xfrm rot="5400000">
              <a:off x="7066682" y="112380"/>
              <a:ext cx="266701" cy="23033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 rot="12211848">
            <a:off x="5357486" y="428946"/>
            <a:ext cx="1139758" cy="266701"/>
            <a:chOff x="7284396" y="3313202"/>
            <a:chExt cx="1892030" cy="266701"/>
          </a:xfrm>
        </p:grpSpPr>
        <p:cxnSp>
          <p:nvCxnSpPr>
            <p:cNvPr id="71" name="Straight Arrow Connector 70"/>
            <p:cNvCxnSpPr/>
            <p:nvPr/>
          </p:nvCxnSpPr>
          <p:spPr>
            <a:xfrm flipV="1">
              <a:off x="7284396" y="3446553"/>
              <a:ext cx="1892030" cy="359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Isosceles Triangle 71"/>
            <p:cNvSpPr/>
            <p:nvPr/>
          </p:nvSpPr>
          <p:spPr>
            <a:xfrm rot="5400000">
              <a:off x="8927908" y="3331386"/>
              <a:ext cx="266701" cy="23033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497751" y="2423082"/>
            <a:ext cx="1741249" cy="1505344"/>
            <a:chOff x="-2819400" y="419100"/>
            <a:chExt cx="2362200" cy="1936263"/>
          </a:xfrm>
        </p:grpSpPr>
        <p:grpSp>
          <p:nvGrpSpPr>
            <p:cNvPr id="76" name="Group 75"/>
            <p:cNvGrpSpPr/>
            <p:nvPr/>
          </p:nvGrpSpPr>
          <p:grpSpPr>
            <a:xfrm>
              <a:off x="-2819400" y="419100"/>
              <a:ext cx="2362200" cy="1087673"/>
              <a:chOff x="-2819400" y="419100"/>
              <a:chExt cx="2362200" cy="1087673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-2819400" y="419100"/>
                <a:ext cx="23622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Van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-2819400" y="800100"/>
                <a:ext cx="2362200" cy="7066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- type: String</a:t>
                </a:r>
              </a:p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- </a:t>
                </a:r>
                <a:r>
                  <a:rPr lang="en-US" sz="1100" dirty="0" err="1" smtClean="0">
                    <a:solidFill>
                      <a:schemeClr val="tx1"/>
                    </a:solidFill>
                  </a:rPr>
                  <a:t>carryFood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1100" dirty="0" err="1" smtClean="0">
                    <a:solidFill>
                      <a:schemeClr val="tx1"/>
                    </a:solidFill>
                  </a:rPr>
                  <a:t>boolean</a:t>
                </a:r>
                <a:endParaRPr lang="en-US" sz="1100" dirty="0" smtClean="0">
                  <a:solidFill>
                    <a:schemeClr val="tx1"/>
                  </a:solidFill>
                </a:endParaRPr>
              </a:p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- </a:t>
                </a:r>
                <a:r>
                  <a:rPr lang="en-US" sz="1100" dirty="0" err="1" smtClean="0">
                    <a:solidFill>
                      <a:schemeClr val="tx1"/>
                    </a:solidFill>
                  </a:rPr>
                  <a:t>carryPerson</a:t>
                </a:r>
                <a:r>
                  <a:rPr lang="en-US" sz="1100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sz="1100" dirty="0" err="1" smtClean="0">
                    <a:solidFill>
                      <a:schemeClr val="tx1"/>
                    </a:solidFill>
                  </a:rPr>
                  <a:t>boolean</a:t>
                </a:r>
                <a:endParaRPr lang="en-US" sz="11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-2819400" y="1506772"/>
              <a:ext cx="2362200" cy="848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+ super()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</a:rPr>
                <a:t>Default type and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carryPerson</a:t>
              </a:r>
              <a:r>
                <a:rPr lang="en-US" sz="1100" dirty="0" smtClean="0">
                  <a:solidFill>
                    <a:schemeClr val="tx1"/>
                  </a:solidFill>
                </a:rPr>
                <a:t> and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carryFood</a:t>
              </a:r>
              <a:r>
                <a:rPr lang="en-US" sz="1100" dirty="0" smtClean="0">
                  <a:solidFill>
                    <a:schemeClr val="tx1"/>
                  </a:solidFill>
                </a:rPr>
                <a:t> = false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 rot="14030123">
            <a:off x="5262600" y="2161347"/>
            <a:ext cx="555377" cy="126397"/>
            <a:chOff x="5423170" y="94196"/>
            <a:chExt cx="1892030" cy="266701"/>
          </a:xfrm>
        </p:grpSpPr>
        <p:cxnSp>
          <p:nvCxnSpPr>
            <p:cNvPr id="81" name="Straight Arrow Connector 80"/>
            <p:cNvCxnSpPr/>
            <p:nvPr/>
          </p:nvCxnSpPr>
          <p:spPr>
            <a:xfrm flipV="1">
              <a:off x="5423170" y="227547"/>
              <a:ext cx="1892030" cy="359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Isosceles Triangle 81"/>
            <p:cNvSpPr/>
            <p:nvPr/>
          </p:nvSpPr>
          <p:spPr>
            <a:xfrm rot="5400000">
              <a:off x="7066682" y="112380"/>
              <a:ext cx="266701" cy="23033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543797" y="5171616"/>
            <a:ext cx="1588851" cy="1483672"/>
            <a:chOff x="-2819400" y="419100"/>
            <a:chExt cx="2362200" cy="1756672"/>
          </a:xfrm>
        </p:grpSpPr>
        <p:grpSp>
          <p:nvGrpSpPr>
            <p:cNvPr id="84" name="Group 83"/>
            <p:cNvGrpSpPr/>
            <p:nvPr/>
          </p:nvGrpSpPr>
          <p:grpSpPr>
            <a:xfrm>
              <a:off x="-2819400" y="419100"/>
              <a:ext cx="2362200" cy="1087673"/>
              <a:chOff x="-2819400" y="419100"/>
              <a:chExt cx="2362200" cy="1087673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-2819400" y="419100"/>
                <a:ext cx="23622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Food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-2819400" y="800100"/>
                <a:ext cx="2362200" cy="7066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- name: String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</a:rPr>
                  <a:t>- price: double</a:t>
                </a:r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-2819400" y="1506773"/>
              <a:ext cx="2362200" cy="668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+ super()</a:t>
              </a:r>
            </a:p>
            <a:p>
              <a:r>
                <a:rPr lang="en-US" sz="1100" dirty="0">
                  <a:solidFill>
                    <a:schemeClr val="tx1"/>
                  </a:solidFill>
                </a:rPr>
                <a:t>Default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isFood</a:t>
              </a:r>
              <a:r>
                <a:rPr lang="en-US" sz="1100" dirty="0" smtClean="0">
                  <a:solidFill>
                    <a:schemeClr val="tx1"/>
                  </a:solidFill>
                </a:rPr>
                <a:t>= </a:t>
              </a:r>
              <a:r>
                <a:rPr lang="en-US" sz="1100" dirty="0">
                  <a:solidFill>
                    <a:schemeClr val="tx1"/>
                  </a:solidFill>
                </a:rPr>
                <a:t>true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543798" y="3407106"/>
            <a:ext cx="1588851" cy="1483672"/>
            <a:chOff x="-2819400" y="419100"/>
            <a:chExt cx="2362200" cy="1756672"/>
          </a:xfrm>
        </p:grpSpPr>
        <p:grpSp>
          <p:nvGrpSpPr>
            <p:cNvPr id="89" name="Group 88"/>
            <p:cNvGrpSpPr/>
            <p:nvPr/>
          </p:nvGrpSpPr>
          <p:grpSpPr>
            <a:xfrm>
              <a:off x="-2819400" y="419100"/>
              <a:ext cx="2362200" cy="1087673"/>
              <a:chOff x="-2819400" y="419100"/>
              <a:chExt cx="2362200" cy="1087673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-2819400" y="419100"/>
                <a:ext cx="23622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Goods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-2819400" y="800100"/>
                <a:ext cx="2362200" cy="7066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chemeClr val="tx1"/>
                    </a:solidFill>
                  </a:rPr>
                  <a:t>- name: String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</a:rPr>
                  <a:t>- price: double</a:t>
                </a:r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-2819400" y="1506773"/>
              <a:ext cx="2362200" cy="668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+ super()</a:t>
              </a:r>
            </a:p>
            <a:p>
              <a:r>
                <a:rPr lang="en-US" sz="1100" dirty="0">
                  <a:solidFill>
                    <a:schemeClr val="tx1"/>
                  </a:solidFill>
                </a:rPr>
                <a:t>Default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isPerson</a:t>
              </a:r>
              <a:r>
                <a:rPr lang="en-US" sz="1100" dirty="0" smtClean="0">
                  <a:solidFill>
                    <a:schemeClr val="tx1"/>
                  </a:solidFill>
                </a:rPr>
                <a:t> and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isFood</a:t>
              </a:r>
              <a:r>
                <a:rPr 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</a:rPr>
                <a:t>= </a:t>
              </a:r>
              <a:r>
                <a:rPr lang="en-US" sz="1100" dirty="0" smtClean="0">
                  <a:solidFill>
                    <a:schemeClr val="tx1"/>
                  </a:solidFill>
                </a:rPr>
                <a:t>false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5867400" y="4387362"/>
            <a:ext cx="1588851" cy="1483672"/>
            <a:chOff x="-2819400" y="419100"/>
            <a:chExt cx="2362200" cy="1756672"/>
          </a:xfrm>
        </p:grpSpPr>
        <p:grpSp>
          <p:nvGrpSpPr>
            <p:cNvPr id="94" name="Group 93"/>
            <p:cNvGrpSpPr/>
            <p:nvPr/>
          </p:nvGrpSpPr>
          <p:grpSpPr>
            <a:xfrm>
              <a:off x="-2819400" y="419100"/>
              <a:ext cx="2362200" cy="1087673"/>
              <a:chOff x="-2819400" y="419100"/>
              <a:chExt cx="2362200" cy="1087673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-2819400" y="419100"/>
                <a:ext cx="2362200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Person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-2819400" y="800100"/>
                <a:ext cx="2362200" cy="7066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- name: String</a:t>
                </a:r>
              </a:p>
              <a:p>
                <a:r>
                  <a:rPr lang="en-US" sz="1100" dirty="0" smtClean="0">
                    <a:solidFill>
                      <a:schemeClr val="tx1"/>
                    </a:solidFill>
                  </a:rPr>
                  <a:t>- price: double</a:t>
                </a:r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-2819400" y="1506773"/>
              <a:ext cx="2362200" cy="668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chemeClr val="tx1"/>
                  </a:solidFill>
                </a:rPr>
                <a:t>+ super()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</a:rPr>
                <a:t>Default 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isPerson</a:t>
              </a:r>
              <a:r>
                <a:rPr lang="en-US" sz="1100" dirty="0" smtClean="0">
                  <a:solidFill>
                    <a:schemeClr val="tx1"/>
                  </a:solidFill>
                </a:rPr>
                <a:t> = true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 rot="10800000">
            <a:off x="5431290" y="4072117"/>
            <a:ext cx="2112508" cy="266701"/>
            <a:chOff x="5423170" y="94196"/>
            <a:chExt cx="1892030" cy="266701"/>
          </a:xfrm>
        </p:grpSpPr>
        <p:cxnSp>
          <p:nvCxnSpPr>
            <p:cNvPr id="103" name="Straight Arrow Connector 102"/>
            <p:cNvCxnSpPr/>
            <p:nvPr/>
          </p:nvCxnSpPr>
          <p:spPr>
            <a:xfrm flipV="1">
              <a:off x="5423170" y="227547"/>
              <a:ext cx="1892030" cy="359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Isosceles Triangle 103"/>
            <p:cNvSpPr/>
            <p:nvPr/>
          </p:nvSpPr>
          <p:spPr>
            <a:xfrm rot="5400000">
              <a:off x="7066682" y="112380"/>
              <a:ext cx="266701" cy="23033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 rot="10800000">
            <a:off x="5431292" y="5939817"/>
            <a:ext cx="2112508" cy="266701"/>
            <a:chOff x="5423170" y="94196"/>
            <a:chExt cx="1892030" cy="266701"/>
          </a:xfrm>
        </p:grpSpPr>
        <p:cxnSp>
          <p:nvCxnSpPr>
            <p:cNvPr id="106" name="Straight Arrow Connector 105"/>
            <p:cNvCxnSpPr/>
            <p:nvPr/>
          </p:nvCxnSpPr>
          <p:spPr>
            <a:xfrm flipV="1">
              <a:off x="5423170" y="227547"/>
              <a:ext cx="1892030" cy="359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Isosceles Triangle 106"/>
            <p:cNvSpPr/>
            <p:nvPr/>
          </p:nvSpPr>
          <p:spPr>
            <a:xfrm rot="5400000">
              <a:off x="7066682" y="112380"/>
              <a:ext cx="266701" cy="23033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 rot="10991243">
            <a:off x="5418857" y="5183379"/>
            <a:ext cx="448543" cy="188919"/>
            <a:chOff x="5418857" y="5183379"/>
            <a:chExt cx="448543" cy="188919"/>
          </a:xfrm>
        </p:grpSpPr>
        <p:grpSp>
          <p:nvGrpSpPr>
            <p:cNvPr id="108" name="Group 107"/>
            <p:cNvGrpSpPr/>
            <p:nvPr/>
          </p:nvGrpSpPr>
          <p:grpSpPr>
            <a:xfrm>
              <a:off x="5418857" y="5217303"/>
              <a:ext cx="448543" cy="115396"/>
              <a:chOff x="5423170" y="94196"/>
              <a:chExt cx="1892030" cy="266701"/>
            </a:xfrm>
          </p:grpSpPr>
          <p:cxnSp>
            <p:nvCxnSpPr>
              <p:cNvPr id="109" name="Straight Arrow Connector 108"/>
              <p:cNvCxnSpPr/>
              <p:nvPr/>
            </p:nvCxnSpPr>
            <p:spPr>
              <a:xfrm flipV="1">
                <a:off x="5423170" y="227547"/>
                <a:ext cx="1892030" cy="359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Isosceles Triangle 109"/>
              <p:cNvSpPr/>
              <p:nvPr/>
            </p:nvSpPr>
            <p:spPr>
              <a:xfrm rot="5400000">
                <a:off x="7066682" y="112380"/>
                <a:ext cx="266701" cy="23033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Isosceles Triangle 110"/>
            <p:cNvSpPr/>
            <p:nvPr/>
          </p:nvSpPr>
          <p:spPr>
            <a:xfrm rot="5400000">
              <a:off x="5675796" y="5180695"/>
              <a:ext cx="188919" cy="19428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64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247</Words>
  <Application>Microsoft Office PowerPoint</Application>
  <PresentationFormat>On-screen Show (4:3)</PresentationFormat>
  <Paragraphs>75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8</cp:revision>
  <dcterms:created xsi:type="dcterms:W3CDTF">2021-07-11T17:40:44Z</dcterms:created>
  <dcterms:modified xsi:type="dcterms:W3CDTF">2021-07-19T02:15:11Z</dcterms:modified>
</cp:coreProperties>
</file>