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 autoAdjust="0"/>
    <p:restoredTop sz="87869" autoAdjust="0"/>
  </p:normalViewPr>
  <p:slideViewPr>
    <p:cSldViewPr>
      <p:cViewPr varScale="1">
        <p:scale>
          <a:sx n="109" d="100"/>
          <a:sy n="109" d="100"/>
        </p:scale>
        <p:origin x="-219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FED4E-9BB4-4BBD-B027-716056EEF6C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8809E-FC47-4B89-B6C0-B4030781B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8809E-FC47-4B89-B6C0-B4030781B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A45C-0520-4F1A-8256-AD7690F1159F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E14A-326C-4E1D-8A73-FA3FA7D78422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89A-C35C-41ED-8018-496932186AC3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0E6-694B-4BE2-AECC-C5C44BD388CC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BFBF-D9E1-4808-88D3-439331AF562D}" type="datetime1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5DF-8630-41DE-A6F7-16C53E2B5458}" type="datetime1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CDF-25EB-4930-8DBA-08AADBE339CF}" type="datetime1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587-E70B-40DA-9B15-4547AE5B44B6}" type="datetime1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DB4F-C54A-4B6A-B0BE-0DFD3F39903D}" type="datetime1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2941-6807-40D9-A797-BF04C4F1808A}" type="datetime1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130-B4C5-4E98-B221-D81777469125}" type="datetime1">
              <a:rPr lang="en-US" smtClean="0"/>
              <a:t>8/15/2021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55C74EF-00EF-4F5D-B778-CBBA6F58CC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56C38-E968-47FD-96D2-811D9D33A5D8}" type="datetime1">
              <a:rPr lang="en-US" smtClean="0"/>
              <a:t>8/15/2021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Project:</a:t>
            </a:r>
            <a:br>
              <a:rPr lang="en-US" dirty="0" smtClean="0"/>
            </a:br>
            <a:r>
              <a:rPr lang="en-US" dirty="0" smtClean="0"/>
              <a:t>Using Builder Pattern to Build Stocks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CS665, Summer 2021, Boston University</a:t>
            </a:r>
          </a:p>
          <a:p>
            <a:r>
              <a:rPr lang="en-US" dirty="0" smtClean="0"/>
              <a:t>Class Project</a:t>
            </a:r>
          </a:p>
          <a:p>
            <a:r>
              <a:rPr lang="en-US" dirty="0" smtClean="0"/>
              <a:t>Andrew </a:t>
            </a:r>
            <a:r>
              <a:rPr lang="en-US" dirty="0" err="1" smtClean="0"/>
              <a:t>Acord-Serventi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StockBuilder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199"/>
            <a:ext cx="4800600" cy="560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8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0" y="1280160"/>
            <a:ext cx="290322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err="1"/>
              <a:t>Miglani</a:t>
            </a:r>
            <a:r>
              <a:rPr lang="en-US" dirty="0"/>
              <a:t>, </a:t>
            </a:r>
            <a:r>
              <a:rPr lang="en-US" dirty="0" err="1"/>
              <a:t>Gaurav</a:t>
            </a:r>
            <a:r>
              <a:rPr lang="en-US" dirty="0"/>
              <a:t>. “Builder Pattern in Java.” </a:t>
            </a:r>
            <a:r>
              <a:rPr lang="en-US" i="1" dirty="0" err="1"/>
              <a:t>GeeksforGeeks</a:t>
            </a:r>
            <a:r>
              <a:rPr lang="en-US" dirty="0"/>
              <a:t>, 8 Aug. 2018, www.geeksforgeeks.org/builder-pattern-in-java/. </a:t>
            </a:r>
          </a:p>
          <a:p>
            <a:r>
              <a:rPr lang="en-US" dirty="0"/>
              <a:t>“Builder Design Pattern.” </a:t>
            </a:r>
            <a:r>
              <a:rPr lang="en-US" i="1" dirty="0"/>
              <a:t>Java Design Patterns</a:t>
            </a:r>
            <a:r>
              <a:rPr lang="en-US" dirty="0"/>
              <a:t>, java-design-patterns.com/patterns/builder/. </a:t>
            </a:r>
          </a:p>
          <a:p>
            <a:r>
              <a:rPr lang="en-US" dirty="0" err="1"/>
              <a:t>Pankaj</a:t>
            </a:r>
            <a:r>
              <a:rPr lang="en-US" dirty="0"/>
              <a:t>. “Builder Design Pattern in Java.” </a:t>
            </a:r>
            <a:r>
              <a:rPr lang="en-US" i="1" dirty="0" err="1"/>
              <a:t>JournalDev</a:t>
            </a:r>
            <a:r>
              <a:rPr lang="en-US" dirty="0"/>
              <a:t>, 24 Feb. 2020, www.journaldev.com/1425/builder-design-pattern-in-java.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2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Main Method</a:t>
            </a:r>
            <a:endParaRPr lang="en-US" dirty="0"/>
          </a:p>
          <a:p>
            <a:r>
              <a:rPr lang="en-US" dirty="0" err="1" smtClean="0"/>
              <a:t>BuildStock</a:t>
            </a:r>
            <a:r>
              <a:rPr lang="en-US" dirty="0" smtClean="0"/>
              <a:t> Class</a:t>
            </a:r>
            <a:endParaRPr lang="en-US" dirty="0"/>
          </a:p>
          <a:p>
            <a:r>
              <a:rPr lang="en-US" dirty="0" smtClean="0"/>
              <a:t>Stock Class</a:t>
            </a:r>
            <a:endParaRPr lang="en-US" dirty="0"/>
          </a:p>
          <a:p>
            <a:r>
              <a:rPr lang="en-US" dirty="0" err="1" smtClean="0"/>
              <a:t>StockBuilder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goal: Read from a .</a:t>
            </a:r>
            <a:r>
              <a:rPr lang="en-US" dirty="0" err="1" smtClean="0"/>
              <a:t>csv</a:t>
            </a:r>
            <a:r>
              <a:rPr lang="en-US" dirty="0" smtClean="0"/>
              <a:t> file containing stock’s information. Build a stock object. Display some relevant stats on the stock to the user.</a:t>
            </a:r>
          </a:p>
          <a:p>
            <a:r>
              <a:rPr lang="en-US" dirty="0" smtClean="0"/>
              <a:t>Design patterns used:</a:t>
            </a:r>
          </a:p>
          <a:p>
            <a:pPr lvl="1"/>
            <a:r>
              <a:rPr lang="en-US" dirty="0" smtClean="0"/>
              <a:t>Façade: hides the complexity of reading from the file and building the stock</a:t>
            </a:r>
          </a:p>
          <a:p>
            <a:pPr lvl="1"/>
            <a:r>
              <a:rPr lang="en-US" dirty="0" smtClean="0"/>
              <a:t>Builder: allows us flexibility to add or remove elements to constructor and not have a constructor that is extremely lengthy</a:t>
            </a:r>
          </a:p>
          <a:p>
            <a:r>
              <a:rPr lang="en-US" dirty="0" smtClean="0"/>
              <a:t>Took 3 classes – main method, Stock class, and </a:t>
            </a:r>
            <a:r>
              <a:rPr lang="en-US" dirty="0" err="1" smtClean="0"/>
              <a:t>StockBuilder</a:t>
            </a:r>
            <a:endParaRPr lang="en-US" dirty="0" smtClean="0"/>
          </a:p>
          <a:p>
            <a:r>
              <a:rPr lang="en-US" dirty="0" smtClean="0"/>
              <a:t>Builder design pattern is built directly into the Stock class; stock class constructor is private so builder must be used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code is basically for the user input to find the file and name the stock</a:t>
            </a:r>
          </a:p>
          <a:p>
            <a:r>
              <a:rPr lang="en-US" dirty="0" smtClean="0"/>
              <a:t>Main calls the </a:t>
            </a:r>
            <a:r>
              <a:rPr lang="en-US" dirty="0" err="1" smtClean="0"/>
              <a:t>BuildStock.buildStockFromFile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Method reads from .</a:t>
            </a:r>
            <a:r>
              <a:rPr lang="en-US" dirty="0" err="1" smtClean="0"/>
              <a:t>csv</a:t>
            </a:r>
            <a:r>
              <a:rPr lang="en-US" dirty="0" smtClean="0"/>
              <a:t> file, extracting data points from the file</a:t>
            </a:r>
          </a:p>
          <a:p>
            <a:r>
              <a:rPr lang="en-US" dirty="0" smtClean="0"/>
              <a:t>Method then uses those data points to call the </a:t>
            </a:r>
            <a:r>
              <a:rPr lang="en-US" dirty="0" err="1" smtClean="0"/>
              <a:t>StockBuilder</a:t>
            </a:r>
            <a:r>
              <a:rPr lang="en-US" dirty="0" smtClean="0"/>
              <a:t> class and create a stock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tests included and work 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399"/>
            <a:ext cx="6934200" cy="537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4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BuildStock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21317"/>
            <a:ext cx="5283039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4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BuildStock</a:t>
            </a:r>
            <a:r>
              <a:rPr lang="en-US" dirty="0" smtClean="0"/>
              <a:t> Class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199"/>
            <a:ext cx="6096000" cy="554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1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BuildStock</a:t>
            </a:r>
            <a:r>
              <a:rPr lang="en-US" dirty="0" smtClean="0"/>
              <a:t> Class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83895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0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74EF-00EF-4F5D-B778-CBBA6F58CC34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199"/>
            <a:ext cx="5756275" cy="553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1672</TotalTime>
  <Words>271</Words>
  <Application>Microsoft Office PowerPoint</Application>
  <PresentationFormat>On-screen Show (4:3)</PresentationFormat>
  <Paragraphs>57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Class Project: Using Builder Pattern to Build Stocks</vt:lpstr>
      <vt:lpstr>Table of Contents</vt:lpstr>
      <vt:lpstr>Summary</vt:lpstr>
      <vt:lpstr>Overview</vt:lpstr>
      <vt:lpstr>Main Method</vt:lpstr>
      <vt:lpstr>BuildStock Class</vt:lpstr>
      <vt:lpstr>BuildStock Class Cont.</vt:lpstr>
      <vt:lpstr>BuildStock Class Cont.</vt:lpstr>
      <vt:lpstr>Stock Class</vt:lpstr>
      <vt:lpstr>StockBuilder</vt:lpstr>
      <vt:lpstr>UML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applying machine learning techniques for design pattern detection</dc:title>
  <dc:creator>Andrew</dc:creator>
  <cp:lastModifiedBy>Andrew</cp:lastModifiedBy>
  <cp:revision>22</cp:revision>
  <dcterms:created xsi:type="dcterms:W3CDTF">2021-08-09T16:56:32Z</dcterms:created>
  <dcterms:modified xsi:type="dcterms:W3CDTF">2021-08-15T19:54:37Z</dcterms:modified>
</cp:coreProperties>
</file>