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gyF/zBStaiYjwkIBWr5dnjuGf3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BF331A-B1D8-4BCB-B5A8-44240B4146AA}">
  <a:tblStyle styleId="{39BF331A-B1D8-4BCB-B5A8-44240B4146A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619717B-FF36-48CC-802E-E2EA6C66157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de9695c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4de9695c4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d05357772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d053577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8d05357772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d05357772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d053577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8d05357772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de9695c45_0_0"/>
          <p:cNvSpPr txBox="1"/>
          <p:nvPr>
            <p:ph type="ctrTitle"/>
          </p:nvPr>
        </p:nvSpPr>
        <p:spPr>
          <a:xfrm>
            <a:off x="996400" y="4244975"/>
            <a:ext cx="79254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1818"/>
              <a:buFont typeface="Arial"/>
              <a:buNone/>
            </a:pPr>
            <a:r>
              <a:rPr lang="en-US"/>
              <a:t>Project name: Smart Pest Repeller</a:t>
            </a:r>
            <a:br>
              <a:rPr lang="en-US"/>
            </a:b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1818"/>
              <a:buFont typeface="Arial"/>
              <a:buNone/>
            </a:pPr>
            <a:r>
              <a:rPr lang="en-US"/>
              <a:t>Team members: Andrew Albritton Michael McNeil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2758"/>
              <a:buFont typeface="Arial"/>
              <a:buNone/>
            </a:pPr>
            <a:r>
              <a:rPr lang="en-US" sz="4350"/>
              <a:t> Melquisedec Ordonez</a:t>
            </a:r>
            <a:endParaRPr sz="4350"/>
          </a:p>
        </p:txBody>
      </p:sp>
      <p:pic>
        <p:nvPicPr>
          <p:cNvPr descr="DLCOE_logo_HWHT.png" id="89" name="Google Shape;89;g24de9695c4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381000" y="228600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Pest Repeller</a:t>
            </a:r>
            <a:endParaRPr/>
          </a:p>
        </p:txBody>
      </p:sp>
      <p:pic>
        <p:nvPicPr>
          <p:cNvPr id="96" name="Google Shape;9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795075"/>
            <a:ext cx="7772400" cy="40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722075" y="4918925"/>
            <a:ext cx="77724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System Block Diagram: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Andrew Albritton: Yellow (ML Algorithm / Emitter Control)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Michael McNeil: Red / Grey  (Power Delivery / Battery Charging)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Melquisedec Ordonez: Blue  (Emitter Subsystem)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4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{39BF331A-B1D8-4BCB-B5A8-44240B4146AA}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Accomplishments since the last presentation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38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hrs 45 min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-training data </a:t>
                      </a:r>
                      <a:r>
                        <a:rPr lang="en-US"/>
                        <a:t>acquired</a:t>
                      </a:r>
                      <a:r>
                        <a:rPr lang="en-US"/>
                        <a:t> (9 classes and 9468 images labeled)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-image resizing tool (any size to 640x640)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-trained model (loss &lt;= .02 and cls loss &lt; .005)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-detection testing (probability of detection varies)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-model outputs found labels and probabilities of detection to .csv format for processing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 Change model platform from pyTorch to Tensorflow Lite (coral board TPU compatible)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 Control program (image grab -&gt; image processing -&gt; .csv from model -&gt; processing .csv -&gt; send GPI/O control)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 Camera / Motion sensor operation programs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 Coral Board boot settings must be changed to immediately run control program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p4"/>
          <p:cNvSpPr txBox="1"/>
          <p:nvPr/>
        </p:nvSpPr>
        <p:spPr>
          <a:xfrm>
            <a:off x="381000" y="228600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Algorithm / Control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Albritton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4084575"/>
            <a:ext cx="2209800" cy="23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5075" y="4084575"/>
            <a:ext cx="2131775" cy="23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9250" y="4084575"/>
            <a:ext cx="4162350" cy="23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5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{39BF331A-B1D8-4BCB-B5A8-44240B4146AA}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Accomplishments since the last presentation    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~30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238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Power PCB parts selected</a:t>
                      </a:r>
                      <a:endParaRPr sz="1500"/>
                    </a:p>
                    <a:p>
                      <a:pPr indent="-3238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Battery Charger schematic complete</a:t>
                      </a:r>
                      <a:endParaRPr sz="1500"/>
                    </a:p>
                    <a:p>
                      <a:pPr indent="-3238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Battery Fuel Gauge schematic complete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Finish Placing and Routing PCB in Altium</a:t>
                      </a:r>
                      <a:endParaRPr sz="1500"/>
                    </a:p>
                    <a:p>
                      <a:pPr indent="-3238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PCB assembly</a:t>
                      </a:r>
                      <a:endParaRPr sz="1500"/>
                    </a:p>
                    <a:p>
                      <a:pPr indent="-3238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PCB Circuit testing</a:t>
                      </a:r>
                      <a:endParaRPr sz="15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" name="Google Shape;114;p5"/>
          <p:cNvSpPr txBox="1"/>
          <p:nvPr/>
        </p:nvSpPr>
        <p:spPr>
          <a:xfrm>
            <a:off x="381000" y="228600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Supply PCB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McNeil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65250"/>
            <a:ext cx="3173574" cy="189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213" y="3868250"/>
            <a:ext cx="3173574" cy="186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4550" y="5146650"/>
            <a:ext cx="3049452" cy="17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d05357772_2_0"/>
          <p:cNvSpPr txBox="1"/>
          <p:nvPr>
            <p:ph type="ctrTitle"/>
          </p:nvPr>
        </p:nvSpPr>
        <p:spPr>
          <a:xfrm>
            <a:off x="423700" y="208450"/>
            <a:ext cx="5910000" cy="147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Signal Generator / Emitter</a:t>
            </a:r>
            <a:endParaRPr sz="4000"/>
          </a:p>
        </p:txBody>
      </p:sp>
      <p:sp>
        <p:nvSpPr>
          <p:cNvPr id="124" name="Google Shape;124;g28d05357772_2_0"/>
          <p:cNvSpPr txBox="1"/>
          <p:nvPr/>
        </p:nvSpPr>
        <p:spPr>
          <a:xfrm>
            <a:off x="7134600" y="748600"/>
            <a:ext cx="2009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Melquisedec Ordonez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" name="Google Shape;125;g28d05357772_2_0"/>
          <p:cNvGraphicFramePr/>
          <p:nvPr/>
        </p:nvGraphicFramePr>
        <p:xfrm>
          <a:off x="376863" y="168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{9619717B-FF36-48CC-802E-E2EA6C661578}</a:tableStyleId>
              </a:tblPr>
              <a:tblGrid>
                <a:gridCol w="4480725"/>
                <a:gridCol w="3909550"/>
              </a:tblGrid>
              <a:tr h="73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Accomplishments Since the last </a:t>
                      </a:r>
                      <a:r>
                        <a:rPr lang="en-US" sz="1800"/>
                        <a:t>presentation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sz="1800"/>
                        <a:t>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</a:t>
                      </a:r>
                      <a:r>
                        <a:rPr lang="en-US" sz="1800"/>
                        <a:t>until</a:t>
                      </a:r>
                      <a:r>
                        <a:rPr lang="en-US" sz="1800"/>
                        <a:t> then </a:t>
                      </a:r>
                      <a:r>
                        <a:rPr lang="en-US" sz="1800"/>
                        <a:t>next presentation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064125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Signal Generator Schematic design complete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Final Parts List complete</a:t>
                      </a:r>
                      <a:endParaRPr sz="16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PCB design and routing 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Signal Generation and testing</a:t>
                      </a:r>
                      <a:endParaRPr sz="16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6" name="Google Shape;126;g28d05357772_2_0"/>
          <p:cNvPicPr preferRelativeResize="0"/>
          <p:nvPr/>
        </p:nvPicPr>
        <p:blipFill rotWithShape="1">
          <a:blip r:embed="rId3">
            <a:alphaModFix/>
          </a:blip>
          <a:srcRect b="15604" l="22951" r="14064" t="9483"/>
          <a:stretch/>
        </p:blipFill>
        <p:spPr>
          <a:xfrm>
            <a:off x="492675" y="3822125"/>
            <a:ext cx="4080773" cy="27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8d05357772_2_0"/>
          <p:cNvPicPr preferRelativeResize="0"/>
          <p:nvPr/>
        </p:nvPicPr>
        <p:blipFill rotWithShape="1">
          <a:blip r:embed="rId4">
            <a:alphaModFix/>
          </a:blip>
          <a:srcRect b="6904" l="21823" r="18271" t="23843"/>
          <a:stretch/>
        </p:blipFill>
        <p:spPr>
          <a:xfrm>
            <a:off x="4724389" y="4067825"/>
            <a:ext cx="3928038" cy="24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/>
          <p:nvPr/>
        </p:nvSpPr>
        <p:spPr>
          <a:xfrm>
            <a:off x="381000" y="228600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30: Smart Pest Repeller - Schedule</a:t>
            </a:r>
            <a:endParaRPr/>
          </a:p>
        </p:txBody>
      </p:sp>
      <p:pic>
        <p:nvPicPr>
          <p:cNvPr id="134" name="Google Shape;13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100"/>
            <a:ext cx="9143999" cy="59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d05357772_1_0"/>
          <p:cNvSpPr txBox="1"/>
          <p:nvPr>
            <p:ph type="ctrTitle"/>
          </p:nvPr>
        </p:nvSpPr>
        <p:spPr>
          <a:xfrm>
            <a:off x="685800" y="-3477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Team 30: Smart Pest Repeller 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Validation Plan</a:t>
            </a:r>
            <a:endParaRPr sz="2900"/>
          </a:p>
        </p:txBody>
      </p:sp>
      <p:graphicFrame>
        <p:nvGraphicFramePr>
          <p:cNvPr id="141" name="Google Shape;141;g28d05357772_1_0"/>
          <p:cNvGraphicFramePr/>
          <p:nvPr/>
        </p:nvGraphicFramePr>
        <p:xfrm>
          <a:off x="952500" y="81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{9619717B-FF36-48CC-802E-E2EA6C661578}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6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/>
                        <a:t>Task</a:t>
                      </a:r>
                      <a:endParaRPr b="1" sz="10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Specification</a:t>
                      </a:r>
                      <a:endParaRPr b="1"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Result</a:t>
                      </a:r>
                      <a:endParaRPr b="1"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/>
                        <a:t>Owner</a:t>
                      </a:r>
                      <a:endParaRPr b="1"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Training Verification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Goal of 90%&gt;= precision</a:t>
                      </a:r>
                      <a:endParaRPr sz="8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or</a:t>
                      </a:r>
                      <a:endParaRPr sz="8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Goal of .1 &gt;= loss 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PASS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Andrew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Camera Verification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make sure 3 photos are taken per second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Andrew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Motion Verification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Ensure camera activates from motion control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Andrew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Camera MLA processing verification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Ensure precision is maintained post- implementation</a:t>
                      </a:r>
                      <a:endParaRPr sz="8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(Generalization of model usually yields 10-20% lower probability of detection)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Andrew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DC/DC Voltage Converter Verification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Verify that converter can take in various input voltages and continue to output 5V and 2A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Michael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Battery Charger Verification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Verify battery charger charges battery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Michael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Fuel Gauge Indicator Verification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Verify fuel gauge tracks fuel and indicates when batteries need to charge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Michael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Power PCB Verification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Verify PCB circuit connects and system functions as intended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Michael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Signal Verification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Establish signal generator can produce the three separate frequencies required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Mel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Amplifier Verification 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Verify signal is appropriately amplified before reaching emitter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Mel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Emitter verification 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Make sure emitter can emit required frequencies 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Mel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Emitter PCB verification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Verify circuit behaves like individually verified componentes did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/>
                        <a:t>Mel</a:t>
                      </a:r>
                      <a:endParaRPr sz="85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2012-01-20T14:22:33Z</dcterms:created>
  <dc:creator>Samuel Villareal</dc:creator>
</cp:coreProperties>
</file>