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310" r:id="rId3"/>
    <p:sldId id="311" r:id="rId4"/>
    <p:sldId id="313" r:id="rId5"/>
    <p:sldId id="312" r:id="rId6"/>
    <p:sldId id="314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29" autoAdjust="0"/>
  </p:normalViewPr>
  <p:slideViewPr>
    <p:cSldViewPr showGuides="1">
      <p:cViewPr varScale="1">
        <p:scale>
          <a:sx n="161" d="100"/>
          <a:sy n="161" d="100"/>
        </p:scale>
        <p:origin x="150" y="16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12/17/2020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12/17/2020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12/17/2020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12/17/2020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12/17/2020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45940" y="2564904"/>
            <a:ext cx="7704856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078188" y="4005064"/>
            <a:ext cx="8229600" cy="1219200"/>
          </a:xfrm>
        </p:spPr>
        <p:txBody>
          <a:bodyPr/>
          <a:lstStyle/>
          <a:p>
            <a:r>
              <a:rPr lang="it-IT" dirty="0"/>
              <a:t>Andrew Appuhamy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3EB593A-2AE4-4535-8F51-34579A590F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5" y="116632"/>
            <a:ext cx="238820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29668" y="1628800"/>
            <a:ext cx="5112568" cy="5558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Transaction Amount Analysis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13892" y="2420888"/>
            <a:ext cx="5076055" cy="4114801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7717 total transactions occurred from August 1</a:t>
            </a:r>
            <a:r>
              <a:rPr lang="en-US" baseline="30000" dirty="0">
                <a:latin typeface="Arial Nova Light" panose="020B0304020202020204" pitchFamily="34" charset="0"/>
              </a:rPr>
              <a:t>st</a:t>
            </a:r>
            <a:r>
              <a:rPr lang="en-US" dirty="0">
                <a:latin typeface="Arial Nova Light" panose="020B0304020202020204" pitchFamily="34" charset="0"/>
              </a:rPr>
              <a:t> to October 30</a:t>
            </a:r>
            <a:r>
              <a:rPr lang="en-US" baseline="30000" dirty="0">
                <a:latin typeface="Arial Nova Light" panose="020B0304020202020204" pitchFamily="34" charset="0"/>
              </a:rPr>
              <a:t>th</a:t>
            </a:r>
            <a:r>
              <a:rPr lang="en-US" dirty="0">
                <a:latin typeface="Arial Nova Light" panose="020B0304020202020204" pitchFamily="34" charset="0"/>
              </a:rPr>
              <a:t> 2018. 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B671429-9B11-431C-B81E-8F4FE989C9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116632"/>
            <a:ext cx="2304256" cy="7642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915844-F310-47BE-86D4-A252578D6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32" y="914179"/>
            <a:ext cx="3960440" cy="266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3C1AE8E-3D72-4002-99D7-70E314BFB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116632"/>
            <a:ext cx="2304256" cy="7642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E209F-0C71-4BA3-A592-1A6B6B5A4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2915815" cy="4114801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598912-DA85-42CF-84C8-18FB35048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8" y="1844824"/>
            <a:ext cx="3067694" cy="2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A65480A-C4B0-4DCD-A56D-2343E1672F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116632"/>
            <a:ext cx="2304256" cy="7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0536092-8687-4F7D-984B-E88D0325AD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116632"/>
            <a:ext cx="2304256" cy="7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3B3395A-B53F-45DC-A1F0-D731894261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116632"/>
            <a:ext cx="2304256" cy="7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120</TotalTime>
  <Words>93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Nova Light</vt:lpstr>
      <vt:lpstr>Corbel</vt:lpstr>
      <vt:lpstr>Digital Blue Tunnel 16x9</vt:lpstr>
      <vt:lpstr>Exploratory Data Analysis</vt:lpstr>
      <vt:lpstr>Transaction Amount Analysis</vt:lpstr>
      <vt:lpstr>Title and Content Layout with Chart</vt:lpstr>
      <vt:lpstr>Two Content Layout with Table</vt:lpstr>
      <vt:lpstr>Title and Content Layout with SmartArt</vt:lpstr>
      <vt:lpstr>Add a Slide Title - 1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Andrew Appuhamy</dc:creator>
  <cp:lastModifiedBy>Andrew Appuhamy</cp:lastModifiedBy>
  <cp:revision>6</cp:revision>
  <dcterms:created xsi:type="dcterms:W3CDTF">2020-12-17T00:04:20Z</dcterms:created>
  <dcterms:modified xsi:type="dcterms:W3CDTF">2020-12-17T06:00:53Z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