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5cd81f3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5cd81f3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5cd81f3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5cd81f3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5658" y="13341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O călătorie epică în jurul lumii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1325" y="3550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solidFill>
                  <a:schemeClr val="dk1"/>
                </a:solidFill>
              </a:rPr>
              <a:t>Fernando Magellan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9149" y="65399"/>
            <a:ext cx="2781524" cy="15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70800" y="318700"/>
            <a:ext cx="8873700" cy="4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De ce am ales tema călătoriei lui Fernando Magellan în jurul lumii?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Am ales tema aceasta deoarece este una dintre cele mai fascinante și influente expediții de-a lungul istoriei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000"/>
              <a:t>De ce am ales să fac o pagină web?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Am ales să fac o pagină web datorită pasiunii mele pentru web development și creării de design.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000"/>
              <a:t>Limbaje folosite pentru crearea website-ului: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HTML, CSS , JavaScript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43275" y="357000"/>
            <a:ext cx="8913000" cy="4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/>
              <a:t>Ce cuprinde acest proiect?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Cuprinde 3 părți esențiale și webgrafia : Biografie, Viața personală și Călătoria lui Fernando Magellan în jurul lumii.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o" sz="2000"/>
              <a:t>Webgrafia (toate link-urile de la imaginile și conținutul website-ului).</a:t>
            </a:r>
            <a:endParaRPr sz="20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325" y="2078600"/>
            <a:ext cx="4976901" cy="27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