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F87CE-B75F-45BB-ABB6-52FDB2E2FC0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7F246-BA25-4911-B371-8731FF03270F}">
      <dgm:prSet/>
      <dgm:spPr/>
      <dgm:t>
        <a:bodyPr/>
        <a:lstStyle/>
        <a:p>
          <a:r>
            <a:rPr lang="en-US" dirty="0"/>
            <a:t>Brainstorming always the first and typically one  of the most important stages in development</a:t>
          </a:r>
        </a:p>
      </dgm:t>
    </dgm:pt>
    <dgm:pt modelId="{3B6DE9BA-CE26-4797-A118-FD2F6E668F58}" type="parTrans" cxnId="{090621F3-3556-4FDE-9497-762CDB386B74}">
      <dgm:prSet/>
      <dgm:spPr/>
      <dgm:t>
        <a:bodyPr/>
        <a:lstStyle/>
        <a:p>
          <a:endParaRPr lang="en-US"/>
        </a:p>
      </dgm:t>
    </dgm:pt>
    <dgm:pt modelId="{47637D99-594D-4DB0-AC53-CEAFA33530D8}" type="sibTrans" cxnId="{090621F3-3556-4FDE-9497-762CDB386B74}">
      <dgm:prSet/>
      <dgm:spPr/>
      <dgm:t>
        <a:bodyPr/>
        <a:lstStyle/>
        <a:p>
          <a:endParaRPr lang="en-US"/>
        </a:p>
      </dgm:t>
    </dgm:pt>
    <dgm:pt modelId="{D704FA7B-E469-4696-A387-587334CCBA97}">
      <dgm:prSet/>
      <dgm:spPr/>
      <dgm:t>
        <a:bodyPr/>
        <a:lstStyle/>
        <a:p>
          <a:r>
            <a:rPr lang="en-US" dirty="0"/>
            <a:t>I first thought about which genres of games I enjoyed and would have the most fun developing</a:t>
          </a:r>
        </a:p>
      </dgm:t>
    </dgm:pt>
    <dgm:pt modelId="{6C853020-01EA-435A-85D1-206EE22B0F71}" type="parTrans" cxnId="{26A78AF5-A9D5-4D71-BD89-750AA414DC92}">
      <dgm:prSet/>
      <dgm:spPr/>
      <dgm:t>
        <a:bodyPr/>
        <a:lstStyle/>
        <a:p>
          <a:endParaRPr lang="en-US"/>
        </a:p>
      </dgm:t>
    </dgm:pt>
    <dgm:pt modelId="{B5185A10-1F28-4DD3-948B-1E3B7F381FE8}" type="sibTrans" cxnId="{26A78AF5-A9D5-4D71-BD89-750AA414DC92}">
      <dgm:prSet/>
      <dgm:spPr/>
      <dgm:t>
        <a:bodyPr/>
        <a:lstStyle/>
        <a:p>
          <a:endParaRPr lang="en-US"/>
        </a:p>
      </dgm:t>
    </dgm:pt>
    <dgm:pt modelId="{411281DD-E6C6-4FE8-9711-004AC3BD62A5}">
      <dgm:prSet/>
      <dgm:spPr/>
      <dgm:t>
        <a:bodyPr/>
        <a:lstStyle/>
        <a:p>
          <a:r>
            <a:rPr lang="en-US" dirty="0"/>
            <a:t>After I decided my genre, I thought about a theme. The Indiana Jones style setting is a classic.</a:t>
          </a:r>
        </a:p>
      </dgm:t>
    </dgm:pt>
    <dgm:pt modelId="{73ED2FD4-A27F-456F-BD9C-1242AE59A386}" type="parTrans" cxnId="{0C5172A0-3E99-4D14-AC44-72434ABD01C2}">
      <dgm:prSet/>
      <dgm:spPr/>
      <dgm:t>
        <a:bodyPr/>
        <a:lstStyle/>
        <a:p>
          <a:endParaRPr lang="en-US"/>
        </a:p>
      </dgm:t>
    </dgm:pt>
    <dgm:pt modelId="{415043E7-22BF-4FA5-9C99-82AB1009C769}" type="sibTrans" cxnId="{0C5172A0-3E99-4D14-AC44-72434ABD01C2}">
      <dgm:prSet/>
      <dgm:spPr/>
      <dgm:t>
        <a:bodyPr/>
        <a:lstStyle/>
        <a:p>
          <a:endParaRPr lang="en-US"/>
        </a:p>
      </dgm:t>
    </dgm:pt>
    <dgm:pt modelId="{94920A8A-E600-4E03-8B1E-8C161F1B787C}">
      <dgm:prSet/>
      <dgm:spPr/>
      <dgm:t>
        <a:bodyPr/>
        <a:lstStyle/>
        <a:p>
          <a:r>
            <a:rPr lang="en-US" dirty="0"/>
            <a:t>I have always loved puzzles of all sorts, so I decided I wanted to implement puzzle solving into the game.</a:t>
          </a:r>
        </a:p>
      </dgm:t>
    </dgm:pt>
    <dgm:pt modelId="{A258B7AD-BCEE-4A7F-833D-3F141F912045}" type="parTrans" cxnId="{99321629-0CBC-4180-80C1-177C8E7AEE44}">
      <dgm:prSet/>
      <dgm:spPr/>
      <dgm:t>
        <a:bodyPr/>
        <a:lstStyle/>
        <a:p>
          <a:endParaRPr lang="en-US"/>
        </a:p>
      </dgm:t>
    </dgm:pt>
    <dgm:pt modelId="{43200E05-08C9-45C8-A9AA-2D27027E3974}" type="sibTrans" cxnId="{99321629-0CBC-4180-80C1-177C8E7AEE44}">
      <dgm:prSet/>
      <dgm:spPr/>
      <dgm:t>
        <a:bodyPr/>
        <a:lstStyle/>
        <a:p>
          <a:endParaRPr lang="en-US"/>
        </a:p>
      </dgm:t>
    </dgm:pt>
    <dgm:pt modelId="{A4B54B95-94D8-472A-8893-B9801A02A5A2}" type="pres">
      <dgm:prSet presAssocID="{E40F87CE-B75F-45BB-ABB6-52FDB2E2FC08}" presName="outerComposite" presStyleCnt="0">
        <dgm:presLayoutVars>
          <dgm:chMax val="5"/>
          <dgm:dir/>
          <dgm:resizeHandles val="exact"/>
        </dgm:presLayoutVars>
      </dgm:prSet>
      <dgm:spPr/>
    </dgm:pt>
    <dgm:pt modelId="{F40C1018-AFE8-4E45-8F27-1558D76A7614}" type="pres">
      <dgm:prSet presAssocID="{E40F87CE-B75F-45BB-ABB6-52FDB2E2FC08}" presName="dummyMaxCanvas" presStyleCnt="0">
        <dgm:presLayoutVars/>
      </dgm:prSet>
      <dgm:spPr/>
    </dgm:pt>
    <dgm:pt modelId="{E79BF9C1-3C5D-4E05-A400-A09F70EB91C4}" type="pres">
      <dgm:prSet presAssocID="{E40F87CE-B75F-45BB-ABB6-52FDB2E2FC08}" presName="FourNodes_1" presStyleLbl="node1" presStyleIdx="0" presStyleCnt="4">
        <dgm:presLayoutVars>
          <dgm:bulletEnabled val="1"/>
        </dgm:presLayoutVars>
      </dgm:prSet>
      <dgm:spPr/>
    </dgm:pt>
    <dgm:pt modelId="{1CD9C829-7ECD-4327-9B7F-1B2BA771135C}" type="pres">
      <dgm:prSet presAssocID="{E40F87CE-B75F-45BB-ABB6-52FDB2E2FC08}" presName="FourNodes_2" presStyleLbl="node1" presStyleIdx="1" presStyleCnt="4" custLinFactNeighborX="-2237" custLinFactNeighborY="2332">
        <dgm:presLayoutVars>
          <dgm:bulletEnabled val="1"/>
        </dgm:presLayoutVars>
      </dgm:prSet>
      <dgm:spPr/>
    </dgm:pt>
    <dgm:pt modelId="{02F3E9AF-2945-4711-9785-8F5F90430872}" type="pres">
      <dgm:prSet presAssocID="{E40F87CE-B75F-45BB-ABB6-52FDB2E2FC08}" presName="FourNodes_3" presStyleLbl="node1" presStyleIdx="2" presStyleCnt="4" custLinFactNeighborX="-2796" custLinFactNeighborY="-1915">
        <dgm:presLayoutVars>
          <dgm:bulletEnabled val="1"/>
        </dgm:presLayoutVars>
      </dgm:prSet>
      <dgm:spPr/>
    </dgm:pt>
    <dgm:pt modelId="{51DDC061-7FE3-4AD9-89FB-072F3B077BA1}" type="pres">
      <dgm:prSet presAssocID="{E40F87CE-B75F-45BB-ABB6-52FDB2E2FC08}" presName="FourNodes_4" presStyleLbl="node1" presStyleIdx="3" presStyleCnt="4">
        <dgm:presLayoutVars>
          <dgm:bulletEnabled val="1"/>
        </dgm:presLayoutVars>
      </dgm:prSet>
      <dgm:spPr/>
    </dgm:pt>
    <dgm:pt modelId="{F6035708-5568-45EA-8BCE-49A80E993C14}" type="pres">
      <dgm:prSet presAssocID="{E40F87CE-B75F-45BB-ABB6-52FDB2E2FC08}" presName="FourConn_1-2" presStyleLbl="fgAccFollowNode1" presStyleIdx="0" presStyleCnt="3">
        <dgm:presLayoutVars>
          <dgm:bulletEnabled val="1"/>
        </dgm:presLayoutVars>
      </dgm:prSet>
      <dgm:spPr/>
    </dgm:pt>
    <dgm:pt modelId="{FBFB0334-07E5-4199-B222-3E12C8F7CDF9}" type="pres">
      <dgm:prSet presAssocID="{E40F87CE-B75F-45BB-ABB6-52FDB2E2FC08}" presName="FourConn_2-3" presStyleLbl="fgAccFollowNode1" presStyleIdx="1" presStyleCnt="3">
        <dgm:presLayoutVars>
          <dgm:bulletEnabled val="1"/>
        </dgm:presLayoutVars>
      </dgm:prSet>
      <dgm:spPr/>
    </dgm:pt>
    <dgm:pt modelId="{1E3742AD-F096-4B8E-BACB-CB3BF163EC0A}" type="pres">
      <dgm:prSet presAssocID="{E40F87CE-B75F-45BB-ABB6-52FDB2E2FC08}" presName="FourConn_3-4" presStyleLbl="fgAccFollowNode1" presStyleIdx="2" presStyleCnt="3">
        <dgm:presLayoutVars>
          <dgm:bulletEnabled val="1"/>
        </dgm:presLayoutVars>
      </dgm:prSet>
      <dgm:spPr/>
    </dgm:pt>
    <dgm:pt modelId="{B4F25E4C-C4A9-4CAB-AF02-D6E406D3B96A}" type="pres">
      <dgm:prSet presAssocID="{E40F87CE-B75F-45BB-ABB6-52FDB2E2FC08}" presName="FourNodes_1_text" presStyleLbl="node1" presStyleIdx="3" presStyleCnt="4">
        <dgm:presLayoutVars>
          <dgm:bulletEnabled val="1"/>
        </dgm:presLayoutVars>
      </dgm:prSet>
      <dgm:spPr/>
    </dgm:pt>
    <dgm:pt modelId="{2101D809-DEF4-40AF-BD88-86ECB11ED6E3}" type="pres">
      <dgm:prSet presAssocID="{E40F87CE-B75F-45BB-ABB6-52FDB2E2FC08}" presName="FourNodes_2_text" presStyleLbl="node1" presStyleIdx="3" presStyleCnt="4">
        <dgm:presLayoutVars>
          <dgm:bulletEnabled val="1"/>
        </dgm:presLayoutVars>
      </dgm:prSet>
      <dgm:spPr/>
    </dgm:pt>
    <dgm:pt modelId="{F03C5F4A-3541-420A-A0B6-267222BE5CC3}" type="pres">
      <dgm:prSet presAssocID="{E40F87CE-B75F-45BB-ABB6-52FDB2E2FC08}" presName="FourNodes_3_text" presStyleLbl="node1" presStyleIdx="3" presStyleCnt="4">
        <dgm:presLayoutVars>
          <dgm:bulletEnabled val="1"/>
        </dgm:presLayoutVars>
      </dgm:prSet>
      <dgm:spPr/>
    </dgm:pt>
    <dgm:pt modelId="{AD823548-DACD-4A94-A873-9E08C1179D54}" type="pres">
      <dgm:prSet presAssocID="{E40F87CE-B75F-45BB-ABB6-52FDB2E2FC0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298BA0F-B2B3-48A7-A787-0141A389E74D}" type="presOf" srcId="{E40F87CE-B75F-45BB-ABB6-52FDB2E2FC08}" destId="{A4B54B95-94D8-472A-8893-B9801A02A5A2}" srcOrd="0" destOrd="0" presId="urn:microsoft.com/office/officeart/2005/8/layout/vProcess5"/>
    <dgm:cxn modelId="{8FAFD80F-E585-491F-BE3D-1D379BAE2953}" type="presOf" srcId="{415043E7-22BF-4FA5-9C99-82AB1009C769}" destId="{1E3742AD-F096-4B8E-BACB-CB3BF163EC0A}" srcOrd="0" destOrd="0" presId="urn:microsoft.com/office/officeart/2005/8/layout/vProcess5"/>
    <dgm:cxn modelId="{19535015-ADB8-4299-AE52-E82DC3A61FBF}" type="presOf" srcId="{411281DD-E6C6-4FE8-9711-004AC3BD62A5}" destId="{F03C5F4A-3541-420A-A0B6-267222BE5CC3}" srcOrd="1" destOrd="0" presId="urn:microsoft.com/office/officeart/2005/8/layout/vProcess5"/>
    <dgm:cxn modelId="{99321629-0CBC-4180-80C1-177C8E7AEE44}" srcId="{E40F87CE-B75F-45BB-ABB6-52FDB2E2FC08}" destId="{94920A8A-E600-4E03-8B1E-8C161F1B787C}" srcOrd="3" destOrd="0" parTransId="{A258B7AD-BCEE-4A7F-833D-3F141F912045}" sibTransId="{43200E05-08C9-45C8-A9AA-2D27027E3974}"/>
    <dgm:cxn modelId="{D07BAF3B-28D3-47F9-9D03-C4A84ED8C66D}" type="presOf" srcId="{70F7F246-BA25-4911-B371-8731FF03270F}" destId="{E79BF9C1-3C5D-4E05-A400-A09F70EB91C4}" srcOrd="0" destOrd="0" presId="urn:microsoft.com/office/officeart/2005/8/layout/vProcess5"/>
    <dgm:cxn modelId="{501B1876-0F2B-4C39-8177-F3B2832EC387}" type="presOf" srcId="{D704FA7B-E469-4696-A387-587334CCBA97}" destId="{2101D809-DEF4-40AF-BD88-86ECB11ED6E3}" srcOrd="1" destOrd="0" presId="urn:microsoft.com/office/officeart/2005/8/layout/vProcess5"/>
    <dgm:cxn modelId="{672AE57B-8679-4673-9AE9-6D647E7D08BB}" type="presOf" srcId="{94920A8A-E600-4E03-8B1E-8C161F1B787C}" destId="{AD823548-DACD-4A94-A873-9E08C1179D54}" srcOrd="1" destOrd="0" presId="urn:microsoft.com/office/officeart/2005/8/layout/vProcess5"/>
    <dgm:cxn modelId="{B8FBDD80-D0E5-4283-9428-BB3029B60E52}" type="presOf" srcId="{411281DD-E6C6-4FE8-9711-004AC3BD62A5}" destId="{02F3E9AF-2945-4711-9785-8F5F90430872}" srcOrd="0" destOrd="0" presId="urn:microsoft.com/office/officeart/2005/8/layout/vProcess5"/>
    <dgm:cxn modelId="{0C5172A0-3E99-4D14-AC44-72434ABD01C2}" srcId="{E40F87CE-B75F-45BB-ABB6-52FDB2E2FC08}" destId="{411281DD-E6C6-4FE8-9711-004AC3BD62A5}" srcOrd="2" destOrd="0" parTransId="{73ED2FD4-A27F-456F-BD9C-1242AE59A386}" sibTransId="{415043E7-22BF-4FA5-9C99-82AB1009C769}"/>
    <dgm:cxn modelId="{D5A8CFB8-2E45-4DEE-8A01-4DC60A8E5E1D}" type="presOf" srcId="{94920A8A-E600-4E03-8B1E-8C161F1B787C}" destId="{51DDC061-7FE3-4AD9-89FB-072F3B077BA1}" srcOrd="0" destOrd="0" presId="urn:microsoft.com/office/officeart/2005/8/layout/vProcess5"/>
    <dgm:cxn modelId="{B2E526C3-6179-4963-BCFD-3C2E21F9F4B6}" type="presOf" srcId="{D704FA7B-E469-4696-A387-587334CCBA97}" destId="{1CD9C829-7ECD-4327-9B7F-1B2BA771135C}" srcOrd="0" destOrd="0" presId="urn:microsoft.com/office/officeart/2005/8/layout/vProcess5"/>
    <dgm:cxn modelId="{6F2713CE-C8D4-4F01-AA1E-0C782A2C7B97}" type="presOf" srcId="{70F7F246-BA25-4911-B371-8731FF03270F}" destId="{B4F25E4C-C4A9-4CAB-AF02-D6E406D3B96A}" srcOrd="1" destOrd="0" presId="urn:microsoft.com/office/officeart/2005/8/layout/vProcess5"/>
    <dgm:cxn modelId="{049B59DF-862D-4FA5-B9A4-E7934ECBB225}" type="presOf" srcId="{47637D99-594D-4DB0-AC53-CEAFA33530D8}" destId="{F6035708-5568-45EA-8BCE-49A80E993C14}" srcOrd="0" destOrd="0" presId="urn:microsoft.com/office/officeart/2005/8/layout/vProcess5"/>
    <dgm:cxn modelId="{7D361AE0-CD3C-4760-B8C4-ECA8C48FB146}" type="presOf" srcId="{B5185A10-1F28-4DD3-948B-1E3B7F381FE8}" destId="{FBFB0334-07E5-4199-B222-3E12C8F7CDF9}" srcOrd="0" destOrd="0" presId="urn:microsoft.com/office/officeart/2005/8/layout/vProcess5"/>
    <dgm:cxn modelId="{090621F3-3556-4FDE-9497-762CDB386B74}" srcId="{E40F87CE-B75F-45BB-ABB6-52FDB2E2FC08}" destId="{70F7F246-BA25-4911-B371-8731FF03270F}" srcOrd="0" destOrd="0" parTransId="{3B6DE9BA-CE26-4797-A118-FD2F6E668F58}" sibTransId="{47637D99-594D-4DB0-AC53-CEAFA33530D8}"/>
    <dgm:cxn modelId="{26A78AF5-A9D5-4D71-BD89-750AA414DC92}" srcId="{E40F87CE-B75F-45BB-ABB6-52FDB2E2FC08}" destId="{D704FA7B-E469-4696-A387-587334CCBA97}" srcOrd="1" destOrd="0" parTransId="{6C853020-01EA-435A-85D1-206EE22B0F71}" sibTransId="{B5185A10-1F28-4DD3-948B-1E3B7F381FE8}"/>
    <dgm:cxn modelId="{DB21DB15-68C2-4D6F-9876-10107F31E10F}" type="presParOf" srcId="{A4B54B95-94D8-472A-8893-B9801A02A5A2}" destId="{F40C1018-AFE8-4E45-8F27-1558D76A7614}" srcOrd="0" destOrd="0" presId="urn:microsoft.com/office/officeart/2005/8/layout/vProcess5"/>
    <dgm:cxn modelId="{A4937ABA-7F5F-4EDA-BB4B-8CBDBE230CDA}" type="presParOf" srcId="{A4B54B95-94D8-472A-8893-B9801A02A5A2}" destId="{E79BF9C1-3C5D-4E05-A400-A09F70EB91C4}" srcOrd="1" destOrd="0" presId="urn:microsoft.com/office/officeart/2005/8/layout/vProcess5"/>
    <dgm:cxn modelId="{204DA91C-B77B-4F48-AFF5-30E7A8E20209}" type="presParOf" srcId="{A4B54B95-94D8-472A-8893-B9801A02A5A2}" destId="{1CD9C829-7ECD-4327-9B7F-1B2BA771135C}" srcOrd="2" destOrd="0" presId="urn:microsoft.com/office/officeart/2005/8/layout/vProcess5"/>
    <dgm:cxn modelId="{DF9FACD7-AB64-4E59-89AE-21E6FE18C98E}" type="presParOf" srcId="{A4B54B95-94D8-472A-8893-B9801A02A5A2}" destId="{02F3E9AF-2945-4711-9785-8F5F90430872}" srcOrd="3" destOrd="0" presId="urn:microsoft.com/office/officeart/2005/8/layout/vProcess5"/>
    <dgm:cxn modelId="{5FBFFBF3-4167-42A9-9246-2130933143F8}" type="presParOf" srcId="{A4B54B95-94D8-472A-8893-B9801A02A5A2}" destId="{51DDC061-7FE3-4AD9-89FB-072F3B077BA1}" srcOrd="4" destOrd="0" presId="urn:microsoft.com/office/officeart/2005/8/layout/vProcess5"/>
    <dgm:cxn modelId="{D7DCF20D-8124-4E90-AB90-7058036BEB91}" type="presParOf" srcId="{A4B54B95-94D8-472A-8893-B9801A02A5A2}" destId="{F6035708-5568-45EA-8BCE-49A80E993C14}" srcOrd="5" destOrd="0" presId="urn:microsoft.com/office/officeart/2005/8/layout/vProcess5"/>
    <dgm:cxn modelId="{C3A45749-7528-4475-8E1C-382350560EC2}" type="presParOf" srcId="{A4B54B95-94D8-472A-8893-B9801A02A5A2}" destId="{FBFB0334-07E5-4199-B222-3E12C8F7CDF9}" srcOrd="6" destOrd="0" presId="urn:microsoft.com/office/officeart/2005/8/layout/vProcess5"/>
    <dgm:cxn modelId="{EAABFCD9-EBBE-4C7F-9CD9-27F9C6B06922}" type="presParOf" srcId="{A4B54B95-94D8-472A-8893-B9801A02A5A2}" destId="{1E3742AD-F096-4B8E-BACB-CB3BF163EC0A}" srcOrd="7" destOrd="0" presId="urn:microsoft.com/office/officeart/2005/8/layout/vProcess5"/>
    <dgm:cxn modelId="{BBF37A71-B34D-43B7-BD46-6608BDEF9D95}" type="presParOf" srcId="{A4B54B95-94D8-472A-8893-B9801A02A5A2}" destId="{B4F25E4C-C4A9-4CAB-AF02-D6E406D3B96A}" srcOrd="8" destOrd="0" presId="urn:microsoft.com/office/officeart/2005/8/layout/vProcess5"/>
    <dgm:cxn modelId="{BCD366DA-5D94-413A-AA3C-7C6F3998312A}" type="presParOf" srcId="{A4B54B95-94D8-472A-8893-B9801A02A5A2}" destId="{2101D809-DEF4-40AF-BD88-86ECB11ED6E3}" srcOrd="9" destOrd="0" presId="urn:microsoft.com/office/officeart/2005/8/layout/vProcess5"/>
    <dgm:cxn modelId="{3BDB0B2B-46A3-471D-866E-3B9BE54AD93C}" type="presParOf" srcId="{A4B54B95-94D8-472A-8893-B9801A02A5A2}" destId="{F03C5F4A-3541-420A-A0B6-267222BE5CC3}" srcOrd="10" destOrd="0" presId="urn:microsoft.com/office/officeart/2005/8/layout/vProcess5"/>
    <dgm:cxn modelId="{81AE8DEE-81FD-49F5-B561-32A4CFB7FCC1}" type="presParOf" srcId="{A4B54B95-94D8-472A-8893-B9801A02A5A2}" destId="{AD823548-DACD-4A94-A873-9E08C1179D5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ED5DA-C4DE-4A52-A077-EA81107292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6982B7-CD56-406E-B3F6-97D39536037C}">
      <dgm:prSet/>
      <dgm:spPr/>
      <dgm:t>
        <a:bodyPr/>
        <a:lstStyle/>
        <a:p>
          <a:r>
            <a:rPr lang="en-US" b="0" i="0" dirty="0"/>
            <a:t>Level Design: Level design in platformers is the life of the game</a:t>
          </a:r>
          <a:endParaRPr lang="en-US" dirty="0"/>
        </a:p>
      </dgm:t>
    </dgm:pt>
    <dgm:pt modelId="{DF9204B2-965D-4601-A1FE-C1F0DD5C386C}" type="parTrans" cxnId="{A3E5AE43-1AB9-49F3-B157-07CB54F4D777}">
      <dgm:prSet/>
      <dgm:spPr/>
      <dgm:t>
        <a:bodyPr/>
        <a:lstStyle/>
        <a:p>
          <a:endParaRPr lang="en-US"/>
        </a:p>
      </dgm:t>
    </dgm:pt>
    <dgm:pt modelId="{73C33F58-CC0B-4BCA-AE72-922FEB2CC76C}" type="sibTrans" cxnId="{A3E5AE43-1AB9-49F3-B157-07CB54F4D777}">
      <dgm:prSet/>
      <dgm:spPr/>
      <dgm:t>
        <a:bodyPr/>
        <a:lstStyle/>
        <a:p>
          <a:endParaRPr lang="en-US"/>
        </a:p>
      </dgm:t>
    </dgm:pt>
    <dgm:pt modelId="{4B3D4A24-BDF0-4EB9-BE5B-31F67E52A56A}">
      <dgm:prSet/>
      <dgm:spPr/>
      <dgm:t>
        <a:bodyPr/>
        <a:lstStyle/>
        <a:p>
          <a:r>
            <a:rPr lang="en-US" b="0" i="0" dirty="0"/>
            <a:t>Art Style: I love pixel art style videogames so I thought implementing a pixel art theme would be perfect</a:t>
          </a:r>
          <a:endParaRPr lang="en-US" dirty="0"/>
        </a:p>
      </dgm:t>
    </dgm:pt>
    <dgm:pt modelId="{BFB9A725-9855-4CD8-B3D2-F0F638DEA46E}" type="parTrans" cxnId="{BF21C9EA-4EB9-4DA9-9176-D759A25C378F}">
      <dgm:prSet/>
      <dgm:spPr/>
      <dgm:t>
        <a:bodyPr/>
        <a:lstStyle/>
        <a:p>
          <a:endParaRPr lang="en-US"/>
        </a:p>
      </dgm:t>
    </dgm:pt>
    <dgm:pt modelId="{1F7CFAD8-5879-48A7-9F0A-E77BB4147372}" type="sibTrans" cxnId="{BF21C9EA-4EB9-4DA9-9176-D759A25C378F}">
      <dgm:prSet/>
      <dgm:spPr/>
      <dgm:t>
        <a:bodyPr/>
        <a:lstStyle/>
        <a:p>
          <a:endParaRPr lang="en-US"/>
        </a:p>
      </dgm:t>
    </dgm:pt>
    <dgm:pt modelId="{58A4619F-223D-4B5D-B001-64118A62D527}">
      <dgm:prSet/>
      <dgm:spPr/>
      <dgm:t>
        <a:bodyPr/>
        <a:lstStyle/>
        <a:p>
          <a:r>
            <a:rPr lang="en-US" b="0" i="0" dirty="0"/>
            <a:t>Mechanics: Typical platformer mechanics with running, jumping and collecting. </a:t>
          </a:r>
          <a:endParaRPr lang="en-US" dirty="0"/>
        </a:p>
      </dgm:t>
    </dgm:pt>
    <dgm:pt modelId="{DEDB36A1-3550-4087-9975-F3ED78C193F4}" type="parTrans" cxnId="{6964F4A4-A3C8-4B8B-87F7-1C5D4AF20668}">
      <dgm:prSet/>
      <dgm:spPr/>
      <dgm:t>
        <a:bodyPr/>
        <a:lstStyle/>
        <a:p>
          <a:endParaRPr lang="en-US"/>
        </a:p>
      </dgm:t>
    </dgm:pt>
    <dgm:pt modelId="{BF653885-2AED-4C45-A3EF-E1C46CC8D8DA}" type="sibTrans" cxnId="{6964F4A4-A3C8-4B8B-87F7-1C5D4AF20668}">
      <dgm:prSet/>
      <dgm:spPr/>
      <dgm:t>
        <a:bodyPr/>
        <a:lstStyle/>
        <a:p>
          <a:endParaRPr lang="en-US"/>
        </a:p>
      </dgm:t>
    </dgm:pt>
    <dgm:pt modelId="{1C7CC0A2-1D63-471A-8787-01E4A6EAB7B5}">
      <dgm:prSet/>
      <dgm:spPr/>
      <dgm:t>
        <a:bodyPr/>
        <a:lstStyle/>
        <a:p>
          <a:r>
            <a:rPr lang="en-US" b="0" i="0" dirty="0"/>
            <a:t>Game Objective: Reach end of level by dodging obstacles and collecting gems.</a:t>
          </a:r>
        </a:p>
      </dgm:t>
    </dgm:pt>
    <dgm:pt modelId="{48361145-0CCC-476F-A172-08392A43E2E4}" type="parTrans" cxnId="{0CEDBB29-DDFB-4DF0-8054-F9047F5ABCAC}">
      <dgm:prSet/>
      <dgm:spPr/>
      <dgm:t>
        <a:bodyPr/>
        <a:lstStyle/>
        <a:p>
          <a:endParaRPr lang="en-US"/>
        </a:p>
      </dgm:t>
    </dgm:pt>
    <dgm:pt modelId="{55AA8866-AA95-479D-BB50-541F64AFF3E8}" type="sibTrans" cxnId="{0CEDBB29-DDFB-4DF0-8054-F9047F5ABCAC}">
      <dgm:prSet/>
      <dgm:spPr/>
      <dgm:t>
        <a:bodyPr/>
        <a:lstStyle/>
        <a:p>
          <a:endParaRPr lang="en-US"/>
        </a:p>
      </dgm:t>
    </dgm:pt>
    <dgm:pt modelId="{5FB2011A-71C6-4F89-8C21-20C7DB901CFD}" type="pres">
      <dgm:prSet presAssocID="{4F0ED5DA-C4DE-4A52-A077-EA8110729270}" presName="linear" presStyleCnt="0">
        <dgm:presLayoutVars>
          <dgm:animLvl val="lvl"/>
          <dgm:resizeHandles val="exact"/>
        </dgm:presLayoutVars>
      </dgm:prSet>
      <dgm:spPr/>
    </dgm:pt>
    <dgm:pt modelId="{C934C5EF-44F6-4BC9-A302-2DA067693E6E}" type="pres">
      <dgm:prSet presAssocID="{666982B7-CD56-406E-B3F6-97D39536037C}" presName="parentText" presStyleLbl="node1" presStyleIdx="0" presStyleCnt="4" custLinFactNeighborX="0" custLinFactNeighborY="-68500">
        <dgm:presLayoutVars>
          <dgm:chMax val="0"/>
          <dgm:bulletEnabled val="1"/>
        </dgm:presLayoutVars>
      </dgm:prSet>
      <dgm:spPr/>
    </dgm:pt>
    <dgm:pt modelId="{73B3D734-BA57-48D2-851C-9E47AD55E7CD}" type="pres">
      <dgm:prSet presAssocID="{73C33F58-CC0B-4BCA-AE72-922FEB2CC76C}" presName="spacer" presStyleCnt="0"/>
      <dgm:spPr/>
    </dgm:pt>
    <dgm:pt modelId="{F174A7FC-85C0-46B8-B51B-EC572F1A7A00}" type="pres">
      <dgm:prSet presAssocID="{4B3D4A24-BDF0-4EB9-BE5B-31F67E52A56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FF6143B-8B6F-47D0-9B93-E399A728477B}" type="pres">
      <dgm:prSet presAssocID="{1F7CFAD8-5879-48A7-9F0A-E77BB4147372}" presName="spacer" presStyleCnt="0"/>
      <dgm:spPr/>
    </dgm:pt>
    <dgm:pt modelId="{B147C1FC-E5CB-47E3-B11B-4C7F2F3CC73D}" type="pres">
      <dgm:prSet presAssocID="{58A4619F-223D-4B5D-B001-64118A62D5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8FA081-C55D-4B98-B7BC-654B9E299F09}" type="pres">
      <dgm:prSet presAssocID="{BF653885-2AED-4C45-A3EF-E1C46CC8D8DA}" presName="spacer" presStyleCnt="0"/>
      <dgm:spPr/>
    </dgm:pt>
    <dgm:pt modelId="{40926A91-A64D-464B-B7BB-67F2BCE52981}" type="pres">
      <dgm:prSet presAssocID="{1C7CC0A2-1D63-471A-8787-01E4A6EAB7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44E11D-5B5F-4936-830A-69F8D4ADDCCB}" type="presOf" srcId="{666982B7-CD56-406E-B3F6-97D39536037C}" destId="{C934C5EF-44F6-4BC9-A302-2DA067693E6E}" srcOrd="0" destOrd="0" presId="urn:microsoft.com/office/officeart/2005/8/layout/vList2"/>
    <dgm:cxn modelId="{10484828-D957-4A01-8425-CB6F4C4C2807}" type="presOf" srcId="{58A4619F-223D-4B5D-B001-64118A62D527}" destId="{B147C1FC-E5CB-47E3-B11B-4C7F2F3CC73D}" srcOrd="0" destOrd="0" presId="urn:microsoft.com/office/officeart/2005/8/layout/vList2"/>
    <dgm:cxn modelId="{0CEDBB29-DDFB-4DF0-8054-F9047F5ABCAC}" srcId="{4F0ED5DA-C4DE-4A52-A077-EA8110729270}" destId="{1C7CC0A2-1D63-471A-8787-01E4A6EAB7B5}" srcOrd="3" destOrd="0" parTransId="{48361145-0CCC-476F-A172-08392A43E2E4}" sibTransId="{55AA8866-AA95-479D-BB50-541F64AFF3E8}"/>
    <dgm:cxn modelId="{A3E5AE43-1AB9-49F3-B157-07CB54F4D777}" srcId="{4F0ED5DA-C4DE-4A52-A077-EA8110729270}" destId="{666982B7-CD56-406E-B3F6-97D39536037C}" srcOrd="0" destOrd="0" parTransId="{DF9204B2-965D-4601-A1FE-C1F0DD5C386C}" sibTransId="{73C33F58-CC0B-4BCA-AE72-922FEB2CC76C}"/>
    <dgm:cxn modelId="{6D564AA1-21CB-4134-A533-5D371BE4EED7}" type="presOf" srcId="{4F0ED5DA-C4DE-4A52-A077-EA8110729270}" destId="{5FB2011A-71C6-4F89-8C21-20C7DB901CFD}" srcOrd="0" destOrd="0" presId="urn:microsoft.com/office/officeart/2005/8/layout/vList2"/>
    <dgm:cxn modelId="{52E51BA2-B1D1-476B-89D3-53FFC9F80875}" type="presOf" srcId="{4B3D4A24-BDF0-4EB9-BE5B-31F67E52A56A}" destId="{F174A7FC-85C0-46B8-B51B-EC572F1A7A00}" srcOrd="0" destOrd="0" presId="urn:microsoft.com/office/officeart/2005/8/layout/vList2"/>
    <dgm:cxn modelId="{6964F4A4-A3C8-4B8B-87F7-1C5D4AF20668}" srcId="{4F0ED5DA-C4DE-4A52-A077-EA8110729270}" destId="{58A4619F-223D-4B5D-B001-64118A62D527}" srcOrd="2" destOrd="0" parTransId="{DEDB36A1-3550-4087-9975-F3ED78C193F4}" sibTransId="{BF653885-2AED-4C45-A3EF-E1C46CC8D8DA}"/>
    <dgm:cxn modelId="{24A427CF-296B-4E6F-A83D-84AD67DD26BE}" type="presOf" srcId="{1C7CC0A2-1D63-471A-8787-01E4A6EAB7B5}" destId="{40926A91-A64D-464B-B7BB-67F2BCE52981}" srcOrd="0" destOrd="0" presId="urn:microsoft.com/office/officeart/2005/8/layout/vList2"/>
    <dgm:cxn modelId="{BF21C9EA-4EB9-4DA9-9176-D759A25C378F}" srcId="{4F0ED5DA-C4DE-4A52-A077-EA8110729270}" destId="{4B3D4A24-BDF0-4EB9-BE5B-31F67E52A56A}" srcOrd="1" destOrd="0" parTransId="{BFB9A725-9855-4CD8-B3D2-F0F638DEA46E}" sibTransId="{1F7CFAD8-5879-48A7-9F0A-E77BB4147372}"/>
    <dgm:cxn modelId="{554AE889-72BE-4625-B4B4-A5E2F59660CD}" type="presParOf" srcId="{5FB2011A-71C6-4F89-8C21-20C7DB901CFD}" destId="{C934C5EF-44F6-4BC9-A302-2DA067693E6E}" srcOrd="0" destOrd="0" presId="urn:microsoft.com/office/officeart/2005/8/layout/vList2"/>
    <dgm:cxn modelId="{3C993C28-D7CC-4CCE-9FAE-A88E5F13C21A}" type="presParOf" srcId="{5FB2011A-71C6-4F89-8C21-20C7DB901CFD}" destId="{73B3D734-BA57-48D2-851C-9E47AD55E7CD}" srcOrd="1" destOrd="0" presId="urn:microsoft.com/office/officeart/2005/8/layout/vList2"/>
    <dgm:cxn modelId="{F97C5699-6F2D-4AF7-BE3C-37AD1E3794F5}" type="presParOf" srcId="{5FB2011A-71C6-4F89-8C21-20C7DB901CFD}" destId="{F174A7FC-85C0-46B8-B51B-EC572F1A7A00}" srcOrd="2" destOrd="0" presId="urn:microsoft.com/office/officeart/2005/8/layout/vList2"/>
    <dgm:cxn modelId="{726B4D4F-FE81-4C7C-AAE1-63AA94FB2B72}" type="presParOf" srcId="{5FB2011A-71C6-4F89-8C21-20C7DB901CFD}" destId="{6FF6143B-8B6F-47D0-9B93-E399A728477B}" srcOrd="3" destOrd="0" presId="urn:microsoft.com/office/officeart/2005/8/layout/vList2"/>
    <dgm:cxn modelId="{2C25AAE1-FBAF-493D-BF59-3263B4BF3AEA}" type="presParOf" srcId="{5FB2011A-71C6-4F89-8C21-20C7DB901CFD}" destId="{B147C1FC-E5CB-47E3-B11B-4C7F2F3CC73D}" srcOrd="4" destOrd="0" presId="urn:microsoft.com/office/officeart/2005/8/layout/vList2"/>
    <dgm:cxn modelId="{EFDCA439-5838-41D4-BA45-7431C21AE1CE}" type="presParOf" srcId="{5FB2011A-71C6-4F89-8C21-20C7DB901CFD}" destId="{978FA081-C55D-4B98-B7BC-654B9E299F09}" srcOrd="5" destOrd="0" presId="urn:microsoft.com/office/officeart/2005/8/layout/vList2"/>
    <dgm:cxn modelId="{9B0E3111-9720-49FE-A295-4B6DEBEFC727}" type="presParOf" srcId="{5FB2011A-71C6-4F89-8C21-20C7DB901CFD}" destId="{40926A91-A64D-464B-B7BB-67F2BCE5298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F8F2D2-F9B0-4E7E-842A-19D4416F91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65F8B8-A4C4-48C6-BC12-79F2D9A96F89}">
      <dgm:prSet/>
      <dgm:spPr/>
      <dgm:t>
        <a:bodyPr/>
        <a:lstStyle/>
        <a:p>
          <a:r>
            <a:rPr lang="en-US"/>
            <a:t>Think about changes</a:t>
          </a:r>
        </a:p>
      </dgm:t>
    </dgm:pt>
    <dgm:pt modelId="{97CA07F7-7C63-4330-8E59-29C3FCF0E2FA}" type="parTrans" cxnId="{7AC71CE8-C086-4282-93E1-B6E86BADDC6F}">
      <dgm:prSet/>
      <dgm:spPr/>
      <dgm:t>
        <a:bodyPr/>
        <a:lstStyle/>
        <a:p>
          <a:endParaRPr lang="en-US"/>
        </a:p>
      </dgm:t>
    </dgm:pt>
    <dgm:pt modelId="{785B94AC-D634-4614-899A-EB8DB708FD2C}" type="sibTrans" cxnId="{7AC71CE8-C086-4282-93E1-B6E86BADDC6F}">
      <dgm:prSet/>
      <dgm:spPr/>
      <dgm:t>
        <a:bodyPr/>
        <a:lstStyle/>
        <a:p>
          <a:endParaRPr lang="en-US"/>
        </a:p>
      </dgm:t>
    </dgm:pt>
    <dgm:pt modelId="{24C5822E-4F6F-4B30-A6E1-24C02012F2BD}">
      <dgm:prSet/>
      <dgm:spPr/>
      <dgm:t>
        <a:bodyPr/>
        <a:lstStyle/>
        <a:p>
          <a:r>
            <a:rPr lang="en-US"/>
            <a:t>Make the changes</a:t>
          </a:r>
        </a:p>
      </dgm:t>
    </dgm:pt>
    <dgm:pt modelId="{E9661C5A-ACF7-4479-B1E9-A710FCFE7FE5}" type="parTrans" cxnId="{62FFEAFD-46F2-43E3-AF9C-9FBC206D08F3}">
      <dgm:prSet/>
      <dgm:spPr/>
      <dgm:t>
        <a:bodyPr/>
        <a:lstStyle/>
        <a:p>
          <a:endParaRPr lang="en-US"/>
        </a:p>
      </dgm:t>
    </dgm:pt>
    <dgm:pt modelId="{A905E5DE-2515-46C3-AE3D-7FC33534F39C}" type="sibTrans" cxnId="{62FFEAFD-46F2-43E3-AF9C-9FBC206D08F3}">
      <dgm:prSet/>
      <dgm:spPr/>
      <dgm:t>
        <a:bodyPr/>
        <a:lstStyle/>
        <a:p>
          <a:endParaRPr lang="en-US"/>
        </a:p>
      </dgm:t>
    </dgm:pt>
    <dgm:pt modelId="{7407A3D9-50B1-4FD3-8E14-B805ED4ED8E0}">
      <dgm:prSet/>
      <dgm:spPr/>
      <dgm:t>
        <a:bodyPr/>
        <a:lstStyle/>
        <a:p>
          <a:r>
            <a:rPr lang="en-US"/>
            <a:t>Judge the changes</a:t>
          </a:r>
        </a:p>
      </dgm:t>
    </dgm:pt>
    <dgm:pt modelId="{893397EB-3CC3-4DEB-ACEA-B636A7410670}" type="parTrans" cxnId="{C7B24F3F-7239-47C6-AA80-2FE208895220}">
      <dgm:prSet/>
      <dgm:spPr/>
      <dgm:t>
        <a:bodyPr/>
        <a:lstStyle/>
        <a:p>
          <a:endParaRPr lang="en-US"/>
        </a:p>
      </dgm:t>
    </dgm:pt>
    <dgm:pt modelId="{0A658485-22C2-44BA-A9F1-C07CC8AD47ED}" type="sibTrans" cxnId="{C7B24F3F-7239-47C6-AA80-2FE208895220}">
      <dgm:prSet/>
      <dgm:spPr/>
      <dgm:t>
        <a:bodyPr/>
        <a:lstStyle/>
        <a:p>
          <a:endParaRPr lang="en-US"/>
        </a:p>
      </dgm:t>
    </dgm:pt>
    <dgm:pt modelId="{D22B9641-6FFB-4C28-883E-73C6D915C4CA}" type="pres">
      <dgm:prSet presAssocID="{E9F8F2D2-F9B0-4E7E-842A-19D4416F919E}" presName="root" presStyleCnt="0">
        <dgm:presLayoutVars>
          <dgm:dir/>
          <dgm:resizeHandles val="exact"/>
        </dgm:presLayoutVars>
      </dgm:prSet>
      <dgm:spPr/>
    </dgm:pt>
    <dgm:pt modelId="{7EC8F40A-2D9E-4206-B620-0DF01B2D8F7D}" type="pres">
      <dgm:prSet presAssocID="{AF65F8B8-A4C4-48C6-BC12-79F2D9A96F89}" presName="compNode" presStyleCnt="0"/>
      <dgm:spPr/>
    </dgm:pt>
    <dgm:pt modelId="{EC016D7E-3C38-4D42-99AF-861A3330CBCB}" type="pres">
      <dgm:prSet presAssocID="{AF65F8B8-A4C4-48C6-BC12-79F2D9A96F89}" presName="bgRect" presStyleLbl="bgShp" presStyleIdx="0" presStyleCnt="3"/>
      <dgm:spPr/>
    </dgm:pt>
    <dgm:pt modelId="{243BE90F-0473-4766-94FC-55525D589367}" type="pres">
      <dgm:prSet presAssocID="{AF65F8B8-A4C4-48C6-BC12-79F2D9A96F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012252EE-6CCA-4FF0-8466-0EAD6D274084}" type="pres">
      <dgm:prSet presAssocID="{AF65F8B8-A4C4-48C6-BC12-79F2D9A96F89}" presName="spaceRect" presStyleCnt="0"/>
      <dgm:spPr/>
    </dgm:pt>
    <dgm:pt modelId="{2BF30E43-4F3C-4EB3-B5AA-139AE81ACD19}" type="pres">
      <dgm:prSet presAssocID="{AF65F8B8-A4C4-48C6-BC12-79F2D9A96F89}" presName="parTx" presStyleLbl="revTx" presStyleIdx="0" presStyleCnt="3">
        <dgm:presLayoutVars>
          <dgm:chMax val="0"/>
          <dgm:chPref val="0"/>
        </dgm:presLayoutVars>
      </dgm:prSet>
      <dgm:spPr/>
    </dgm:pt>
    <dgm:pt modelId="{0A300094-BA7C-45A2-AF86-90788227AE8E}" type="pres">
      <dgm:prSet presAssocID="{785B94AC-D634-4614-899A-EB8DB708FD2C}" presName="sibTrans" presStyleCnt="0"/>
      <dgm:spPr/>
    </dgm:pt>
    <dgm:pt modelId="{8B45FA7B-7483-41E5-8D6E-AC1B0DC5FF5E}" type="pres">
      <dgm:prSet presAssocID="{24C5822E-4F6F-4B30-A6E1-24C02012F2BD}" presName="compNode" presStyleCnt="0"/>
      <dgm:spPr/>
    </dgm:pt>
    <dgm:pt modelId="{F2286AB4-C66B-4E41-A7BA-BA14FA53148C}" type="pres">
      <dgm:prSet presAssocID="{24C5822E-4F6F-4B30-A6E1-24C02012F2BD}" presName="bgRect" presStyleLbl="bgShp" presStyleIdx="1" presStyleCnt="3"/>
      <dgm:spPr/>
    </dgm:pt>
    <dgm:pt modelId="{25A4C704-A9C7-46E7-8639-1A79FAD63657}" type="pres">
      <dgm:prSet presAssocID="{24C5822E-4F6F-4B30-A6E1-24C02012F2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2C81E6F-048C-47A2-8600-20B118FA2BA8}" type="pres">
      <dgm:prSet presAssocID="{24C5822E-4F6F-4B30-A6E1-24C02012F2BD}" presName="spaceRect" presStyleCnt="0"/>
      <dgm:spPr/>
    </dgm:pt>
    <dgm:pt modelId="{29999368-ECBD-4FA2-9185-C1B15DAC1C7C}" type="pres">
      <dgm:prSet presAssocID="{24C5822E-4F6F-4B30-A6E1-24C02012F2BD}" presName="parTx" presStyleLbl="revTx" presStyleIdx="1" presStyleCnt="3">
        <dgm:presLayoutVars>
          <dgm:chMax val="0"/>
          <dgm:chPref val="0"/>
        </dgm:presLayoutVars>
      </dgm:prSet>
      <dgm:spPr/>
    </dgm:pt>
    <dgm:pt modelId="{164D6960-B259-48C9-9181-5FF57C11DA16}" type="pres">
      <dgm:prSet presAssocID="{A905E5DE-2515-46C3-AE3D-7FC33534F39C}" presName="sibTrans" presStyleCnt="0"/>
      <dgm:spPr/>
    </dgm:pt>
    <dgm:pt modelId="{AD16C5E9-9C40-4B3C-8AEB-3B5CA5BC66E7}" type="pres">
      <dgm:prSet presAssocID="{7407A3D9-50B1-4FD3-8E14-B805ED4ED8E0}" presName="compNode" presStyleCnt="0"/>
      <dgm:spPr/>
    </dgm:pt>
    <dgm:pt modelId="{4D4FCD7D-5DA7-4634-A2EA-45D3A7E8D8B6}" type="pres">
      <dgm:prSet presAssocID="{7407A3D9-50B1-4FD3-8E14-B805ED4ED8E0}" presName="bgRect" presStyleLbl="bgShp" presStyleIdx="2" presStyleCnt="3"/>
      <dgm:spPr/>
    </dgm:pt>
    <dgm:pt modelId="{B3289127-9F34-4BC1-A43A-27A4ED1EBBEF}" type="pres">
      <dgm:prSet presAssocID="{7407A3D9-50B1-4FD3-8E14-B805ED4ED8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DD90105-93F2-4580-AB65-3FAB33F9AA1E}" type="pres">
      <dgm:prSet presAssocID="{7407A3D9-50B1-4FD3-8E14-B805ED4ED8E0}" presName="spaceRect" presStyleCnt="0"/>
      <dgm:spPr/>
    </dgm:pt>
    <dgm:pt modelId="{B969488C-145C-4B93-96C0-6254EB66EE52}" type="pres">
      <dgm:prSet presAssocID="{7407A3D9-50B1-4FD3-8E14-B805ED4ED8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228A20-DA03-4787-8FD7-D5B67D013C53}" type="presOf" srcId="{24C5822E-4F6F-4B30-A6E1-24C02012F2BD}" destId="{29999368-ECBD-4FA2-9185-C1B15DAC1C7C}" srcOrd="0" destOrd="0" presId="urn:microsoft.com/office/officeart/2018/2/layout/IconVerticalSolidList"/>
    <dgm:cxn modelId="{C7B24F3F-7239-47C6-AA80-2FE208895220}" srcId="{E9F8F2D2-F9B0-4E7E-842A-19D4416F919E}" destId="{7407A3D9-50B1-4FD3-8E14-B805ED4ED8E0}" srcOrd="2" destOrd="0" parTransId="{893397EB-3CC3-4DEB-ACEA-B636A7410670}" sibTransId="{0A658485-22C2-44BA-A9F1-C07CC8AD47ED}"/>
    <dgm:cxn modelId="{FABEF277-55DF-4FE0-8E2C-C2D14701EFB1}" type="presOf" srcId="{AF65F8B8-A4C4-48C6-BC12-79F2D9A96F89}" destId="{2BF30E43-4F3C-4EB3-B5AA-139AE81ACD19}" srcOrd="0" destOrd="0" presId="urn:microsoft.com/office/officeart/2018/2/layout/IconVerticalSolidList"/>
    <dgm:cxn modelId="{AB2702CE-92B2-406F-9767-8EDB03929DA8}" type="presOf" srcId="{7407A3D9-50B1-4FD3-8E14-B805ED4ED8E0}" destId="{B969488C-145C-4B93-96C0-6254EB66EE52}" srcOrd="0" destOrd="0" presId="urn:microsoft.com/office/officeart/2018/2/layout/IconVerticalSolidList"/>
    <dgm:cxn modelId="{7AC71CE8-C086-4282-93E1-B6E86BADDC6F}" srcId="{E9F8F2D2-F9B0-4E7E-842A-19D4416F919E}" destId="{AF65F8B8-A4C4-48C6-BC12-79F2D9A96F89}" srcOrd="0" destOrd="0" parTransId="{97CA07F7-7C63-4330-8E59-29C3FCF0E2FA}" sibTransId="{785B94AC-D634-4614-899A-EB8DB708FD2C}"/>
    <dgm:cxn modelId="{2126E7EA-2D03-4835-B8C9-6C7FDFB601D6}" type="presOf" srcId="{E9F8F2D2-F9B0-4E7E-842A-19D4416F919E}" destId="{D22B9641-6FFB-4C28-883E-73C6D915C4CA}" srcOrd="0" destOrd="0" presId="urn:microsoft.com/office/officeart/2018/2/layout/IconVerticalSolidList"/>
    <dgm:cxn modelId="{62FFEAFD-46F2-43E3-AF9C-9FBC206D08F3}" srcId="{E9F8F2D2-F9B0-4E7E-842A-19D4416F919E}" destId="{24C5822E-4F6F-4B30-A6E1-24C02012F2BD}" srcOrd="1" destOrd="0" parTransId="{E9661C5A-ACF7-4479-B1E9-A710FCFE7FE5}" sibTransId="{A905E5DE-2515-46C3-AE3D-7FC33534F39C}"/>
    <dgm:cxn modelId="{A4465837-9AF6-48F6-9F1D-AD48CD58E1AD}" type="presParOf" srcId="{D22B9641-6FFB-4C28-883E-73C6D915C4CA}" destId="{7EC8F40A-2D9E-4206-B620-0DF01B2D8F7D}" srcOrd="0" destOrd="0" presId="urn:microsoft.com/office/officeart/2018/2/layout/IconVerticalSolidList"/>
    <dgm:cxn modelId="{C420084B-DF34-443F-B9D8-6FC0D659DAA8}" type="presParOf" srcId="{7EC8F40A-2D9E-4206-B620-0DF01B2D8F7D}" destId="{EC016D7E-3C38-4D42-99AF-861A3330CBCB}" srcOrd="0" destOrd="0" presId="urn:microsoft.com/office/officeart/2018/2/layout/IconVerticalSolidList"/>
    <dgm:cxn modelId="{E534E3FA-C549-42C0-82D5-0DA63C8085F8}" type="presParOf" srcId="{7EC8F40A-2D9E-4206-B620-0DF01B2D8F7D}" destId="{243BE90F-0473-4766-94FC-55525D589367}" srcOrd="1" destOrd="0" presId="urn:microsoft.com/office/officeart/2018/2/layout/IconVerticalSolidList"/>
    <dgm:cxn modelId="{0657AC31-3F76-4482-ACB8-AC82CBB1046D}" type="presParOf" srcId="{7EC8F40A-2D9E-4206-B620-0DF01B2D8F7D}" destId="{012252EE-6CCA-4FF0-8466-0EAD6D274084}" srcOrd="2" destOrd="0" presId="urn:microsoft.com/office/officeart/2018/2/layout/IconVerticalSolidList"/>
    <dgm:cxn modelId="{D5217515-8F2C-47DF-A86C-6C2FD31FD223}" type="presParOf" srcId="{7EC8F40A-2D9E-4206-B620-0DF01B2D8F7D}" destId="{2BF30E43-4F3C-4EB3-B5AA-139AE81ACD19}" srcOrd="3" destOrd="0" presId="urn:microsoft.com/office/officeart/2018/2/layout/IconVerticalSolidList"/>
    <dgm:cxn modelId="{53F4175C-D8DF-4EAB-9B54-8DB44ADC22F1}" type="presParOf" srcId="{D22B9641-6FFB-4C28-883E-73C6D915C4CA}" destId="{0A300094-BA7C-45A2-AF86-90788227AE8E}" srcOrd="1" destOrd="0" presId="urn:microsoft.com/office/officeart/2018/2/layout/IconVerticalSolidList"/>
    <dgm:cxn modelId="{0D20833F-1273-49C8-B6FD-CACBBD3C3236}" type="presParOf" srcId="{D22B9641-6FFB-4C28-883E-73C6D915C4CA}" destId="{8B45FA7B-7483-41E5-8D6E-AC1B0DC5FF5E}" srcOrd="2" destOrd="0" presId="urn:microsoft.com/office/officeart/2018/2/layout/IconVerticalSolidList"/>
    <dgm:cxn modelId="{D1AFAE9D-CC49-4C4F-B97F-0D56460EEBA9}" type="presParOf" srcId="{8B45FA7B-7483-41E5-8D6E-AC1B0DC5FF5E}" destId="{F2286AB4-C66B-4E41-A7BA-BA14FA53148C}" srcOrd="0" destOrd="0" presId="urn:microsoft.com/office/officeart/2018/2/layout/IconVerticalSolidList"/>
    <dgm:cxn modelId="{0DE5A22F-9FCE-43EC-BD94-D6DCA3785417}" type="presParOf" srcId="{8B45FA7B-7483-41E5-8D6E-AC1B0DC5FF5E}" destId="{25A4C704-A9C7-46E7-8639-1A79FAD63657}" srcOrd="1" destOrd="0" presId="urn:microsoft.com/office/officeart/2018/2/layout/IconVerticalSolidList"/>
    <dgm:cxn modelId="{5BFC9B9F-B82F-4AFD-8447-7BAB57A72A30}" type="presParOf" srcId="{8B45FA7B-7483-41E5-8D6E-AC1B0DC5FF5E}" destId="{82C81E6F-048C-47A2-8600-20B118FA2BA8}" srcOrd="2" destOrd="0" presId="urn:microsoft.com/office/officeart/2018/2/layout/IconVerticalSolidList"/>
    <dgm:cxn modelId="{3B55FBE2-E3A9-48C4-9E32-D4C4408F80D5}" type="presParOf" srcId="{8B45FA7B-7483-41E5-8D6E-AC1B0DC5FF5E}" destId="{29999368-ECBD-4FA2-9185-C1B15DAC1C7C}" srcOrd="3" destOrd="0" presId="urn:microsoft.com/office/officeart/2018/2/layout/IconVerticalSolidList"/>
    <dgm:cxn modelId="{C0EA093A-E415-4A0A-8F2E-1F1E1C676723}" type="presParOf" srcId="{D22B9641-6FFB-4C28-883E-73C6D915C4CA}" destId="{164D6960-B259-48C9-9181-5FF57C11DA16}" srcOrd="3" destOrd="0" presId="urn:microsoft.com/office/officeart/2018/2/layout/IconVerticalSolidList"/>
    <dgm:cxn modelId="{156B411C-5001-4501-A8F7-CDECC5D4F7AD}" type="presParOf" srcId="{D22B9641-6FFB-4C28-883E-73C6D915C4CA}" destId="{AD16C5E9-9C40-4B3C-8AEB-3B5CA5BC66E7}" srcOrd="4" destOrd="0" presId="urn:microsoft.com/office/officeart/2018/2/layout/IconVerticalSolidList"/>
    <dgm:cxn modelId="{8E6B7489-F1A5-4579-8159-2B472EC9CBA6}" type="presParOf" srcId="{AD16C5E9-9C40-4B3C-8AEB-3B5CA5BC66E7}" destId="{4D4FCD7D-5DA7-4634-A2EA-45D3A7E8D8B6}" srcOrd="0" destOrd="0" presId="urn:microsoft.com/office/officeart/2018/2/layout/IconVerticalSolidList"/>
    <dgm:cxn modelId="{95DCFA1A-0557-498A-ADFF-908F23B4B08C}" type="presParOf" srcId="{AD16C5E9-9C40-4B3C-8AEB-3B5CA5BC66E7}" destId="{B3289127-9F34-4BC1-A43A-27A4ED1EBBEF}" srcOrd="1" destOrd="0" presId="urn:microsoft.com/office/officeart/2018/2/layout/IconVerticalSolidList"/>
    <dgm:cxn modelId="{A500B959-7F2A-47CD-BB73-30F106FFA212}" type="presParOf" srcId="{AD16C5E9-9C40-4B3C-8AEB-3B5CA5BC66E7}" destId="{3DD90105-93F2-4580-AB65-3FAB33F9AA1E}" srcOrd="2" destOrd="0" presId="urn:microsoft.com/office/officeart/2018/2/layout/IconVerticalSolidList"/>
    <dgm:cxn modelId="{D96112A5-B6CA-43EC-AC3C-361A4F9115E2}" type="presParOf" srcId="{AD16C5E9-9C40-4B3C-8AEB-3B5CA5BC66E7}" destId="{B969488C-145C-4B93-96C0-6254EB66EE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F7BDF4-EDC9-4FA3-BDCE-487B070748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986BE-EA5A-4E9B-85EC-A757E3C7957C}">
      <dgm:prSet/>
      <dgm:spPr/>
      <dgm:t>
        <a:bodyPr/>
        <a:lstStyle/>
        <a:p>
          <a:r>
            <a:rPr lang="en-US" b="0" i="0"/>
            <a:t>Assets refer to all game graphics and animations</a:t>
          </a:r>
          <a:endParaRPr lang="en-US"/>
        </a:p>
      </dgm:t>
    </dgm:pt>
    <dgm:pt modelId="{DC44F6D8-C337-4AC7-B3D1-55BB149C9916}" type="parTrans" cxnId="{1B1C938D-7C75-4F82-B91E-EE9EC023F631}">
      <dgm:prSet/>
      <dgm:spPr/>
      <dgm:t>
        <a:bodyPr/>
        <a:lstStyle/>
        <a:p>
          <a:endParaRPr lang="en-US"/>
        </a:p>
      </dgm:t>
    </dgm:pt>
    <dgm:pt modelId="{2CB97030-3F66-4F14-A01E-6AE26708FBA3}" type="sibTrans" cxnId="{1B1C938D-7C75-4F82-B91E-EE9EC023F631}">
      <dgm:prSet/>
      <dgm:spPr/>
      <dgm:t>
        <a:bodyPr/>
        <a:lstStyle/>
        <a:p>
          <a:endParaRPr lang="en-US"/>
        </a:p>
      </dgm:t>
    </dgm:pt>
    <dgm:pt modelId="{210B77A3-8E87-4AE5-8A46-37DD36B7AA9A}">
      <dgm:prSet/>
      <dgm:spPr/>
      <dgm:t>
        <a:bodyPr/>
        <a:lstStyle/>
        <a:p>
          <a:r>
            <a:rPr lang="en-US" b="0" i="0"/>
            <a:t>Typically, the longest and most expensive stage</a:t>
          </a:r>
          <a:endParaRPr lang="en-US"/>
        </a:p>
      </dgm:t>
    </dgm:pt>
    <dgm:pt modelId="{C6EF15C4-F4E9-4C98-9A27-000F43AAE10D}" type="parTrans" cxnId="{9634CFEE-577F-4394-9006-8505EEB0A940}">
      <dgm:prSet/>
      <dgm:spPr/>
      <dgm:t>
        <a:bodyPr/>
        <a:lstStyle/>
        <a:p>
          <a:endParaRPr lang="en-US"/>
        </a:p>
      </dgm:t>
    </dgm:pt>
    <dgm:pt modelId="{9FE782B0-8237-408E-B1F8-F5621290A944}" type="sibTrans" cxnId="{9634CFEE-577F-4394-9006-8505EEB0A940}">
      <dgm:prSet/>
      <dgm:spPr/>
      <dgm:t>
        <a:bodyPr/>
        <a:lstStyle/>
        <a:p>
          <a:endParaRPr lang="en-US"/>
        </a:p>
      </dgm:t>
    </dgm:pt>
    <dgm:pt modelId="{F35770F9-319C-40C6-9DE4-66204AD9CFCA}">
      <dgm:prSet/>
      <dgm:spPr/>
      <dgm:t>
        <a:bodyPr/>
        <a:lstStyle/>
        <a:p>
          <a:r>
            <a:rPr lang="en-US" dirty="0"/>
            <a:t>For asset creation in The Lost Temple, I used free assets on the Unity Store and modified some using Pixilart.com</a:t>
          </a:r>
        </a:p>
      </dgm:t>
    </dgm:pt>
    <dgm:pt modelId="{737C876B-3FDF-489E-85BD-92012EE66EB5}" type="parTrans" cxnId="{C4A5B38A-FB92-49EB-B783-4C8D8DE7433C}">
      <dgm:prSet/>
      <dgm:spPr/>
      <dgm:t>
        <a:bodyPr/>
        <a:lstStyle/>
        <a:p>
          <a:endParaRPr lang="en-US"/>
        </a:p>
      </dgm:t>
    </dgm:pt>
    <dgm:pt modelId="{26C5C49C-D3B3-4DA9-B07D-63753388CC78}" type="sibTrans" cxnId="{C4A5B38A-FB92-49EB-B783-4C8D8DE7433C}">
      <dgm:prSet/>
      <dgm:spPr/>
      <dgm:t>
        <a:bodyPr/>
        <a:lstStyle/>
        <a:p>
          <a:endParaRPr lang="en-US"/>
        </a:p>
      </dgm:t>
    </dgm:pt>
    <dgm:pt modelId="{4EF0E574-E984-4420-AEC6-EC70901BED03}">
      <dgm:prSet/>
      <dgm:spPr/>
      <dgm:t>
        <a:bodyPr/>
        <a:lstStyle/>
        <a:p>
          <a:r>
            <a:rPr lang="en-US" b="0" i="0" dirty="0"/>
            <a:t>Learned to use Unity’s 2d </a:t>
          </a:r>
          <a:r>
            <a:rPr lang="en-US" b="0" i="0" dirty="0" err="1"/>
            <a:t>tilemap</a:t>
          </a:r>
          <a:r>
            <a:rPr lang="en-US" b="0" i="0" dirty="0"/>
            <a:t> creator.</a:t>
          </a:r>
          <a:endParaRPr lang="en-US" dirty="0"/>
        </a:p>
      </dgm:t>
    </dgm:pt>
    <dgm:pt modelId="{4A120B61-AD06-46DC-BE00-00BFEDBE24FB}" type="parTrans" cxnId="{6C4880DA-B216-49D1-8AA4-9D03AC99AE90}">
      <dgm:prSet/>
      <dgm:spPr/>
      <dgm:t>
        <a:bodyPr/>
        <a:lstStyle/>
        <a:p>
          <a:endParaRPr lang="en-US"/>
        </a:p>
      </dgm:t>
    </dgm:pt>
    <dgm:pt modelId="{3D4F2FF0-C7C3-4581-A345-E74617F0FD43}" type="sibTrans" cxnId="{6C4880DA-B216-49D1-8AA4-9D03AC99AE90}">
      <dgm:prSet/>
      <dgm:spPr/>
      <dgm:t>
        <a:bodyPr/>
        <a:lstStyle/>
        <a:p>
          <a:endParaRPr lang="en-US"/>
        </a:p>
      </dgm:t>
    </dgm:pt>
    <dgm:pt modelId="{1FE7DC1E-03EE-45FE-8886-914462246282}" type="pres">
      <dgm:prSet presAssocID="{2BF7BDF4-EDC9-4FA3-BDCE-487B070748BE}" presName="linear" presStyleCnt="0">
        <dgm:presLayoutVars>
          <dgm:animLvl val="lvl"/>
          <dgm:resizeHandles val="exact"/>
        </dgm:presLayoutVars>
      </dgm:prSet>
      <dgm:spPr/>
    </dgm:pt>
    <dgm:pt modelId="{429978EA-2DD2-4C88-B6E3-07762C2E5DB6}" type="pres">
      <dgm:prSet presAssocID="{D0E986BE-EA5A-4E9B-85EC-A757E3C795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662308-688E-4954-9C44-578F4AB023DA}" type="pres">
      <dgm:prSet presAssocID="{2CB97030-3F66-4F14-A01E-6AE26708FBA3}" presName="spacer" presStyleCnt="0"/>
      <dgm:spPr/>
    </dgm:pt>
    <dgm:pt modelId="{7E61DD25-892B-454A-AF63-7F90DF6BF5DA}" type="pres">
      <dgm:prSet presAssocID="{210B77A3-8E87-4AE5-8A46-37DD36B7AA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BE349F-82F2-4115-A6B0-87423D1B1318}" type="pres">
      <dgm:prSet presAssocID="{9FE782B0-8237-408E-B1F8-F5621290A944}" presName="spacer" presStyleCnt="0"/>
      <dgm:spPr/>
    </dgm:pt>
    <dgm:pt modelId="{4727CA57-BF76-4202-B8E3-FD1A82296D8F}" type="pres">
      <dgm:prSet presAssocID="{F35770F9-319C-40C6-9DE4-66204AD9CF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5C0C81-BF45-4E91-B537-248C26255453}" type="pres">
      <dgm:prSet presAssocID="{26C5C49C-D3B3-4DA9-B07D-63753388CC78}" presName="spacer" presStyleCnt="0"/>
      <dgm:spPr/>
    </dgm:pt>
    <dgm:pt modelId="{23B3164F-00BB-40B2-8BAD-283E3B1C1B01}" type="pres">
      <dgm:prSet presAssocID="{4EF0E574-E984-4420-AEC6-EC70901BED03}" presName="parentText" presStyleLbl="node1" presStyleIdx="3" presStyleCnt="4" custLinFactNeighborX="-1895" custLinFactNeighborY="17134">
        <dgm:presLayoutVars>
          <dgm:chMax val="0"/>
          <dgm:bulletEnabled val="1"/>
        </dgm:presLayoutVars>
      </dgm:prSet>
      <dgm:spPr/>
    </dgm:pt>
  </dgm:ptLst>
  <dgm:cxnLst>
    <dgm:cxn modelId="{C675A606-972E-4658-B996-1722978D24FA}" type="presOf" srcId="{210B77A3-8E87-4AE5-8A46-37DD36B7AA9A}" destId="{7E61DD25-892B-454A-AF63-7F90DF6BF5DA}" srcOrd="0" destOrd="0" presId="urn:microsoft.com/office/officeart/2005/8/layout/vList2"/>
    <dgm:cxn modelId="{8109B54A-6A46-4877-AC0E-494F04F612CB}" type="presOf" srcId="{2BF7BDF4-EDC9-4FA3-BDCE-487B070748BE}" destId="{1FE7DC1E-03EE-45FE-8886-914462246282}" srcOrd="0" destOrd="0" presId="urn:microsoft.com/office/officeart/2005/8/layout/vList2"/>
    <dgm:cxn modelId="{C4A5B38A-FB92-49EB-B783-4C8D8DE7433C}" srcId="{2BF7BDF4-EDC9-4FA3-BDCE-487B070748BE}" destId="{F35770F9-319C-40C6-9DE4-66204AD9CFCA}" srcOrd="2" destOrd="0" parTransId="{737C876B-3FDF-489E-85BD-92012EE66EB5}" sibTransId="{26C5C49C-D3B3-4DA9-B07D-63753388CC78}"/>
    <dgm:cxn modelId="{1B1C938D-7C75-4F82-B91E-EE9EC023F631}" srcId="{2BF7BDF4-EDC9-4FA3-BDCE-487B070748BE}" destId="{D0E986BE-EA5A-4E9B-85EC-A757E3C7957C}" srcOrd="0" destOrd="0" parTransId="{DC44F6D8-C337-4AC7-B3D1-55BB149C9916}" sibTransId="{2CB97030-3F66-4F14-A01E-6AE26708FBA3}"/>
    <dgm:cxn modelId="{FC5104A7-435D-44B9-91C6-7A9FEDAF8DC2}" type="presOf" srcId="{F35770F9-319C-40C6-9DE4-66204AD9CFCA}" destId="{4727CA57-BF76-4202-B8E3-FD1A82296D8F}" srcOrd="0" destOrd="0" presId="urn:microsoft.com/office/officeart/2005/8/layout/vList2"/>
    <dgm:cxn modelId="{FB7088BB-7E09-4227-80F7-34D32A94B98C}" type="presOf" srcId="{4EF0E574-E984-4420-AEC6-EC70901BED03}" destId="{23B3164F-00BB-40B2-8BAD-283E3B1C1B01}" srcOrd="0" destOrd="0" presId="urn:microsoft.com/office/officeart/2005/8/layout/vList2"/>
    <dgm:cxn modelId="{121859D7-FD8A-4400-BCD6-BB63B3B1A1DD}" type="presOf" srcId="{D0E986BE-EA5A-4E9B-85EC-A757E3C7957C}" destId="{429978EA-2DD2-4C88-B6E3-07762C2E5DB6}" srcOrd="0" destOrd="0" presId="urn:microsoft.com/office/officeart/2005/8/layout/vList2"/>
    <dgm:cxn modelId="{6C4880DA-B216-49D1-8AA4-9D03AC99AE90}" srcId="{2BF7BDF4-EDC9-4FA3-BDCE-487B070748BE}" destId="{4EF0E574-E984-4420-AEC6-EC70901BED03}" srcOrd="3" destOrd="0" parTransId="{4A120B61-AD06-46DC-BE00-00BFEDBE24FB}" sibTransId="{3D4F2FF0-C7C3-4581-A345-E74617F0FD43}"/>
    <dgm:cxn modelId="{9634CFEE-577F-4394-9006-8505EEB0A940}" srcId="{2BF7BDF4-EDC9-4FA3-BDCE-487B070748BE}" destId="{210B77A3-8E87-4AE5-8A46-37DD36B7AA9A}" srcOrd="1" destOrd="0" parTransId="{C6EF15C4-F4E9-4C98-9A27-000F43AAE10D}" sibTransId="{9FE782B0-8237-408E-B1F8-F5621290A944}"/>
    <dgm:cxn modelId="{064005B5-D002-4D9B-82A0-753E9B05B0F3}" type="presParOf" srcId="{1FE7DC1E-03EE-45FE-8886-914462246282}" destId="{429978EA-2DD2-4C88-B6E3-07762C2E5DB6}" srcOrd="0" destOrd="0" presId="urn:microsoft.com/office/officeart/2005/8/layout/vList2"/>
    <dgm:cxn modelId="{ED2332AD-4E26-489A-92E4-10871E84A6C2}" type="presParOf" srcId="{1FE7DC1E-03EE-45FE-8886-914462246282}" destId="{93662308-688E-4954-9C44-578F4AB023DA}" srcOrd="1" destOrd="0" presId="urn:microsoft.com/office/officeart/2005/8/layout/vList2"/>
    <dgm:cxn modelId="{DE61F9FC-FBDE-478F-A7CF-D4B5CD779C86}" type="presParOf" srcId="{1FE7DC1E-03EE-45FE-8886-914462246282}" destId="{7E61DD25-892B-454A-AF63-7F90DF6BF5DA}" srcOrd="2" destOrd="0" presId="urn:microsoft.com/office/officeart/2005/8/layout/vList2"/>
    <dgm:cxn modelId="{5A8ACAA6-9E6F-4F3D-A34E-7A7B7C0E60E1}" type="presParOf" srcId="{1FE7DC1E-03EE-45FE-8886-914462246282}" destId="{A6BE349F-82F2-4115-A6B0-87423D1B1318}" srcOrd="3" destOrd="0" presId="urn:microsoft.com/office/officeart/2005/8/layout/vList2"/>
    <dgm:cxn modelId="{8AD5CCC0-ACAB-4E04-B3FC-1528F28D00C9}" type="presParOf" srcId="{1FE7DC1E-03EE-45FE-8886-914462246282}" destId="{4727CA57-BF76-4202-B8E3-FD1A82296D8F}" srcOrd="4" destOrd="0" presId="urn:microsoft.com/office/officeart/2005/8/layout/vList2"/>
    <dgm:cxn modelId="{E5886211-5536-42A8-B0E4-72AFABCE1476}" type="presParOf" srcId="{1FE7DC1E-03EE-45FE-8886-914462246282}" destId="{B35C0C81-BF45-4E91-B537-248C26255453}" srcOrd="5" destOrd="0" presId="urn:microsoft.com/office/officeart/2005/8/layout/vList2"/>
    <dgm:cxn modelId="{80CE31BB-2223-44F5-9F4F-1D02EC350381}" type="presParOf" srcId="{1FE7DC1E-03EE-45FE-8886-914462246282}" destId="{23B3164F-00BB-40B2-8BAD-283E3B1C1B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805114-97B2-420D-BE62-D532C310AE6A}" type="doc">
      <dgm:prSet loTypeId="urn:microsoft.com/office/officeart/2005/8/layout/arrow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A5FDE2-AD30-4DB6-A0F3-03C2E3A93966}">
      <dgm:prSet/>
      <dgm:spPr/>
      <dgm:t>
        <a:bodyPr/>
        <a:lstStyle/>
        <a:p>
          <a:r>
            <a:rPr lang="en-US" dirty="0"/>
            <a:t>File formats and compatibility</a:t>
          </a:r>
        </a:p>
      </dgm:t>
    </dgm:pt>
    <dgm:pt modelId="{826C54B0-F3FE-4513-86EE-1996C666F47C}" type="parTrans" cxnId="{2D939637-86AB-4272-A281-9C31167FA49B}">
      <dgm:prSet/>
      <dgm:spPr/>
      <dgm:t>
        <a:bodyPr/>
        <a:lstStyle/>
        <a:p>
          <a:endParaRPr lang="en-US"/>
        </a:p>
      </dgm:t>
    </dgm:pt>
    <dgm:pt modelId="{9BBCF27E-1504-42D3-A93C-2C80E0F2704D}" type="sibTrans" cxnId="{2D939637-86AB-4272-A281-9C31167FA49B}">
      <dgm:prSet/>
      <dgm:spPr/>
      <dgm:t>
        <a:bodyPr/>
        <a:lstStyle/>
        <a:p>
          <a:endParaRPr lang="en-US"/>
        </a:p>
      </dgm:t>
    </dgm:pt>
    <dgm:pt modelId="{C5C09B3E-2EC8-44B4-B49B-C88659C08591}">
      <dgm:prSet/>
      <dgm:spPr/>
      <dgm:t>
        <a:bodyPr/>
        <a:lstStyle/>
        <a:p>
          <a:r>
            <a:rPr lang="en-US" dirty="0"/>
            <a:t>Asset Requirements</a:t>
          </a:r>
        </a:p>
      </dgm:t>
    </dgm:pt>
    <dgm:pt modelId="{81A4DFB6-E738-4BAD-A98F-D86863BC60D6}" type="parTrans" cxnId="{81ADB574-7BC9-4E78-9FB5-CC3FB3065CD7}">
      <dgm:prSet/>
      <dgm:spPr/>
      <dgm:t>
        <a:bodyPr/>
        <a:lstStyle/>
        <a:p>
          <a:endParaRPr lang="en-US"/>
        </a:p>
      </dgm:t>
    </dgm:pt>
    <dgm:pt modelId="{8FE6B0BA-0213-4FA2-8E41-62D6DE8D7D36}" type="sibTrans" cxnId="{81ADB574-7BC9-4E78-9FB5-CC3FB3065CD7}">
      <dgm:prSet/>
      <dgm:spPr/>
      <dgm:t>
        <a:bodyPr/>
        <a:lstStyle/>
        <a:p>
          <a:endParaRPr lang="en-US"/>
        </a:p>
      </dgm:t>
    </dgm:pt>
    <dgm:pt modelId="{1C2B4F9B-D578-4C0F-810C-CE75A2ADCD4F}" type="pres">
      <dgm:prSet presAssocID="{6B805114-97B2-420D-BE62-D532C310AE6A}" presName="diagram" presStyleCnt="0">
        <dgm:presLayoutVars>
          <dgm:dir/>
          <dgm:resizeHandles val="exact"/>
        </dgm:presLayoutVars>
      </dgm:prSet>
      <dgm:spPr/>
    </dgm:pt>
    <dgm:pt modelId="{E4227C25-9955-42BC-8AFB-4E54D1FE57AB}" type="pres">
      <dgm:prSet presAssocID="{F9A5FDE2-AD30-4DB6-A0F3-03C2E3A93966}" presName="arrow" presStyleLbl="node1" presStyleIdx="0" presStyleCnt="2">
        <dgm:presLayoutVars>
          <dgm:bulletEnabled val="1"/>
        </dgm:presLayoutVars>
      </dgm:prSet>
      <dgm:spPr/>
    </dgm:pt>
    <dgm:pt modelId="{BBBB9C04-A889-42A7-901B-AEB39D3336B3}" type="pres">
      <dgm:prSet presAssocID="{C5C09B3E-2EC8-44B4-B49B-C88659C08591}" presName="arrow" presStyleLbl="node1" presStyleIdx="1" presStyleCnt="2">
        <dgm:presLayoutVars>
          <dgm:bulletEnabled val="1"/>
        </dgm:presLayoutVars>
      </dgm:prSet>
      <dgm:spPr/>
    </dgm:pt>
  </dgm:ptLst>
  <dgm:cxnLst>
    <dgm:cxn modelId="{2D939637-86AB-4272-A281-9C31167FA49B}" srcId="{6B805114-97B2-420D-BE62-D532C310AE6A}" destId="{F9A5FDE2-AD30-4DB6-A0F3-03C2E3A93966}" srcOrd="0" destOrd="0" parTransId="{826C54B0-F3FE-4513-86EE-1996C666F47C}" sibTransId="{9BBCF27E-1504-42D3-A93C-2C80E0F2704D}"/>
    <dgm:cxn modelId="{81ADB574-7BC9-4E78-9FB5-CC3FB3065CD7}" srcId="{6B805114-97B2-420D-BE62-D532C310AE6A}" destId="{C5C09B3E-2EC8-44B4-B49B-C88659C08591}" srcOrd="1" destOrd="0" parTransId="{81A4DFB6-E738-4BAD-A98F-D86863BC60D6}" sibTransId="{8FE6B0BA-0213-4FA2-8E41-62D6DE8D7D36}"/>
    <dgm:cxn modelId="{F25E9599-37A4-469B-93F3-A056D515396B}" type="presOf" srcId="{C5C09B3E-2EC8-44B4-B49B-C88659C08591}" destId="{BBBB9C04-A889-42A7-901B-AEB39D3336B3}" srcOrd="0" destOrd="0" presId="urn:microsoft.com/office/officeart/2005/8/layout/arrow5"/>
    <dgm:cxn modelId="{7A3C5DB5-3E37-47E5-AD68-C5F77F42A705}" type="presOf" srcId="{6B805114-97B2-420D-BE62-D532C310AE6A}" destId="{1C2B4F9B-D578-4C0F-810C-CE75A2ADCD4F}" srcOrd="0" destOrd="0" presId="urn:microsoft.com/office/officeart/2005/8/layout/arrow5"/>
    <dgm:cxn modelId="{EB08FDF9-FEA4-4499-A46C-597144AE6610}" type="presOf" srcId="{F9A5FDE2-AD30-4DB6-A0F3-03C2E3A93966}" destId="{E4227C25-9955-42BC-8AFB-4E54D1FE57AB}" srcOrd="0" destOrd="0" presId="urn:microsoft.com/office/officeart/2005/8/layout/arrow5"/>
    <dgm:cxn modelId="{55DCB6CF-B731-40D5-81D4-2E545CCC3C73}" type="presParOf" srcId="{1C2B4F9B-D578-4C0F-810C-CE75A2ADCD4F}" destId="{E4227C25-9955-42BC-8AFB-4E54D1FE57AB}" srcOrd="0" destOrd="0" presId="urn:microsoft.com/office/officeart/2005/8/layout/arrow5"/>
    <dgm:cxn modelId="{DAADA5E8-57E2-4414-AA84-41479636BC23}" type="presParOf" srcId="{1C2B4F9B-D578-4C0F-810C-CE75A2ADCD4F}" destId="{BBBB9C04-A889-42A7-901B-AEB39D3336B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5D5964-99C2-41C8-9521-1C72854720B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F2491E-B420-4B16-BDDD-BC7EE26E7166}">
      <dgm:prSet/>
      <dgm:spPr/>
      <dgm:t>
        <a:bodyPr/>
        <a:lstStyle/>
        <a:p>
          <a:r>
            <a:rPr lang="en-US" b="0" i="0" dirty="0"/>
            <a:t>Use the modular method</a:t>
          </a:r>
          <a:endParaRPr lang="en-US" dirty="0"/>
        </a:p>
      </dgm:t>
    </dgm:pt>
    <dgm:pt modelId="{4C941D3D-1279-4B1F-BD9B-31FACC80C154}" type="parTrans" cxnId="{88FDB6C9-EC0E-4708-B248-CEFD72ADFDC2}">
      <dgm:prSet/>
      <dgm:spPr/>
      <dgm:t>
        <a:bodyPr/>
        <a:lstStyle/>
        <a:p>
          <a:endParaRPr lang="en-US"/>
        </a:p>
      </dgm:t>
    </dgm:pt>
    <dgm:pt modelId="{7A24EECF-74C0-4D20-B125-8AC4549271BB}" type="sibTrans" cxnId="{88FDB6C9-EC0E-4708-B248-CEFD72ADFDC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AA6F4-93ED-444C-AFE2-1B838E3FF88C}">
      <dgm:prSet/>
      <dgm:spPr/>
      <dgm:t>
        <a:bodyPr/>
        <a:lstStyle/>
        <a:p>
          <a:r>
            <a:rPr lang="en-US" b="0" i="0" dirty="0"/>
            <a:t>Design levels with a plan</a:t>
          </a:r>
          <a:endParaRPr lang="en-US" dirty="0"/>
        </a:p>
      </dgm:t>
    </dgm:pt>
    <dgm:pt modelId="{8DA1080D-DAEB-4DAA-AC72-7338567CFA0D}" type="parTrans" cxnId="{68E33E3F-A741-4570-8B7B-39D9C8DA3D87}">
      <dgm:prSet/>
      <dgm:spPr/>
      <dgm:t>
        <a:bodyPr/>
        <a:lstStyle/>
        <a:p>
          <a:endParaRPr lang="en-US"/>
        </a:p>
      </dgm:t>
    </dgm:pt>
    <dgm:pt modelId="{5A5171C4-949C-41A3-B870-A68897E959A3}" type="sibTrans" cxnId="{68E33E3F-A741-4570-8B7B-39D9C8DA3D8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BBA502E-47AD-482A-83D8-229DA40AA992}">
      <dgm:prSet/>
      <dgm:spPr/>
      <dgm:t>
        <a:bodyPr/>
        <a:lstStyle/>
        <a:p>
          <a:r>
            <a:rPr lang="en-US" b="0" i="0"/>
            <a:t>Test your levels on others</a:t>
          </a:r>
          <a:endParaRPr lang="en-US"/>
        </a:p>
      </dgm:t>
    </dgm:pt>
    <dgm:pt modelId="{89775EE7-70E3-4667-B175-A1349780BF79}" type="parTrans" cxnId="{607C7E86-A5B6-46DF-9C11-8770097EF9BC}">
      <dgm:prSet/>
      <dgm:spPr/>
      <dgm:t>
        <a:bodyPr/>
        <a:lstStyle/>
        <a:p>
          <a:endParaRPr lang="en-US"/>
        </a:p>
      </dgm:t>
    </dgm:pt>
    <dgm:pt modelId="{8554A2E1-09F8-469B-9269-99DEC11F6628}" type="sibTrans" cxnId="{607C7E86-A5B6-46DF-9C11-8770097EF9B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290CBC0-E888-4555-A378-16F7D0BE6215}" type="pres">
      <dgm:prSet presAssocID="{C45D5964-99C2-41C8-9521-1C72854720B5}" presName="Name0" presStyleCnt="0">
        <dgm:presLayoutVars>
          <dgm:animLvl val="lvl"/>
          <dgm:resizeHandles val="exact"/>
        </dgm:presLayoutVars>
      </dgm:prSet>
      <dgm:spPr/>
    </dgm:pt>
    <dgm:pt modelId="{ADEC9162-F623-40DC-8C73-9C137BEC252A}" type="pres">
      <dgm:prSet presAssocID="{45F2491E-B420-4B16-BDDD-BC7EE26E7166}" presName="compositeNode" presStyleCnt="0">
        <dgm:presLayoutVars>
          <dgm:bulletEnabled val="1"/>
        </dgm:presLayoutVars>
      </dgm:prSet>
      <dgm:spPr/>
    </dgm:pt>
    <dgm:pt modelId="{A40AF424-5928-419B-9491-FAAD9A6331E2}" type="pres">
      <dgm:prSet presAssocID="{45F2491E-B420-4B16-BDDD-BC7EE26E7166}" presName="bgRect" presStyleLbl="bgAccFollowNode1" presStyleIdx="0" presStyleCnt="3" custLinFactNeighborY="-261"/>
      <dgm:spPr/>
    </dgm:pt>
    <dgm:pt modelId="{B1DA6D0A-8477-4614-8365-79EE9E0B2CF9}" type="pres">
      <dgm:prSet presAssocID="{7A24EECF-74C0-4D20-B125-8AC4549271B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E76EA08-5701-4B8A-91A1-66AA76E8D049}" type="pres">
      <dgm:prSet presAssocID="{45F2491E-B420-4B16-BDDD-BC7EE26E7166}" presName="bottomLine" presStyleLbl="alignNode1" presStyleIdx="1" presStyleCnt="6">
        <dgm:presLayoutVars/>
      </dgm:prSet>
      <dgm:spPr/>
    </dgm:pt>
    <dgm:pt modelId="{BA0F6983-94CD-4564-A9EE-BDC6638297D7}" type="pres">
      <dgm:prSet presAssocID="{45F2491E-B420-4B16-BDDD-BC7EE26E7166}" presName="nodeText" presStyleLbl="bgAccFollowNode1" presStyleIdx="0" presStyleCnt="3">
        <dgm:presLayoutVars>
          <dgm:bulletEnabled val="1"/>
        </dgm:presLayoutVars>
      </dgm:prSet>
      <dgm:spPr/>
    </dgm:pt>
    <dgm:pt modelId="{AA0E78ED-272A-464C-9448-68A576F48533}" type="pres">
      <dgm:prSet presAssocID="{7A24EECF-74C0-4D20-B125-8AC4549271BB}" presName="sibTrans" presStyleCnt="0"/>
      <dgm:spPr/>
    </dgm:pt>
    <dgm:pt modelId="{0FDB83F4-862D-4C27-A14B-463AF2557BF0}" type="pres">
      <dgm:prSet presAssocID="{602AA6F4-93ED-444C-AFE2-1B838E3FF88C}" presName="compositeNode" presStyleCnt="0">
        <dgm:presLayoutVars>
          <dgm:bulletEnabled val="1"/>
        </dgm:presLayoutVars>
      </dgm:prSet>
      <dgm:spPr/>
    </dgm:pt>
    <dgm:pt modelId="{40BFBF32-3294-478D-8763-9441FEB75B96}" type="pres">
      <dgm:prSet presAssocID="{602AA6F4-93ED-444C-AFE2-1B838E3FF88C}" presName="bgRect" presStyleLbl="bgAccFollowNode1" presStyleIdx="1" presStyleCnt="3"/>
      <dgm:spPr/>
    </dgm:pt>
    <dgm:pt modelId="{04712D92-E562-4B80-8E5A-5345C798814C}" type="pres">
      <dgm:prSet presAssocID="{5A5171C4-949C-41A3-B870-A68897E959A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082BFF-77F9-4F2C-97C3-864E837677AC}" type="pres">
      <dgm:prSet presAssocID="{602AA6F4-93ED-444C-AFE2-1B838E3FF88C}" presName="bottomLine" presStyleLbl="alignNode1" presStyleIdx="3" presStyleCnt="6">
        <dgm:presLayoutVars/>
      </dgm:prSet>
      <dgm:spPr/>
    </dgm:pt>
    <dgm:pt modelId="{8E217A6F-428D-41D5-B8F4-F9816D8C28ED}" type="pres">
      <dgm:prSet presAssocID="{602AA6F4-93ED-444C-AFE2-1B838E3FF88C}" presName="nodeText" presStyleLbl="bgAccFollowNode1" presStyleIdx="1" presStyleCnt="3">
        <dgm:presLayoutVars>
          <dgm:bulletEnabled val="1"/>
        </dgm:presLayoutVars>
      </dgm:prSet>
      <dgm:spPr/>
    </dgm:pt>
    <dgm:pt modelId="{FCB72CC7-51E9-48E1-B531-65D6391C2DD3}" type="pres">
      <dgm:prSet presAssocID="{5A5171C4-949C-41A3-B870-A68897E959A3}" presName="sibTrans" presStyleCnt="0"/>
      <dgm:spPr/>
    </dgm:pt>
    <dgm:pt modelId="{F25D60D6-EEAE-4891-85D5-7140214C024E}" type="pres">
      <dgm:prSet presAssocID="{5BBA502E-47AD-482A-83D8-229DA40AA992}" presName="compositeNode" presStyleCnt="0">
        <dgm:presLayoutVars>
          <dgm:bulletEnabled val="1"/>
        </dgm:presLayoutVars>
      </dgm:prSet>
      <dgm:spPr/>
    </dgm:pt>
    <dgm:pt modelId="{7C819E12-AB2C-4DB5-AC43-0288BDE8AC80}" type="pres">
      <dgm:prSet presAssocID="{5BBA502E-47AD-482A-83D8-229DA40AA992}" presName="bgRect" presStyleLbl="bgAccFollowNode1" presStyleIdx="2" presStyleCnt="3"/>
      <dgm:spPr/>
    </dgm:pt>
    <dgm:pt modelId="{F02D72F6-D7A6-4AD8-8D5B-53440CB8AF08}" type="pres">
      <dgm:prSet presAssocID="{8554A2E1-09F8-469B-9269-99DEC11F662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876F675-D9E3-4D10-93FA-3693D86579B7}" type="pres">
      <dgm:prSet presAssocID="{5BBA502E-47AD-482A-83D8-229DA40AA992}" presName="bottomLine" presStyleLbl="alignNode1" presStyleIdx="5" presStyleCnt="6">
        <dgm:presLayoutVars/>
      </dgm:prSet>
      <dgm:spPr/>
    </dgm:pt>
    <dgm:pt modelId="{69856551-A61E-4CAC-B476-8B826BA9B157}" type="pres">
      <dgm:prSet presAssocID="{5BBA502E-47AD-482A-83D8-229DA40AA99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8ABA006-EA72-4A1C-9CF8-9C8135EF1985}" type="presOf" srcId="{45F2491E-B420-4B16-BDDD-BC7EE26E7166}" destId="{A40AF424-5928-419B-9491-FAAD9A6331E2}" srcOrd="0" destOrd="0" presId="urn:microsoft.com/office/officeart/2016/7/layout/BasicLinearProcessNumbered"/>
    <dgm:cxn modelId="{962C430E-4461-4B0C-A398-04A20523D9B2}" type="presOf" srcId="{7A24EECF-74C0-4D20-B125-8AC4549271BB}" destId="{B1DA6D0A-8477-4614-8365-79EE9E0B2CF9}" srcOrd="0" destOrd="0" presId="urn:microsoft.com/office/officeart/2016/7/layout/BasicLinearProcessNumbered"/>
    <dgm:cxn modelId="{1EC26F2D-FBD8-468A-A02D-969E016A2727}" type="presOf" srcId="{5BBA502E-47AD-482A-83D8-229DA40AA992}" destId="{69856551-A61E-4CAC-B476-8B826BA9B157}" srcOrd="1" destOrd="0" presId="urn:microsoft.com/office/officeart/2016/7/layout/BasicLinearProcessNumbered"/>
    <dgm:cxn modelId="{68E33E3F-A741-4570-8B7B-39D9C8DA3D87}" srcId="{C45D5964-99C2-41C8-9521-1C72854720B5}" destId="{602AA6F4-93ED-444C-AFE2-1B838E3FF88C}" srcOrd="1" destOrd="0" parTransId="{8DA1080D-DAEB-4DAA-AC72-7338567CFA0D}" sibTransId="{5A5171C4-949C-41A3-B870-A68897E959A3}"/>
    <dgm:cxn modelId="{1E11EA4F-4D29-4D15-A796-06C3D2B31FAB}" type="presOf" srcId="{5BBA502E-47AD-482A-83D8-229DA40AA992}" destId="{7C819E12-AB2C-4DB5-AC43-0288BDE8AC80}" srcOrd="0" destOrd="0" presId="urn:microsoft.com/office/officeart/2016/7/layout/BasicLinearProcessNumbered"/>
    <dgm:cxn modelId="{7DF64B7F-AF89-4856-8B35-2810A43866A0}" type="presOf" srcId="{C45D5964-99C2-41C8-9521-1C72854720B5}" destId="{E290CBC0-E888-4555-A378-16F7D0BE6215}" srcOrd="0" destOrd="0" presId="urn:microsoft.com/office/officeart/2016/7/layout/BasicLinearProcessNumbered"/>
    <dgm:cxn modelId="{607C7E86-A5B6-46DF-9C11-8770097EF9BC}" srcId="{C45D5964-99C2-41C8-9521-1C72854720B5}" destId="{5BBA502E-47AD-482A-83D8-229DA40AA992}" srcOrd="2" destOrd="0" parTransId="{89775EE7-70E3-4667-B175-A1349780BF79}" sibTransId="{8554A2E1-09F8-469B-9269-99DEC11F6628}"/>
    <dgm:cxn modelId="{F93132A1-8727-4802-B8FE-088527FD35B8}" type="presOf" srcId="{5A5171C4-949C-41A3-B870-A68897E959A3}" destId="{04712D92-E562-4B80-8E5A-5345C798814C}" srcOrd="0" destOrd="0" presId="urn:microsoft.com/office/officeart/2016/7/layout/BasicLinearProcessNumbered"/>
    <dgm:cxn modelId="{F0CB7CBB-4AC0-454D-9278-13BEED429CF0}" type="presOf" srcId="{602AA6F4-93ED-444C-AFE2-1B838E3FF88C}" destId="{40BFBF32-3294-478D-8763-9441FEB75B96}" srcOrd="0" destOrd="0" presId="urn:microsoft.com/office/officeart/2016/7/layout/BasicLinearProcessNumbered"/>
    <dgm:cxn modelId="{88FDB6C9-EC0E-4708-B248-CEFD72ADFDC2}" srcId="{C45D5964-99C2-41C8-9521-1C72854720B5}" destId="{45F2491E-B420-4B16-BDDD-BC7EE26E7166}" srcOrd="0" destOrd="0" parTransId="{4C941D3D-1279-4B1F-BD9B-31FACC80C154}" sibTransId="{7A24EECF-74C0-4D20-B125-8AC4549271BB}"/>
    <dgm:cxn modelId="{D78EB6D3-7DCC-4A8E-A49E-02223439A6CA}" type="presOf" srcId="{45F2491E-B420-4B16-BDDD-BC7EE26E7166}" destId="{BA0F6983-94CD-4564-A9EE-BDC6638297D7}" srcOrd="1" destOrd="0" presId="urn:microsoft.com/office/officeart/2016/7/layout/BasicLinearProcessNumbered"/>
    <dgm:cxn modelId="{C47766D8-6191-4164-9E71-CB89158283AA}" type="presOf" srcId="{8554A2E1-09F8-469B-9269-99DEC11F6628}" destId="{F02D72F6-D7A6-4AD8-8D5B-53440CB8AF08}" srcOrd="0" destOrd="0" presId="urn:microsoft.com/office/officeart/2016/7/layout/BasicLinearProcessNumbered"/>
    <dgm:cxn modelId="{8D0FECDA-F7B7-42DB-823C-8A19BA35BCD8}" type="presOf" srcId="{602AA6F4-93ED-444C-AFE2-1B838E3FF88C}" destId="{8E217A6F-428D-41D5-B8F4-F9816D8C28ED}" srcOrd="1" destOrd="0" presId="urn:microsoft.com/office/officeart/2016/7/layout/BasicLinearProcessNumbered"/>
    <dgm:cxn modelId="{AC35570F-7639-4578-8072-73377F9EDBC4}" type="presParOf" srcId="{E290CBC0-E888-4555-A378-16F7D0BE6215}" destId="{ADEC9162-F623-40DC-8C73-9C137BEC252A}" srcOrd="0" destOrd="0" presId="urn:microsoft.com/office/officeart/2016/7/layout/BasicLinearProcessNumbered"/>
    <dgm:cxn modelId="{6E34077A-E336-4C5D-90C9-5D2EBBC902BB}" type="presParOf" srcId="{ADEC9162-F623-40DC-8C73-9C137BEC252A}" destId="{A40AF424-5928-419B-9491-FAAD9A6331E2}" srcOrd="0" destOrd="0" presId="urn:microsoft.com/office/officeart/2016/7/layout/BasicLinearProcessNumbered"/>
    <dgm:cxn modelId="{2AB3677B-A048-4832-8EA1-72A4CD4F7B16}" type="presParOf" srcId="{ADEC9162-F623-40DC-8C73-9C137BEC252A}" destId="{B1DA6D0A-8477-4614-8365-79EE9E0B2CF9}" srcOrd="1" destOrd="0" presId="urn:microsoft.com/office/officeart/2016/7/layout/BasicLinearProcessNumbered"/>
    <dgm:cxn modelId="{2A9368DF-AEEE-4E55-BE27-0F846F5219CE}" type="presParOf" srcId="{ADEC9162-F623-40DC-8C73-9C137BEC252A}" destId="{5E76EA08-5701-4B8A-91A1-66AA76E8D049}" srcOrd="2" destOrd="0" presId="urn:microsoft.com/office/officeart/2016/7/layout/BasicLinearProcessNumbered"/>
    <dgm:cxn modelId="{43827C4A-CC9B-4F69-A071-8FCEF114FFE0}" type="presParOf" srcId="{ADEC9162-F623-40DC-8C73-9C137BEC252A}" destId="{BA0F6983-94CD-4564-A9EE-BDC6638297D7}" srcOrd="3" destOrd="0" presId="urn:microsoft.com/office/officeart/2016/7/layout/BasicLinearProcessNumbered"/>
    <dgm:cxn modelId="{88F579B2-9711-4B18-8DF4-4C1B1FB7145E}" type="presParOf" srcId="{E290CBC0-E888-4555-A378-16F7D0BE6215}" destId="{AA0E78ED-272A-464C-9448-68A576F48533}" srcOrd="1" destOrd="0" presId="urn:microsoft.com/office/officeart/2016/7/layout/BasicLinearProcessNumbered"/>
    <dgm:cxn modelId="{32D90E32-4D77-49C0-87A6-D55491439106}" type="presParOf" srcId="{E290CBC0-E888-4555-A378-16F7D0BE6215}" destId="{0FDB83F4-862D-4C27-A14B-463AF2557BF0}" srcOrd="2" destOrd="0" presId="urn:microsoft.com/office/officeart/2016/7/layout/BasicLinearProcessNumbered"/>
    <dgm:cxn modelId="{FDD1B7A3-1953-4708-8008-39B121DCB49A}" type="presParOf" srcId="{0FDB83F4-862D-4C27-A14B-463AF2557BF0}" destId="{40BFBF32-3294-478D-8763-9441FEB75B96}" srcOrd="0" destOrd="0" presId="urn:microsoft.com/office/officeart/2016/7/layout/BasicLinearProcessNumbered"/>
    <dgm:cxn modelId="{35D75D82-3057-41D0-82BE-F3D92B116E74}" type="presParOf" srcId="{0FDB83F4-862D-4C27-A14B-463AF2557BF0}" destId="{04712D92-E562-4B80-8E5A-5345C798814C}" srcOrd="1" destOrd="0" presId="urn:microsoft.com/office/officeart/2016/7/layout/BasicLinearProcessNumbered"/>
    <dgm:cxn modelId="{10D6E471-15F6-4D84-9B03-ABFA4C5C7FE6}" type="presParOf" srcId="{0FDB83F4-862D-4C27-A14B-463AF2557BF0}" destId="{54082BFF-77F9-4F2C-97C3-864E837677AC}" srcOrd="2" destOrd="0" presId="urn:microsoft.com/office/officeart/2016/7/layout/BasicLinearProcessNumbered"/>
    <dgm:cxn modelId="{EBDA973E-B88B-428D-A703-54E74B6208DB}" type="presParOf" srcId="{0FDB83F4-862D-4C27-A14B-463AF2557BF0}" destId="{8E217A6F-428D-41D5-B8F4-F9816D8C28ED}" srcOrd="3" destOrd="0" presId="urn:microsoft.com/office/officeart/2016/7/layout/BasicLinearProcessNumbered"/>
    <dgm:cxn modelId="{C230C175-2039-4E10-A2C7-0E334AE90BC6}" type="presParOf" srcId="{E290CBC0-E888-4555-A378-16F7D0BE6215}" destId="{FCB72CC7-51E9-48E1-B531-65D6391C2DD3}" srcOrd="3" destOrd="0" presId="urn:microsoft.com/office/officeart/2016/7/layout/BasicLinearProcessNumbered"/>
    <dgm:cxn modelId="{0BAABC1F-77A4-44D6-8376-6C6063DE1C24}" type="presParOf" srcId="{E290CBC0-E888-4555-A378-16F7D0BE6215}" destId="{F25D60D6-EEAE-4891-85D5-7140214C024E}" srcOrd="4" destOrd="0" presId="urn:microsoft.com/office/officeart/2016/7/layout/BasicLinearProcessNumbered"/>
    <dgm:cxn modelId="{23851785-4982-4A5B-96FD-1A6345F401AE}" type="presParOf" srcId="{F25D60D6-EEAE-4891-85D5-7140214C024E}" destId="{7C819E12-AB2C-4DB5-AC43-0288BDE8AC80}" srcOrd="0" destOrd="0" presId="urn:microsoft.com/office/officeart/2016/7/layout/BasicLinearProcessNumbered"/>
    <dgm:cxn modelId="{A673D4D4-DC26-4A96-8410-53CD79607FE7}" type="presParOf" srcId="{F25D60D6-EEAE-4891-85D5-7140214C024E}" destId="{F02D72F6-D7A6-4AD8-8D5B-53440CB8AF08}" srcOrd="1" destOrd="0" presId="urn:microsoft.com/office/officeart/2016/7/layout/BasicLinearProcessNumbered"/>
    <dgm:cxn modelId="{8B83F667-B88F-4E6F-AA97-803DA85D53B1}" type="presParOf" srcId="{F25D60D6-EEAE-4891-85D5-7140214C024E}" destId="{F876F675-D9E3-4D10-93FA-3693D86579B7}" srcOrd="2" destOrd="0" presId="urn:microsoft.com/office/officeart/2016/7/layout/BasicLinearProcessNumbered"/>
    <dgm:cxn modelId="{DAF4F6FF-0F0D-4D9D-9791-A3996B7BE211}" type="presParOf" srcId="{F25D60D6-EEAE-4891-85D5-7140214C024E}" destId="{69856551-A61E-4CAC-B476-8B826BA9B15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16DB97-DFDA-41BF-A16D-D5538F7B08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76356-1659-427C-897B-DB7DDD89588C}">
      <dgm:prSet/>
      <dgm:spPr/>
      <dgm:t>
        <a:bodyPr/>
        <a:lstStyle/>
        <a:p>
          <a:r>
            <a:rPr lang="en-US" dirty="0"/>
            <a:t>Scripting works hand in hand with level design</a:t>
          </a:r>
        </a:p>
      </dgm:t>
    </dgm:pt>
    <dgm:pt modelId="{D95AE622-8D5F-4111-AF99-7A6DDC7CD9EA}" type="parTrans" cxnId="{9A97F2F9-4FA7-490C-B731-05EBB579D17C}">
      <dgm:prSet/>
      <dgm:spPr/>
      <dgm:t>
        <a:bodyPr/>
        <a:lstStyle/>
        <a:p>
          <a:endParaRPr lang="en-US"/>
        </a:p>
      </dgm:t>
    </dgm:pt>
    <dgm:pt modelId="{7ACB8DF0-307D-4067-AA2B-789CF4895AD6}" type="sibTrans" cxnId="{9A97F2F9-4FA7-490C-B731-05EBB579D17C}">
      <dgm:prSet/>
      <dgm:spPr/>
      <dgm:t>
        <a:bodyPr/>
        <a:lstStyle/>
        <a:p>
          <a:endParaRPr lang="en-US"/>
        </a:p>
      </dgm:t>
    </dgm:pt>
    <dgm:pt modelId="{7CBB25C7-6CD5-4A9C-B9AD-FFE9357917CF}">
      <dgm:prSet/>
      <dgm:spPr/>
      <dgm:t>
        <a:bodyPr/>
        <a:lstStyle/>
        <a:p>
          <a:r>
            <a:rPr lang="en-US" dirty="0"/>
            <a:t>Controls how the environment behaves</a:t>
          </a:r>
        </a:p>
      </dgm:t>
    </dgm:pt>
    <dgm:pt modelId="{708CD842-6398-4D49-A430-77E1C75F690A}" type="parTrans" cxnId="{B06CC502-DAEC-48D8-9309-F055C331F488}">
      <dgm:prSet/>
      <dgm:spPr/>
      <dgm:t>
        <a:bodyPr/>
        <a:lstStyle/>
        <a:p>
          <a:endParaRPr lang="en-US"/>
        </a:p>
      </dgm:t>
    </dgm:pt>
    <dgm:pt modelId="{F35D0A51-4599-4F43-9A30-B169DDB90491}" type="sibTrans" cxnId="{B06CC502-DAEC-48D8-9309-F055C331F488}">
      <dgm:prSet/>
      <dgm:spPr/>
      <dgm:t>
        <a:bodyPr/>
        <a:lstStyle/>
        <a:p>
          <a:endParaRPr lang="en-US"/>
        </a:p>
      </dgm:t>
    </dgm:pt>
    <dgm:pt modelId="{097AE230-C997-4589-BCE2-B14637A07AF1}">
      <dgm:prSet/>
      <dgm:spPr/>
      <dgm:t>
        <a:bodyPr/>
        <a:lstStyle/>
        <a:p>
          <a:r>
            <a:rPr lang="en-US" dirty="0"/>
            <a:t>Using C# is how I was able to bring the game to life</a:t>
          </a:r>
        </a:p>
      </dgm:t>
    </dgm:pt>
    <dgm:pt modelId="{990138DC-ADBB-44D5-A999-930E95921AD9}" type="parTrans" cxnId="{EA5A5744-64E1-4044-95D7-111BB918969D}">
      <dgm:prSet/>
      <dgm:spPr/>
      <dgm:t>
        <a:bodyPr/>
        <a:lstStyle/>
        <a:p>
          <a:endParaRPr lang="en-US"/>
        </a:p>
      </dgm:t>
    </dgm:pt>
    <dgm:pt modelId="{7E4D9A0D-5071-4350-8233-73202BDE0300}" type="sibTrans" cxnId="{EA5A5744-64E1-4044-95D7-111BB918969D}">
      <dgm:prSet/>
      <dgm:spPr/>
      <dgm:t>
        <a:bodyPr/>
        <a:lstStyle/>
        <a:p>
          <a:endParaRPr lang="en-US"/>
        </a:p>
      </dgm:t>
    </dgm:pt>
    <dgm:pt modelId="{B9B1A6DB-BB9B-4D34-9FFF-CBAC3CDA8DE4}">
      <dgm:prSet/>
      <dgm:spPr/>
      <dgm:t>
        <a:bodyPr/>
        <a:lstStyle/>
        <a:p>
          <a:r>
            <a:rPr lang="en-US" dirty="0"/>
            <a:t>Scripting is the key to smooth gameplay</a:t>
          </a:r>
        </a:p>
      </dgm:t>
    </dgm:pt>
    <dgm:pt modelId="{C9E81D67-11D4-4223-B421-F22CE910146E}" type="parTrans" cxnId="{78449DE4-3AF4-4194-9D62-0B9A67D6A969}">
      <dgm:prSet/>
      <dgm:spPr/>
      <dgm:t>
        <a:bodyPr/>
        <a:lstStyle/>
        <a:p>
          <a:endParaRPr lang="en-US"/>
        </a:p>
      </dgm:t>
    </dgm:pt>
    <dgm:pt modelId="{D5863872-1F6B-4DE6-8051-36C3365ECF16}" type="sibTrans" cxnId="{78449DE4-3AF4-4194-9D62-0B9A67D6A969}">
      <dgm:prSet/>
      <dgm:spPr/>
      <dgm:t>
        <a:bodyPr/>
        <a:lstStyle/>
        <a:p>
          <a:endParaRPr lang="en-US"/>
        </a:p>
      </dgm:t>
    </dgm:pt>
    <dgm:pt modelId="{B993C47F-03E5-408D-B415-1D8D5F9FA448}">
      <dgm:prSet/>
      <dgm:spPr/>
      <dgm:t>
        <a:bodyPr/>
        <a:lstStyle/>
        <a:p>
          <a:r>
            <a:rPr lang="en-US" dirty="0"/>
            <a:t>Debugging is a big part of scripting.</a:t>
          </a:r>
        </a:p>
      </dgm:t>
    </dgm:pt>
    <dgm:pt modelId="{F37655BD-3D6E-4632-9724-EB07CDAB6A79}" type="parTrans" cxnId="{6853A291-D4E0-4031-B648-C6F6F5192CBB}">
      <dgm:prSet/>
      <dgm:spPr/>
      <dgm:t>
        <a:bodyPr/>
        <a:lstStyle/>
        <a:p>
          <a:endParaRPr lang="en-US"/>
        </a:p>
      </dgm:t>
    </dgm:pt>
    <dgm:pt modelId="{5B573B24-329C-4210-9126-4968C897B444}" type="sibTrans" cxnId="{6853A291-D4E0-4031-B648-C6F6F5192CBB}">
      <dgm:prSet/>
      <dgm:spPr/>
      <dgm:t>
        <a:bodyPr/>
        <a:lstStyle/>
        <a:p>
          <a:endParaRPr lang="en-US"/>
        </a:p>
      </dgm:t>
    </dgm:pt>
    <dgm:pt modelId="{30E7132C-523C-4F79-9862-4ED1A53D788C}">
      <dgm:prSet/>
      <dgm:spPr/>
      <dgm:t>
        <a:bodyPr/>
        <a:lstStyle/>
        <a:p>
          <a:r>
            <a:rPr lang="en-US"/>
            <a:t>Use code comments</a:t>
          </a:r>
        </a:p>
      </dgm:t>
    </dgm:pt>
    <dgm:pt modelId="{9EAF1A1F-FB9D-425D-A593-E476CF2F4892}" type="parTrans" cxnId="{603BBB75-ED55-4AA6-AB1D-AB85DC735044}">
      <dgm:prSet/>
      <dgm:spPr/>
      <dgm:t>
        <a:bodyPr/>
        <a:lstStyle/>
        <a:p>
          <a:endParaRPr lang="en-US"/>
        </a:p>
      </dgm:t>
    </dgm:pt>
    <dgm:pt modelId="{5F68602F-9222-4C2F-92BE-D841C6881DB0}" type="sibTrans" cxnId="{603BBB75-ED55-4AA6-AB1D-AB85DC735044}">
      <dgm:prSet/>
      <dgm:spPr/>
      <dgm:t>
        <a:bodyPr/>
        <a:lstStyle/>
        <a:p>
          <a:endParaRPr lang="en-US"/>
        </a:p>
      </dgm:t>
    </dgm:pt>
    <dgm:pt modelId="{51B66EFB-1C2E-4060-B7C3-47BA7060887D}" type="pres">
      <dgm:prSet presAssocID="{E516DB97-DFDA-41BF-A16D-D5538F7B08BA}" presName="linear" presStyleCnt="0">
        <dgm:presLayoutVars>
          <dgm:dir/>
          <dgm:animLvl val="lvl"/>
          <dgm:resizeHandles val="exact"/>
        </dgm:presLayoutVars>
      </dgm:prSet>
      <dgm:spPr/>
    </dgm:pt>
    <dgm:pt modelId="{CF7DB118-F316-4E97-B7A5-78C90B79B6B7}" type="pres">
      <dgm:prSet presAssocID="{7BC76356-1659-427C-897B-DB7DDD89588C}" presName="parentLin" presStyleCnt="0"/>
      <dgm:spPr/>
    </dgm:pt>
    <dgm:pt modelId="{30EC9858-91DA-46A1-8ADE-1137F490D758}" type="pres">
      <dgm:prSet presAssocID="{7BC76356-1659-427C-897B-DB7DDD89588C}" presName="parentLeftMargin" presStyleLbl="node1" presStyleIdx="0" presStyleCnt="6"/>
      <dgm:spPr/>
    </dgm:pt>
    <dgm:pt modelId="{8C62EE37-9BEA-4263-AB13-4937383B9F11}" type="pres">
      <dgm:prSet presAssocID="{7BC76356-1659-427C-897B-DB7DDD89588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5AA43E0-44E6-4201-BB66-BCE9D16142F4}" type="pres">
      <dgm:prSet presAssocID="{7BC76356-1659-427C-897B-DB7DDD89588C}" presName="negativeSpace" presStyleCnt="0"/>
      <dgm:spPr/>
    </dgm:pt>
    <dgm:pt modelId="{577F4B53-361D-4DEE-8820-85AD2F79D12C}" type="pres">
      <dgm:prSet presAssocID="{7BC76356-1659-427C-897B-DB7DDD89588C}" presName="childText" presStyleLbl="conFgAcc1" presStyleIdx="0" presStyleCnt="6">
        <dgm:presLayoutVars>
          <dgm:bulletEnabled val="1"/>
        </dgm:presLayoutVars>
      </dgm:prSet>
      <dgm:spPr/>
    </dgm:pt>
    <dgm:pt modelId="{9C6EC107-C7D7-4266-9B2B-12746A59B66D}" type="pres">
      <dgm:prSet presAssocID="{7ACB8DF0-307D-4067-AA2B-789CF4895AD6}" presName="spaceBetweenRectangles" presStyleCnt="0"/>
      <dgm:spPr/>
    </dgm:pt>
    <dgm:pt modelId="{F4821E48-FAA1-4DED-9722-93C0FE2FD667}" type="pres">
      <dgm:prSet presAssocID="{7CBB25C7-6CD5-4A9C-B9AD-FFE9357917CF}" presName="parentLin" presStyleCnt="0"/>
      <dgm:spPr/>
    </dgm:pt>
    <dgm:pt modelId="{3BAFD4E6-61EB-4958-AD4E-5E6478838B47}" type="pres">
      <dgm:prSet presAssocID="{7CBB25C7-6CD5-4A9C-B9AD-FFE9357917CF}" presName="parentLeftMargin" presStyleLbl="node1" presStyleIdx="0" presStyleCnt="6"/>
      <dgm:spPr/>
    </dgm:pt>
    <dgm:pt modelId="{CB614E1C-A2E5-4A8B-B396-BC25284DBBE4}" type="pres">
      <dgm:prSet presAssocID="{7CBB25C7-6CD5-4A9C-B9AD-FFE9357917C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C7C3025-3ECC-429B-AD75-3AA33517C3E9}" type="pres">
      <dgm:prSet presAssocID="{7CBB25C7-6CD5-4A9C-B9AD-FFE9357917CF}" presName="negativeSpace" presStyleCnt="0"/>
      <dgm:spPr/>
    </dgm:pt>
    <dgm:pt modelId="{4F15F15E-C992-4E70-A566-03DA53BF1DE8}" type="pres">
      <dgm:prSet presAssocID="{7CBB25C7-6CD5-4A9C-B9AD-FFE9357917CF}" presName="childText" presStyleLbl="conFgAcc1" presStyleIdx="1" presStyleCnt="6">
        <dgm:presLayoutVars>
          <dgm:bulletEnabled val="1"/>
        </dgm:presLayoutVars>
      </dgm:prSet>
      <dgm:spPr/>
    </dgm:pt>
    <dgm:pt modelId="{42AE085D-346C-4671-BAD1-4CF4DD682426}" type="pres">
      <dgm:prSet presAssocID="{F35D0A51-4599-4F43-9A30-B169DDB90491}" presName="spaceBetweenRectangles" presStyleCnt="0"/>
      <dgm:spPr/>
    </dgm:pt>
    <dgm:pt modelId="{970C9625-6A3C-4052-901B-200B666178D2}" type="pres">
      <dgm:prSet presAssocID="{097AE230-C997-4589-BCE2-B14637A07AF1}" presName="parentLin" presStyleCnt="0"/>
      <dgm:spPr/>
    </dgm:pt>
    <dgm:pt modelId="{451D02F8-CFDA-4212-9A5C-74D93ADB4905}" type="pres">
      <dgm:prSet presAssocID="{097AE230-C997-4589-BCE2-B14637A07AF1}" presName="parentLeftMargin" presStyleLbl="node1" presStyleIdx="1" presStyleCnt="6"/>
      <dgm:spPr/>
    </dgm:pt>
    <dgm:pt modelId="{0FA6A95F-C518-48B6-9EE5-A5365EDA10F6}" type="pres">
      <dgm:prSet presAssocID="{097AE230-C997-4589-BCE2-B14637A07AF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620ECC9-E59B-412A-8F36-2DDE49858F12}" type="pres">
      <dgm:prSet presAssocID="{097AE230-C997-4589-BCE2-B14637A07AF1}" presName="negativeSpace" presStyleCnt="0"/>
      <dgm:spPr/>
    </dgm:pt>
    <dgm:pt modelId="{A1D43586-2EA1-4DEC-93DC-F6627B03FCBD}" type="pres">
      <dgm:prSet presAssocID="{097AE230-C997-4589-BCE2-B14637A07AF1}" presName="childText" presStyleLbl="conFgAcc1" presStyleIdx="2" presStyleCnt="6">
        <dgm:presLayoutVars>
          <dgm:bulletEnabled val="1"/>
        </dgm:presLayoutVars>
      </dgm:prSet>
      <dgm:spPr/>
    </dgm:pt>
    <dgm:pt modelId="{C0EB1991-C491-4F5E-9581-D4AC614D785D}" type="pres">
      <dgm:prSet presAssocID="{7E4D9A0D-5071-4350-8233-73202BDE0300}" presName="spaceBetweenRectangles" presStyleCnt="0"/>
      <dgm:spPr/>
    </dgm:pt>
    <dgm:pt modelId="{CF28B557-EDA4-469C-A000-7129D27C0093}" type="pres">
      <dgm:prSet presAssocID="{B9B1A6DB-BB9B-4D34-9FFF-CBAC3CDA8DE4}" presName="parentLin" presStyleCnt="0"/>
      <dgm:spPr/>
    </dgm:pt>
    <dgm:pt modelId="{F6049D07-CE72-4B12-B4D8-818FBF482435}" type="pres">
      <dgm:prSet presAssocID="{B9B1A6DB-BB9B-4D34-9FFF-CBAC3CDA8DE4}" presName="parentLeftMargin" presStyleLbl="node1" presStyleIdx="2" presStyleCnt="6"/>
      <dgm:spPr/>
    </dgm:pt>
    <dgm:pt modelId="{978CAFCE-B948-4D4C-A5C4-3D6833D34EC5}" type="pres">
      <dgm:prSet presAssocID="{B9B1A6DB-BB9B-4D34-9FFF-CBAC3CDA8DE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9B2A6CA-F73C-40EE-8D33-035302AF505C}" type="pres">
      <dgm:prSet presAssocID="{B9B1A6DB-BB9B-4D34-9FFF-CBAC3CDA8DE4}" presName="negativeSpace" presStyleCnt="0"/>
      <dgm:spPr/>
    </dgm:pt>
    <dgm:pt modelId="{AFD73B59-B76D-4399-B1B5-7FEF69ACEF32}" type="pres">
      <dgm:prSet presAssocID="{B9B1A6DB-BB9B-4D34-9FFF-CBAC3CDA8DE4}" presName="childText" presStyleLbl="conFgAcc1" presStyleIdx="3" presStyleCnt="6">
        <dgm:presLayoutVars>
          <dgm:bulletEnabled val="1"/>
        </dgm:presLayoutVars>
      </dgm:prSet>
      <dgm:spPr/>
    </dgm:pt>
    <dgm:pt modelId="{5735237A-88F1-4808-9982-ADCF877FDB2D}" type="pres">
      <dgm:prSet presAssocID="{D5863872-1F6B-4DE6-8051-36C3365ECF16}" presName="spaceBetweenRectangles" presStyleCnt="0"/>
      <dgm:spPr/>
    </dgm:pt>
    <dgm:pt modelId="{A0FC8BA5-608D-4BF9-AF06-D3310821E01F}" type="pres">
      <dgm:prSet presAssocID="{B993C47F-03E5-408D-B415-1D8D5F9FA448}" presName="parentLin" presStyleCnt="0"/>
      <dgm:spPr/>
    </dgm:pt>
    <dgm:pt modelId="{55967171-6C41-44A6-BEA6-A32E54A67B95}" type="pres">
      <dgm:prSet presAssocID="{B993C47F-03E5-408D-B415-1D8D5F9FA448}" presName="parentLeftMargin" presStyleLbl="node1" presStyleIdx="3" presStyleCnt="6"/>
      <dgm:spPr/>
    </dgm:pt>
    <dgm:pt modelId="{078F3AB9-FE7B-4B2C-8A6B-2C86071E06F5}" type="pres">
      <dgm:prSet presAssocID="{B993C47F-03E5-408D-B415-1D8D5F9FA44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BA9512B-A415-46D2-8920-1E50BC98C1F9}" type="pres">
      <dgm:prSet presAssocID="{B993C47F-03E5-408D-B415-1D8D5F9FA448}" presName="negativeSpace" presStyleCnt="0"/>
      <dgm:spPr/>
    </dgm:pt>
    <dgm:pt modelId="{649A901F-2EEE-4D39-9B1B-BB6D14F7DD77}" type="pres">
      <dgm:prSet presAssocID="{B993C47F-03E5-408D-B415-1D8D5F9FA448}" presName="childText" presStyleLbl="conFgAcc1" presStyleIdx="4" presStyleCnt="6">
        <dgm:presLayoutVars>
          <dgm:bulletEnabled val="1"/>
        </dgm:presLayoutVars>
      </dgm:prSet>
      <dgm:spPr/>
    </dgm:pt>
    <dgm:pt modelId="{69174E41-23C7-4A89-928A-428FFE2DAF32}" type="pres">
      <dgm:prSet presAssocID="{5B573B24-329C-4210-9126-4968C897B444}" presName="spaceBetweenRectangles" presStyleCnt="0"/>
      <dgm:spPr/>
    </dgm:pt>
    <dgm:pt modelId="{28CEE1A6-9444-49A3-863C-D532677908D9}" type="pres">
      <dgm:prSet presAssocID="{30E7132C-523C-4F79-9862-4ED1A53D788C}" presName="parentLin" presStyleCnt="0"/>
      <dgm:spPr/>
    </dgm:pt>
    <dgm:pt modelId="{F4D54767-CD35-4C5E-9385-B6375F40A799}" type="pres">
      <dgm:prSet presAssocID="{30E7132C-523C-4F79-9862-4ED1A53D788C}" presName="parentLeftMargin" presStyleLbl="node1" presStyleIdx="4" presStyleCnt="6"/>
      <dgm:spPr/>
    </dgm:pt>
    <dgm:pt modelId="{3BF2D7C1-54CC-40E9-8BBD-843F9051C107}" type="pres">
      <dgm:prSet presAssocID="{30E7132C-523C-4F79-9862-4ED1A53D788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9519368-FBD8-4A00-B8E5-492CDAC4B4DF}" type="pres">
      <dgm:prSet presAssocID="{30E7132C-523C-4F79-9862-4ED1A53D788C}" presName="negativeSpace" presStyleCnt="0"/>
      <dgm:spPr/>
    </dgm:pt>
    <dgm:pt modelId="{515EA818-4C0E-492E-89DA-60934FE97357}" type="pres">
      <dgm:prSet presAssocID="{30E7132C-523C-4F79-9862-4ED1A53D788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0D6C500-CC47-41A7-9B5D-B7A927258490}" type="presOf" srcId="{097AE230-C997-4589-BCE2-B14637A07AF1}" destId="{0FA6A95F-C518-48B6-9EE5-A5365EDA10F6}" srcOrd="1" destOrd="0" presId="urn:microsoft.com/office/officeart/2005/8/layout/list1"/>
    <dgm:cxn modelId="{B06CC502-DAEC-48D8-9309-F055C331F488}" srcId="{E516DB97-DFDA-41BF-A16D-D5538F7B08BA}" destId="{7CBB25C7-6CD5-4A9C-B9AD-FFE9357917CF}" srcOrd="1" destOrd="0" parTransId="{708CD842-6398-4D49-A430-77E1C75F690A}" sibTransId="{F35D0A51-4599-4F43-9A30-B169DDB90491}"/>
    <dgm:cxn modelId="{4370F904-9EA7-4F70-8182-2DA505497B69}" type="presOf" srcId="{7BC76356-1659-427C-897B-DB7DDD89588C}" destId="{30EC9858-91DA-46A1-8ADE-1137F490D758}" srcOrd="0" destOrd="0" presId="urn:microsoft.com/office/officeart/2005/8/layout/list1"/>
    <dgm:cxn modelId="{DAB73E32-6032-4693-9586-2A0FA7562445}" type="presOf" srcId="{097AE230-C997-4589-BCE2-B14637A07AF1}" destId="{451D02F8-CFDA-4212-9A5C-74D93ADB4905}" srcOrd="0" destOrd="0" presId="urn:microsoft.com/office/officeart/2005/8/layout/list1"/>
    <dgm:cxn modelId="{ECB39F63-131C-4410-95C2-51B03D5A2A46}" type="presOf" srcId="{30E7132C-523C-4F79-9862-4ED1A53D788C}" destId="{F4D54767-CD35-4C5E-9385-B6375F40A799}" srcOrd="0" destOrd="0" presId="urn:microsoft.com/office/officeart/2005/8/layout/list1"/>
    <dgm:cxn modelId="{EA5A5744-64E1-4044-95D7-111BB918969D}" srcId="{E516DB97-DFDA-41BF-A16D-D5538F7B08BA}" destId="{097AE230-C997-4589-BCE2-B14637A07AF1}" srcOrd="2" destOrd="0" parTransId="{990138DC-ADBB-44D5-A999-930E95921AD9}" sibTransId="{7E4D9A0D-5071-4350-8233-73202BDE0300}"/>
    <dgm:cxn modelId="{A372214C-9471-4121-A5A4-DA0E32648AD5}" type="presOf" srcId="{B993C47F-03E5-408D-B415-1D8D5F9FA448}" destId="{078F3AB9-FE7B-4B2C-8A6B-2C86071E06F5}" srcOrd="1" destOrd="0" presId="urn:microsoft.com/office/officeart/2005/8/layout/list1"/>
    <dgm:cxn modelId="{57172075-98B9-4FF1-B7E3-10BEE0EA4187}" type="presOf" srcId="{B993C47F-03E5-408D-B415-1D8D5F9FA448}" destId="{55967171-6C41-44A6-BEA6-A32E54A67B95}" srcOrd="0" destOrd="0" presId="urn:microsoft.com/office/officeart/2005/8/layout/list1"/>
    <dgm:cxn modelId="{603BBB75-ED55-4AA6-AB1D-AB85DC735044}" srcId="{E516DB97-DFDA-41BF-A16D-D5538F7B08BA}" destId="{30E7132C-523C-4F79-9862-4ED1A53D788C}" srcOrd="5" destOrd="0" parTransId="{9EAF1A1F-FB9D-425D-A593-E476CF2F4892}" sibTransId="{5F68602F-9222-4C2F-92BE-D841C6881DB0}"/>
    <dgm:cxn modelId="{A309EB7B-3480-4474-A3A0-712FF869E93D}" type="presOf" srcId="{7BC76356-1659-427C-897B-DB7DDD89588C}" destId="{8C62EE37-9BEA-4263-AB13-4937383B9F11}" srcOrd="1" destOrd="0" presId="urn:microsoft.com/office/officeart/2005/8/layout/list1"/>
    <dgm:cxn modelId="{6853A291-D4E0-4031-B648-C6F6F5192CBB}" srcId="{E516DB97-DFDA-41BF-A16D-D5538F7B08BA}" destId="{B993C47F-03E5-408D-B415-1D8D5F9FA448}" srcOrd="4" destOrd="0" parTransId="{F37655BD-3D6E-4632-9724-EB07CDAB6A79}" sibTransId="{5B573B24-329C-4210-9126-4968C897B444}"/>
    <dgm:cxn modelId="{98F83CA2-A9F8-4605-B6A9-443E461604FA}" type="presOf" srcId="{B9B1A6DB-BB9B-4D34-9FFF-CBAC3CDA8DE4}" destId="{F6049D07-CE72-4B12-B4D8-818FBF482435}" srcOrd="0" destOrd="0" presId="urn:microsoft.com/office/officeart/2005/8/layout/list1"/>
    <dgm:cxn modelId="{0D9D32B2-B604-48EF-8F93-8C9E01A86338}" type="presOf" srcId="{7CBB25C7-6CD5-4A9C-B9AD-FFE9357917CF}" destId="{CB614E1C-A2E5-4A8B-B396-BC25284DBBE4}" srcOrd="1" destOrd="0" presId="urn:microsoft.com/office/officeart/2005/8/layout/list1"/>
    <dgm:cxn modelId="{4FED9CB8-2CAA-477B-A537-16780BFF4A79}" type="presOf" srcId="{30E7132C-523C-4F79-9862-4ED1A53D788C}" destId="{3BF2D7C1-54CC-40E9-8BBD-843F9051C107}" srcOrd="1" destOrd="0" presId="urn:microsoft.com/office/officeart/2005/8/layout/list1"/>
    <dgm:cxn modelId="{3C30E5C3-F1A4-4F03-85CF-CA5DC22D6B81}" type="presOf" srcId="{E516DB97-DFDA-41BF-A16D-D5538F7B08BA}" destId="{51B66EFB-1C2E-4060-B7C3-47BA7060887D}" srcOrd="0" destOrd="0" presId="urn:microsoft.com/office/officeart/2005/8/layout/list1"/>
    <dgm:cxn modelId="{E24002C7-C757-4CA9-B5CD-5526F9A9B9B5}" type="presOf" srcId="{7CBB25C7-6CD5-4A9C-B9AD-FFE9357917CF}" destId="{3BAFD4E6-61EB-4958-AD4E-5E6478838B47}" srcOrd="0" destOrd="0" presId="urn:microsoft.com/office/officeart/2005/8/layout/list1"/>
    <dgm:cxn modelId="{78449DE4-3AF4-4194-9D62-0B9A67D6A969}" srcId="{E516DB97-DFDA-41BF-A16D-D5538F7B08BA}" destId="{B9B1A6DB-BB9B-4D34-9FFF-CBAC3CDA8DE4}" srcOrd="3" destOrd="0" parTransId="{C9E81D67-11D4-4223-B421-F22CE910146E}" sibTransId="{D5863872-1F6B-4DE6-8051-36C3365ECF16}"/>
    <dgm:cxn modelId="{919879F9-3377-4410-8263-68DEC888F044}" type="presOf" srcId="{B9B1A6DB-BB9B-4D34-9FFF-CBAC3CDA8DE4}" destId="{978CAFCE-B948-4D4C-A5C4-3D6833D34EC5}" srcOrd="1" destOrd="0" presId="urn:microsoft.com/office/officeart/2005/8/layout/list1"/>
    <dgm:cxn modelId="{9A97F2F9-4FA7-490C-B731-05EBB579D17C}" srcId="{E516DB97-DFDA-41BF-A16D-D5538F7B08BA}" destId="{7BC76356-1659-427C-897B-DB7DDD89588C}" srcOrd="0" destOrd="0" parTransId="{D95AE622-8D5F-4111-AF99-7A6DDC7CD9EA}" sibTransId="{7ACB8DF0-307D-4067-AA2B-789CF4895AD6}"/>
    <dgm:cxn modelId="{E7CED393-08AB-4688-AA17-CCD91254784E}" type="presParOf" srcId="{51B66EFB-1C2E-4060-B7C3-47BA7060887D}" destId="{CF7DB118-F316-4E97-B7A5-78C90B79B6B7}" srcOrd="0" destOrd="0" presId="urn:microsoft.com/office/officeart/2005/8/layout/list1"/>
    <dgm:cxn modelId="{714FC58D-F350-40FC-94E7-4A6102F4F423}" type="presParOf" srcId="{CF7DB118-F316-4E97-B7A5-78C90B79B6B7}" destId="{30EC9858-91DA-46A1-8ADE-1137F490D758}" srcOrd="0" destOrd="0" presId="urn:microsoft.com/office/officeart/2005/8/layout/list1"/>
    <dgm:cxn modelId="{D2158298-2E37-472D-8389-69EB63DCFE49}" type="presParOf" srcId="{CF7DB118-F316-4E97-B7A5-78C90B79B6B7}" destId="{8C62EE37-9BEA-4263-AB13-4937383B9F11}" srcOrd="1" destOrd="0" presId="urn:microsoft.com/office/officeart/2005/8/layout/list1"/>
    <dgm:cxn modelId="{87E914F7-A01E-4F08-B2EE-9561AF220532}" type="presParOf" srcId="{51B66EFB-1C2E-4060-B7C3-47BA7060887D}" destId="{65AA43E0-44E6-4201-BB66-BCE9D16142F4}" srcOrd="1" destOrd="0" presId="urn:microsoft.com/office/officeart/2005/8/layout/list1"/>
    <dgm:cxn modelId="{1417266C-7E16-421C-BEB5-BA1A179C8050}" type="presParOf" srcId="{51B66EFB-1C2E-4060-B7C3-47BA7060887D}" destId="{577F4B53-361D-4DEE-8820-85AD2F79D12C}" srcOrd="2" destOrd="0" presId="urn:microsoft.com/office/officeart/2005/8/layout/list1"/>
    <dgm:cxn modelId="{1A53BCFA-4341-4C4D-B023-1FF0EDB22E58}" type="presParOf" srcId="{51B66EFB-1C2E-4060-B7C3-47BA7060887D}" destId="{9C6EC107-C7D7-4266-9B2B-12746A59B66D}" srcOrd="3" destOrd="0" presId="urn:microsoft.com/office/officeart/2005/8/layout/list1"/>
    <dgm:cxn modelId="{B76F3A06-AD50-40B2-8811-1814E7D43530}" type="presParOf" srcId="{51B66EFB-1C2E-4060-B7C3-47BA7060887D}" destId="{F4821E48-FAA1-4DED-9722-93C0FE2FD667}" srcOrd="4" destOrd="0" presId="urn:microsoft.com/office/officeart/2005/8/layout/list1"/>
    <dgm:cxn modelId="{AD4FB1F6-4A05-408D-A355-A58D493D4D5F}" type="presParOf" srcId="{F4821E48-FAA1-4DED-9722-93C0FE2FD667}" destId="{3BAFD4E6-61EB-4958-AD4E-5E6478838B47}" srcOrd="0" destOrd="0" presId="urn:microsoft.com/office/officeart/2005/8/layout/list1"/>
    <dgm:cxn modelId="{E0980DBF-DE44-4EDA-8B42-283137D782EF}" type="presParOf" srcId="{F4821E48-FAA1-4DED-9722-93C0FE2FD667}" destId="{CB614E1C-A2E5-4A8B-B396-BC25284DBBE4}" srcOrd="1" destOrd="0" presId="urn:microsoft.com/office/officeart/2005/8/layout/list1"/>
    <dgm:cxn modelId="{FDFE8A4B-10DD-412B-ABA6-CBDAE9EC3C36}" type="presParOf" srcId="{51B66EFB-1C2E-4060-B7C3-47BA7060887D}" destId="{8C7C3025-3ECC-429B-AD75-3AA33517C3E9}" srcOrd="5" destOrd="0" presId="urn:microsoft.com/office/officeart/2005/8/layout/list1"/>
    <dgm:cxn modelId="{5AC3D312-80B4-4800-A6EE-F68A5C3AC6AD}" type="presParOf" srcId="{51B66EFB-1C2E-4060-B7C3-47BA7060887D}" destId="{4F15F15E-C992-4E70-A566-03DA53BF1DE8}" srcOrd="6" destOrd="0" presId="urn:microsoft.com/office/officeart/2005/8/layout/list1"/>
    <dgm:cxn modelId="{2F4347AC-F82A-4A36-882C-AB7F1B20A91C}" type="presParOf" srcId="{51B66EFB-1C2E-4060-B7C3-47BA7060887D}" destId="{42AE085D-346C-4671-BAD1-4CF4DD682426}" srcOrd="7" destOrd="0" presId="urn:microsoft.com/office/officeart/2005/8/layout/list1"/>
    <dgm:cxn modelId="{04FF8436-E5DD-4CC5-BF11-525EEB61AD48}" type="presParOf" srcId="{51B66EFB-1C2E-4060-B7C3-47BA7060887D}" destId="{970C9625-6A3C-4052-901B-200B666178D2}" srcOrd="8" destOrd="0" presId="urn:microsoft.com/office/officeart/2005/8/layout/list1"/>
    <dgm:cxn modelId="{68E0BCB5-3D8C-47B8-A03A-E1932C43CE62}" type="presParOf" srcId="{970C9625-6A3C-4052-901B-200B666178D2}" destId="{451D02F8-CFDA-4212-9A5C-74D93ADB4905}" srcOrd="0" destOrd="0" presId="urn:microsoft.com/office/officeart/2005/8/layout/list1"/>
    <dgm:cxn modelId="{F061E4F5-A347-4253-B5DD-F1086CC4CE96}" type="presParOf" srcId="{970C9625-6A3C-4052-901B-200B666178D2}" destId="{0FA6A95F-C518-48B6-9EE5-A5365EDA10F6}" srcOrd="1" destOrd="0" presId="urn:microsoft.com/office/officeart/2005/8/layout/list1"/>
    <dgm:cxn modelId="{E03C5F66-3DCA-4DF5-BC26-EBB934B6C4F3}" type="presParOf" srcId="{51B66EFB-1C2E-4060-B7C3-47BA7060887D}" destId="{C620ECC9-E59B-412A-8F36-2DDE49858F12}" srcOrd="9" destOrd="0" presId="urn:microsoft.com/office/officeart/2005/8/layout/list1"/>
    <dgm:cxn modelId="{C54F1D60-CDD3-4651-90BF-7B9FFAC84FA1}" type="presParOf" srcId="{51B66EFB-1C2E-4060-B7C3-47BA7060887D}" destId="{A1D43586-2EA1-4DEC-93DC-F6627B03FCBD}" srcOrd="10" destOrd="0" presId="urn:microsoft.com/office/officeart/2005/8/layout/list1"/>
    <dgm:cxn modelId="{BE4C1972-57F9-4008-9475-D6225E180984}" type="presParOf" srcId="{51B66EFB-1C2E-4060-B7C3-47BA7060887D}" destId="{C0EB1991-C491-4F5E-9581-D4AC614D785D}" srcOrd="11" destOrd="0" presId="urn:microsoft.com/office/officeart/2005/8/layout/list1"/>
    <dgm:cxn modelId="{E39AB0CF-E639-44C0-B0EF-6EC19FD523DE}" type="presParOf" srcId="{51B66EFB-1C2E-4060-B7C3-47BA7060887D}" destId="{CF28B557-EDA4-469C-A000-7129D27C0093}" srcOrd="12" destOrd="0" presId="urn:microsoft.com/office/officeart/2005/8/layout/list1"/>
    <dgm:cxn modelId="{03345EDA-52D1-4A32-8F86-EB32A17BD222}" type="presParOf" srcId="{CF28B557-EDA4-469C-A000-7129D27C0093}" destId="{F6049D07-CE72-4B12-B4D8-818FBF482435}" srcOrd="0" destOrd="0" presId="urn:microsoft.com/office/officeart/2005/8/layout/list1"/>
    <dgm:cxn modelId="{E9952999-D514-443F-BC1A-8A5183C4EF18}" type="presParOf" srcId="{CF28B557-EDA4-469C-A000-7129D27C0093}" destId="{978CAFCE-B948-4D4C-A5C4-3D6833D34EC5}" srcOrd="1" destOrd="0" presId="urn:microsoft.com/office/officeart/2005/8/layout/list1"/>
    <dgm:cxn modelId="{D2C5A4F6-4509-4B24-9DF6-3AA5E3BE987B}" type="presParOf" srcId="{51B66EFB-1C2E-4060-B7C3-47BA7060887D}" destId="{49B2A6CA-F73C-40EE-8D33-035302AF505C}" srcOrd="13" destOrd="0" presId="urn:microsoft.com/office/officeart/2005/8/layout/list1"/>
    <dgm:cxn modelId="{37BFDE04-7214-4DD6-B353-547F83DAB4EC}" type="presParOf" srcId="{51B66EFB-1C2E-4060-B7C3-47BA7060887D}" destId="{AFD73B59-B76D-4399-B1B5-7FEF69ACEF32}" srcOrd="14" destOrd="0" presId="urn:microsoft.com/office/officeart/2005/8/layout/list1"/>
    <dgm:cxn modelId="{135FF75C-092A-4C5E-8CED-AB809E1ADF86}" type="presParOf" srcId="{51B66EFB-1C2E-4060-B7C3-47BA7060887D}" destId="{5735237A-88F1-4808-9982-ADCF877FDB2D}" srcOrd="15" destOrd="0" presId="urn:microsoft.com/office/officeart/2005/8/layout/list1"/>
    <dgm:cxn modelId="{CD7088CF-7AC0-4B75-A920-B53A2ABD4E02}" type="presParOf" srcId="{51B66EFB-1C2E-4060-B7C3-47BA7060887D}" destId="{A0FC8BA5-608D-4BF9-AF06-D3310821E01F}" srcOrd="16" destOrd="0" presId="urn:microsoft.com/office/officeart/2005/8/layout/list1"/>
    <dgm:cxn modelId="{997CF3AB-A680-4AA4-A2FD-080EF46C52BF}" type="presParOf" srcId="{A0FC8BA5-608D-4BF9-AF06-D3310821E01F}" destId="{55967171-6C41-44A6-BEA6-A32E54A67B95}" srcOrd="0" destOrd="0" presId="urn:microsoft.com/office/officeart/2005/8/layout/list1"/>
    <dgm:cxn modelId="{4174858F-B1C8-4AAB-AA6B-11400358B464}" type="presParOf" srcId="{A0FC8BA5-608D-4BF9-AF06-D3310821E01F}" destId="{078F3AB9-FE7B-4B2C-8A6B-2C86071E06F5}" srcOrd="1" destOrd="0" presId="urn:microsoft.com/office/officeart/2005/8/layout/list1"/>
    <dgm:cxn modelId="{B4621BD3-F819-4456-A1C7-11388658DF99}" type="presParOf" srcId="{51B66EFB-1C2E-4060-B7C3-47BA7060887D}" destId="{CBA9512B-A415-46D2-8920-1E50BC98C1F9}" srcOrd="17" destOrd="0" presId="urn:microsoft.com/office/officeart/2005/8/layout/list1"/>
    <dgm:cxn modelId="{8E4690AF-C3BC-4428-9978-182087CE5D89}" type="presParOf" srcId="{51B66EFB-1C2E-4060-B7C3-47BA7060887D}" destId="{649A901F-2EEE-4D39-9B1B-BB6D14F7DD77}" srcOrd="18" destOrd="0" presId="urn:microsoft.com/office/officeart/2005/8/layout/list1"/>
    <dgm:cxn modelId="{3C1CEB40-8DC7-4AE9-8FC8-37871A074952}" type="presParOf" srcId="{51B66EFB-1C2E-4060-B7C3-47BA7060887D}" destId="{69174E41-23C7-4A89-928A-428FFE2DAF32}" srcOrd="19" destOrd="0" presId="urn:microsoft.com/office/officeart/2005/8/layout/list1"/>
    <dgm:cxn modelId="{EC4677FC-0437-48AE-83BD-87D90571AA86}" type="presParOf" srcId="{51B66EFB-1C2E-4060-B7C3-47BA7060887D}" destId="{28CEE1A6-9444-49A3-863C-D532677908D9}" srcOrd="20" destOrd="0" presId="urn:microsoft.com/office/officeart/2005/8/layout/list1"/>
    <dgm:cxn modelId="{0693F142-C5D4-4275-B5E5-136256C1DC6E}" type="presParOf" srcId="{28CEE1A6-9444-49A3-863C-D532677908D9}" destId="{F4D54767-CD35-4C5E-9385-B6375F40A799}" srcOrd="0" destOrd="0" presId="urn:microsoft.com/office/officeart/2005/8/layout/list1"/>
    <dgm:cxn modelId="{6F26E74D-9C18-4C00-97BD-A1CB6B221AC1}" type="presParOf" srcId="{28CEE1A6-9444-49A3-863C-D532677908D9}" destId="{3BF2D7C1-54CC-40E9-8BBD-843F9051C107}" srcOrd="1" destOrd="0" presId="urn:microsoft.com/office/officeart/2005/8/layout/list1"/>
    <dgm:cxn modelId="{3AB57FA3-480A-4B9B-9728-36DFC49B714C}" type="presParOf" srcId="{51B66EFB-1C2E-4060-B7C3-47BA7060887D}" destId="{39519368-FBD8-4A00-B8E5-492CDAC4B4DF}" srcOrd="21" destOrd="0" presId="urn:microsoft.com/office/officeart/2005/8/layout/list1"/>
    <dgm:cxn modelId="{9B7A90FE-3EED-4BB1-80BD-8533C1F1F307}" type="presParOf" srcId="{51B66EFB-1C2E-4060-B7C3-47BA7060887D}" destId="{515EA818-4C0E-492E-89DA-60934FE9735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20126C-FB7A-41E1-9CDC-47A7813434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3B524D-2D28-43A6-B0BE-40416921C615}">
      <dgm:prSet/>
      <dgm:spPr/>
      <dgm:t>
        <a:bodyPr/>
        <a:lstStyle/>
        <a:p>
          <a:r>
            <a:rPr lang="en-US" b="0" i="0" dirty="0"/>
            <a:t>Test early</a:t>
          </a:r>
          <a:endParaRPr lang="en-US" dirty="0"/>
        </a:p>
      </dgm:t>
    </dgm:pt>
    <dgm:pt modelId="{AA942060-2F26-4C43-8457-4CB37B0813B0}" type="parTrans" cxnId="{0800A36F-90E5-4B97-9E45-06B99EB0C294}">
      <dgm:prSet/>
      <dgm:spPr/>
      <dgm:t>
        <a:bodyPr/>
        <a:lstStyle/>
        <a:p>
          <a:endParaRPr lang="en-US"/>
        </a:p>
      </dgm:t>
    </dgm:pt>
    <dgm:pt modelId="{AEEFE706-BE01-4F01-92CF-A7F1E93BB04A}" type="sibTrans" cxnId="{0800A36F-90E5-4B97-9E45-06B99EB0C294}">
      <dgm:prSet/>
      <dgm:spPr/>
      <dgm:t>
        <a:bodyPr/>
        <a:lstStyle/>
        <a:p>
          <a:endParaRPr lang="en-US"/>
        </a:p>
      </dgm:t>
    </dgm:pt>
    <dgm:pt modelId="{190A60AC-E915-42E7-98D6-1DC8ECAB2677}">
      <dgm:prSet/>
      <dgm:spPr/>
      <dgm:t>
        <a:bodyPr/>
        <a:lstStyle/>
        <a:p>
          <a:endParaRPr lang="en-US" dirty="0"/>
        </a:p>
      </dgm:t>
    </dgm:pt>
    <dgm:pt modelId="{0C25E5F3-4714-4CE9-BABD-B9E036F92388}" type="parTrans" cxnId="{C6A0557D-62E5-48C5-B7DE-EE9D44E9984B}">
      <dgm:prSet/>
      <dgm:spPr/>
      <dgm:t>
        <a:bodyPr/>
        <a:lstStyle/>
        <a:p>
          <a:endParaRPr lang="en-US"/>
        </a:p>
      </dgm:t>
    </dgm:pt>
    <dgm:pt modelId="{9FB558BB-7284-4107-A7CF-79B7D56AF23A}" type="sibTrans" cxnId="{C6A0557D-62E5-48C5-B7DE-EE9D44E9984B}">
      <dgm:prSet/>
      <dgm:spPr/>
      <dgm:t>
        <a:bodyPr/>
        <a:lstStyle/>
        <a:p>
          <a:endParaRPr lang="en-US"/>
        </a:p>
      </dgm:t>
    </dgm:pt>
    <dgm:pt modelId="{7E0132C6-7F20-4D44-A035-52B694A53A68}">
      <dgm:prSet/>
      <dgm:spPr/>
      <dgm:t>
        <a:bodyPr/>
        <a:lstStyle/>
        <a:p>
          <a:r>
            <a:rPr lang="en-US" b="0" i="0" dirty="0"/>
            <a:t>Use version numbers</a:t>
          </a:r>
          <a:endParaRPr lang="en-US" dirty="0"/>
        </a:p>
      </dgm:t>
    </dgm:pt>
    <dgm:pt modelId="{D777017B-207F-4907-A39B-2C5C31792257}" type="parTrans" cxnId="{0F60097D-B9C9-4FF4-BF03-837C817B7A62}">
      <dgm:prSet/>
      <dgm:spPr/>
      <dgm:t>
        <a:bodyPr/>
        <a:lstStyle/>
        <a:p>
          <a:endParaRPr lang="en-US"/>
        </a:p>
      </dgm:t>
    </dgm:pt>
    <dgm:pt modelId="{376CADA3-8B8E-4823-8B25-1B2990CBE496}" type="sibTrans" cxnId="{0F60097D-B9C9-4FF4-BF03-837C817B7A62}">
      <dgm:prSet/>
      <dgm:spPr/>
      <dgm:t>
        <a:bodyPr/>
        <a:lstStyle/>
        <a:p>
          <a:endParaRPr lang="en-US"/>
        </a:p>
      </dgm:t>
    </dgm:pt>
    <dgm:pt modelId="{CEF2DB6C-7B05-4A50-B93E-FBF8532B28D8}">
      <dgm:prSet/>
      <dgm:spPr/>
      <dgm:t>
        <a:bodyPr/>
        <a:lstStyle/>
        <a:p>
          <a:r>
            <a:rPr lang="en-US" b="0" i="0" dirty="0"/>
            <a:t>Track bugs</a:t>
          </a:r>
          <a:endParaRPr lang="en-US" dirty="0"/>
        </a:p>
      </dgm:t>
    </dgm:pt>
    <dgm:pt modelId="{B2DB34B9-7AC2-4E40-9879-B4A851F00A30}" type="parTrans" cxnId="{5C983454-A808-4AA3-876D-8D47C030AB87}">
      <dgm:prSet/>
      <dgm:spPr/>
      <dgm:t>
        <a:bodyPr/>
        <a:lstStyle/>
        <a:p>
          <a:endParaRPr lang="en-US"/>
        </a:p>
      </dgm:t>
    </dgm:pt>
    <dgm:pt modelId="{841AAACB-0906-4612-B524-D3424C80E1AC}" type="sibTrans" cxnId="{5C983454-A808-4AA3-876D-8D47C030AB87}">
      <dgm:prSet/>
      <dgm:spPr/>
      <dgm:t>
        <a:bodyPr/>
        <a:lstStyle/>
        <a:p>
          <a:endParaRPr lang="en-US"/>
        </a:p>
      </dgm:t>
    </dgm:pt>
    <dgm:pt modelId="{D5ABE0B0-8120-42D7-B351-33722BBFEA4B}" type="pres">
      <dgm:prSet presAssocID="{5F20126C-FB7A-41E1-9CDC-47A781343457}" presName="root" presStyleCnt="0">
        <dgm:presLayoutVars>
          <dgm:dir/>
          <dgm:resizeHandles val="exact"/>
        </dgm:presLayoutVars>
      </dgm:prSet>
      <dgm:spPr/>
    </dgm:pt>
    <dgm:pt modelId="{5D429BC5-40BE-4F37-96E1-B51F1E26D78A}" type="pres">
      <dgm:prSet presAssocID="{743B524D-2D28-43A6-B0BE-40416921C615}" presName="compNode" presStyleCnt="0"/>
      <dgm:spPr/>
    </dgm:pt>
    <dgm:pt modelId="{84996386-8072-4207-8CEC-993A8DDF9A6D}" type="pres">
      <dgm:prSet presAssocID="{743B524D-2D28-43A6-B0BE-40416921C615}" presName="bgRect" presStyleLbl="bgShp" presStyleIdx="0" presStyleCnt="4" custLinFactNeighborX="-1256" custLinFactNeighborY="-923"/>
      <dgm:spPr/>
    </dgm:pt>
    <dgm:pt modelId="{8B810FF4-A329-4FD7-9207-923E3F1936DB}" type="pres">
      <dgm:prSet presAssocID="{743B524D-2D28-43A6-B0BE-40416921C6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C6D115-2BD1-4F9D-AB4F-73B935655DCA}" type="pres">
      <dgm:prSet presAssocID="{743B524D-2D28-43A6-B0BE-40416921C615}" presName="spaceRect" presStyleCnt="0"/>
      <dgm:spPr/>
    </dgm:pt>
    <dgm:pt modelId="{1028DE68-2638-48BD-9DC6-E620AC3FAA44}" type="pres">
      <dgm:prSet presAssocID="{743B524D-2D28-43A6-B0BE-40416921C615}" presName="parTx" presStyleLbl="revTx" presStyleIdx="0" presStyleCnt="4">
        <dgm:presLayoutVars>
          <dgm:chMax val="0"/>
          <dgm:chPref val="0"/>
        </dgm:presLayoutVars>
      </dgm:prSet>
      <dgm:spPr/>
    </dgm:pt>
    <dgm:pt modelId="{2FC1AF68-0CB5-493B-B4A0-415C9B3054D1}" type="pres">
      <dgm:prSet presAssocID="{AEEFE706-BE01-4F01-92CF-A7F1E93BB04A}" presName="sibTrans" presStyleCnt="0"/>
      <dgm:spPr/>
    </dgm:pt>
    <dgm:pt modelId="{CAEA5503-330E-4851-8EF7-4F41DCDE3470}" type="pres">
      <dgm:prSet presAssocID="{190A60AC-E915-42E7-98D6-1DC8ECAB2677}" presName="compNode" presStyleCnt="0"/>
      <dgm:spPr/>
    </dgm:pt>
    <dgm:pt modelId="{95FA98C4-A389-4C39-A405-233384D83DF1}" type="pres">
      <dgm:prSet presAssocID="{190A60AC-E915-42E7-98D6-1DC8ECAB2677}" presName="bgRect" presStyleLbl="bgShp" presStyleIdx="1" presStyleCnt="4"/>
      <dgm:spPr/>
    </dgm:pt>
    <dgm:pt modelId="{C816B0F5-494A-4F5C-9549-5140A6C9ECE5}" type="pres">
      <dgm:prSet presAssocID="{190A60AC-E915-42E7-98D6-1DC8ECAB2677}" presName="iconRect" presStyleLbl="node1" presStyleIdx="1" presStyleCnt="4" custLinFactNeighborX="2654" custLinFactNeighborY="-601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571A8E8-58D1-4670-8D96-5EBEDC860528}" type="pres">
      <dgm:prSet presAssocID="{190A60AC-E915-42E7-98D6-1DC8ECAB2677}" presName="spaceRect" presStyleCnt="0"/>
      <dgm:spPr/>
    </dgm:pt>
    <dgm:pt modelId="{4DADED2E-2F4A-4019-A11A-68F495C3C305}" type="pres">
      <dgm:prSet presAssocID="{190A60AC-E915-42E7-98D6-1DC8ECAB2677}" presName="parTx" presStyleLbl="revTx" presStyleIdx="1" presStyleCnt="4">
        <dgm:presLayoutVars>
          <dgm:chMax val="0"/>
          <dgm:chPref val="0"/>
        </dgm:presLayoutVars>
      </dgm:prSet>
      <dgm:spPr/>
    </dgm:pt>
    <dgm:pt modelId="{8045BC86-030D-49DF-AD69-B6D7C80BCB6B}" type="pres">
      <dgm:prSet presAssocID="{9FB558BB-7284-4107-A7CF-79B7D56AF23A}" presName="sibTrans" presStyleCnt="0"/>
      <dgm:spPr/>
    </dgm:pt>
    <dgm:pt modelId="{9112F857-AC7B-45AE-91E4-A8E5F2E1D796}" type="pres">
      <dgm:prSet presAssocID="{7E0132C6-7F20-4D44-A035-52B694A53A68}" presName="compNode" presStyleCnt="0"/>
      <dgm:spPr/>
    </dgm:pt>
    <dgm:pt modelId="{6172CF63-77D8-4F6C-ADA9-5C72F48E0586}" type="pres">
      <dgm:prSet presAssocID="{7E0132C6-7F20-4D44-A035-52B694A53A68}" presName="bgRect" presStyleLbl="bgShp" presStyleIdx="2" presStyleCnt="4"/>
      <dgm:spPr/>
    </dgm:pt>
    <dgm:pt modelId="{496C4C01-96C0-4990-9D1D-65DBB4244ACE}" type="pres">
      <dgm:prSet presAssocID="{7E0132C6-7F20-4D44-A035-52B694A53A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3FF3172-3C1F-4860-BF7C-78A37D860964}" type="pres">
      <dgm:prSet presAssocID="{7E0132C6-7F20-4D44-A035-52B694A53A68}" presName="spaceRect" presStyleCnt="0"/>
      <dgm:spPr/>
    </dgm:pt>
    <dgm:pt modelId="{2F91AEC9-571C-4923-AA84-8A32BDBC1C65}" type="pres">
      <dgm:prSet presAssocID="{7E0132C6-7F20-4D44-A035-52B694A53A68}" presName="parTx" presStyleLbl="revTx" presStyleIdx="2" presStyleCnt="4">
        <dgm:presLayoutVars>
          <dgm:chMax val="0"/>
          <dgm:chPref val="0"/>
        </dgm:presLayoutVars>
      </dgm:prSet>
      <dgm:spPr/>
    </dgm:pt>
    <dgm:pt modelId="{E74CEC8A-B76F-4517-BBB2-254ACE51611E}" type="pres">
      <dgm:prSet presAssocID="{376CADA3-8B8E-4823-8B25-1B2990CBE496}" presName="sibTrans" presStyleCnt="0"/>
      <dgm:spPr/>
    </dgm:pt>
    <dgm:pt modelId="{8017DB80-6324-4256-B501-C9DF2CED1026}" type="pres">
      <dgm:prSet presAssocID="{CEF2DB6C-7B05-4A50-B93E-FBF8532B28D8}" presName="compNode" presStyleCnt="0"/>
      <dgm:spPr/>
    </dgm:pt>
    <dgm:pt modelId="{6AF395C1-A453-4D15-AE32-62F0A1C403C8}" type="pres">
      <dgm:prSet presAssocID="{CEF2DB6C-7B05-4A50-B93E-FBF8532B28D8}" presName="bgRect" presStyleLbl="bgShp" presStyleIdx="3" presStyleCnt="4"/>
      <dgm:spPr/>
    </dgm:pt>
    <dgm:pt modelId="{7B36F8D9-E13C-4B88-BD79-6B7FBFCD4695}" type="pres">
      <dgm:prSet presAssocID="{CEF2DB6C-7B05-4A50-B93E-FBF8532B28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F13E817F-C1AF-49BC-9C92-364025CEA4E5}" type="pres">
      <dgm:prSet presAssocID="{CEF2DB6C-7B05-4A50-B93E-FBF8532B28D8}" presName="spaceRect" presStyleCnt="0"/>
      <dgm:spPr/>
    </dgm:pt>
    <dgm:pt modelId="{D3CA8134-4C4C-44EE-85AC-7CFC51F56388}" type="pres">
      <dgm:prSet presAssocID="{CEF2DB6C-7B05-4A50-B93E-FBF8532B28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BF09D16-48DD-442B-9218-CAE1D6C1A8E5}" type="presOf" srcId="{743B524D-2D28-43A6-B0BE-40416921C615}" destId="{1028DE68-2638-48BD-9DC6-E620AC3FAA44}" srcOrd="0" destOrd="0" presId="urn:microsoft.com/office/officeart/2018/2/layout/IconVerticalSolidList"/>
    <dgm:cxn modelId="{AB556227-0A77-43C9-AFB9-4A699FDD958A}" type="presOf" srcId="{190A60AC-E915-42E7-98D6-1DC8ECAB2677}" destId="{4DADED2E-2F4A-4019-A11A-68F495C3C305}" srcOrd="0" destOrd="0" presId="urn:microsoft.com/office/officeart/2018/2/layout/IconVerticalSolidList"/>
    <dgm:cxn modelId="{0800A36F-90E5-4B97-9E45-06B99EB0C294}" srcId="{5F20126C-FB7A-41E1-9CDC-47A781343457}" destId="{743B524D-2D28-43A6-B0BE-40416921C615}" srcOrd="0" destOrd="0" parTransId="{AA942060-2F26-4C43-8457-4CB37B0813B0}" sibTransId="{AEEFE706-BE01-4F01-92CF-A7F1E93BB04A}"/>
    <dgm:cxn modelId="{5C983454-A808-4AA3-876D-8D47C030AB87}" srcId="{5F20126C-FB7A-41E1-9CDC-47A781343457}" destId="{CEF2DB6C-7B05-4A50-B93E-FBF8532B28D8}" srcOrd="3" destOrd="0" parTransId="{B2DB34B9-7AC2-4E40-9879-B4A851F00A30}" sibTransId="{841AAACB-0906-4612-B524-D3424C80E1AC}"/>
    <dgm:cxn modelId="{0F60097D-B9C9-4FF4-BF03-837C817B7A62}" srcId="{5F20126C-FB7A-41E1-9CDC-47A781343457}" destId="{7E0132C6-7F20-4D44-A035-52B694A53A68}" srcOrd="2" destOrd="0" parTransId="{D777017B-207F-4907-A39B-2C5C31792257}" sibTransId="{376CADA3-8B8E-4823-8B25-1B2990CBE496}"/>
    <dgm:cxn modelId="{C6A0557D-62E5-48C5-B7DE-EE9D44E9984B}" srcId="{5F20126C-FB7A-41E1-9CDC-47A781343457}" destId="{190A60AC-E915-42E7-98D6-1DC8ECAB2677}" srcOrd="1" destOrd="0" parTransId="{0C25E5F3-4714-4CE9-BABD-B9E036F92388}" sibTransId="{9FB558BB-7284-4107-A7CF-79B7D56AF23A}"/>
    <dgm:cxn modelId="{3B8DEE7E-52FC-4E31-88F8-F2AD95BAD069}" type="presOf" srcId="{7E0132C6-7F20-4D44-A035-52B694A53A68}" destId="{2F91AEC9-571C-4923-AA84-8A32BDBC1C65}" srcOrd="0" destOrd="0" presId="urn:microsoft.com/office/officeart/2018/2/layout/IconVerticalSolidList"/>
    <dgm:cxn modelId="{15362AAE-280C-4966-9193-55E28EE26872}" type="presOf" srcId="{CEF2DB6C-7B05-4A50-B93E-FBF8532B28D8}" destId="{D3CA8134-4C4C-44EE-85AC-7CFC51F56388}" srcOrd="0" destOrd="0" presId="urn:microsoft.com/office/officeart/2018/2/layout/IconVerticalSolidList"/>
    <dgm:cxn modelId="{97D4F6D7-A3B3-4909-8B1E-719CA5499ED8}" type="presOf" srcId="{5F20126C-FB7A-41E1-9CDC-47A781343457}" destId="{D5ABE0B0-8120-42D7-B351-33722BBFEA4B}" srcOrd="0" destOrd="0" presId="urn:microsoft.com/office/officeart/2018/2/layout/IconVerticalSolidList"/>
    <dgm:cxn modelId="{1A3CC349-8C98-411C-9F5A-BBAEE5F029DB}" type="presParOf" srcId="{D5ABE0B0-8120-42D7-B351-33722BBFEA4B}" destId="{5D429BC5-40BE-4F37-96E1-B51F1E26D78A}" srcOrd="0" destOrd="0" presId="urn:microsoft.com/office/officeart/2018/2/layout/IconVerticalSolidList"/>
    <dgm:cxn modelId="{133F0FD8-FAEF-4286-B1B4-A7B8613A9220}" type="presParOf" srcId="{5D429BC5-40BE-4F37-96E1-B51F1E26D78A}" destId="{84996386-8072-4207-8CEC-993A8DDF9A6D}" srcOrd="0" destOrd="0" presId="urn:microsoft.com/office/officeart/2018/2/layout/IconVerticalSolidList"/>
    <dgm:cxn modelId="{0E3AE61C-642C-44AF-B2C4-77480F37BCAC}" type="presParOf" srcId="{5D429BC5-40BE-4F37-96E1-B51F1E26D78A}" destId="{8B810FF4-A329-4FD7-9207-923E3F1936DB}" srcOrd="1" destOrd="0" presId="urn:microsoft.com/office/officeart/2018/2/layout/IconVerticalSolidList"/>
    <dgm:cxn modelId="{4ADBB915-EB4C-4C13-9A96-9C6233F273AF}" type="presParOf" srcId="{5D429BC5-40BE-4F37-96E1-B51F1E26D78A}" destId="{A7C6D115-2BD1-4F9D-AB4F-73B935655DCA}" srcOrd="2" destOrd="0" presId="urn:microsoft.com/office/officeart/2018/2/layout/IconVerticalSolidList"/>
    <dgm:cxn modelId="{46FC7BF7-C4F5-4533-BD08-C616396E173F}" type="presParOf" srcId="{5D429BC5-40BE-4F37-96E1-B51F1E26D78A}" destId="{1028DE68-2638-48BD-9DC6-E620AC3FAA44}" srcOrd="3" destOrd="0" presId="urn:microsoft.com/office/officeart/2018/2/layout/IconVerticalSolidList"/>
    <dgm:cxn modelId="{41FFD703-5EAF-4BE1-A892-509150857F2A}" type="presParOf" srcId="{D5ABE0B0-8120-42D7-B351-33722BBFEA4B}" destId="{2FC1AF68-0CB5-493B-B4A0-415C9B3054D1}" srcOrd="1" destOrd="0" presId="urn:microsoft.com/office/officeart/2018/2/layout/IconVerticalSolidList"/>
    <dgm:cxn modelId="{54DD6DD4-A40F-493A-AB6C-10BAF13DB2CD}" type="presParOf" srcId="{D5ABE0B0-8120-42D7-B351-33722BBFEA4B}" destId="{CAEA5503-330E-4851-8EF7-4F41DCDE3470}" srcOrd="2" destOrd="0" presId="urn:microsoft.com/office/officeart/2018/2/layout/IconVerticalSolidList"/>
    <dgm:cxn modelId="{7761C58F-876C-4296-A3AC-D6C87F18DADF}" type="presParOf" srcId="{CAEA5503-330E-4851-8EF7-4F41DCDE3470}" destId="{95FA98C4-A389-4C39-A405-233384D83DF1}" srcOrd="0" destOrd="0" presId="urn:microsoft.com/office/officeart/2018/2/layout/IconVerticalSolidList"/>
    <dgm:cxn modelId="{24ECAE79-17B4-4C51-970F-A473C336A439}" type="presParOf" srcId="{CAEA5503-330E-4851-8EF7-4F41DCDE3470}" destId="{C816B0F5-494A-4F5C-9549-5140A6C9ECE5}" srcOrd="1" destOrd="0" presId="urn:microsoft.com/office/officeart/2018/2/layout/IconVerticalSolidList"/>
    <dgm:cxn modelId="{D24685FD-F264-4FDA-AA2C-8983ECCDADDD}" type="presParOf" srcId="{CAEA5503-330E-4851-8EF7-4F41DCDE3470}" destId="{1571A8E8-58D1-4670-8D96-5EBEDC860528}" srcOrd="2" destOrd="0" presId="urn:microsoft.com/office/officeart/2018/2/layout/IconVerticalSolidList"/>
    <dgm:cxn modelId="{0F41F14E-C621-4EB2-B3B1-9EDD5A2EF5CB}" type="presParOf" srcId="{CAEA5503-330E-4851-8EF7-4F41DCDE3470}" destId="{4DADED2E-2F4A-4019-A11A-68F495C3C305}" srcOrd="3" destOrd="0" presId="urn:microsoft.com/office/officeart/2018/2/layout/IconVerticalSolidList"/>
    <dgm:cxn modelId="{A88448E1-21AE-4B48-99F2-B0B5632EA24F}" type="presParOf" srcId="{D5ABE0B0-8120-42D7-B351-33722BBFEA4B}" destId="{8045BC86-030D-49DF-AD69-B6D7C80BCB6B}" srcOrd="3" destOrd="0" presId="urn:microsoft.com/office/officeart/2018/2/layout/IconVerticalSolidList"/>
    <dgm:cxn modelId="{BD9C5C4D-9227-4C55-AE23-0C8D638A5E41}" type="presParOf" srcId="{D5ABE0B0-8120-42D7-B351-33722BBFEA4B}" destId="{9112F857-AC7B-45AE-91E4-A8E5F2E1D796}" srcOrd="4" destOrd="0" presId="urn:microsoft.com/office/officeart/2018/2/layout/IconVerticalSolidList"/>
    <dgm:cxn modelId="{DE788A9E-0CB9-4391-86A0-DE92FD4D359C}" type="presParOf" srcId="{9112F857-AC7B-45AE-91E4-A8E5F2E1D796}" destId="{6172CF63-77D8-4F6C-ADA9-5C72F48E0586}" srcOrd="0" destOrd="0" presId="urn:microsoft.com/office/officeart/2018/2/layout/IconVerticalSolidList"/>
    <dgm:cxn modelId="{77F01AF0-026C-46D8-B596-8D1F5B6E83C9}" type="presParOf" srcId="{9112F857-AC7B-45AE-91E4-A8E5F2E1D796}" destId="{496C4C01-96C0-4990-9D1D-65DBB4244ACE}" srcOrd="1" destOrd="0" presId="urn:microsoft.com/office/officeart/2018/2/layout/IconVerticalSolidList"/>
    <dgm:cxn modelId="{B865997A-98D1-49B3-9906-53872FDFA256}" type="presParOf" srcId="{9112F857-AC7B-45AE-91E4-A8E5F2E1D796}" destId="{C3FF3172-3C1F-4860-BF7C-78A37D860964}" srcOrd="2" destOrd="0" presId="urn:microsoft.com/office/officeart/2018/2/layout/IconVerticalSolidList"/>
    <dgm:cxn modelId="{55E0B165-3576-4C32-8A31-55C031C083D0}" type="presParOf" srcId="{9112F857-AC7B-45AE-91E4-A8E5F2E1D796}" destId="{2F91AEC9-571C-4923-AA84-8A32BDBC1C65}" srcOrd="3" destOrd="0" presId="urn:microsoft.com/office/officeart/2018/2/layout/IconVerticalSolidList"/>
    <dgm:cxn modelId="{8C676876-6980-406D-9155-2837715C6047}" type="presParOf" srcId="{D5ABE0B0-8120-42D7-B351-33722BBFEA4B}" destId="{E74CEC8A-B76F-4517-BBB2-254ACE51611E}" srcOrd="5" destOrd="0" presId="urn:microsoft.com/office/officeart/2018/2/layout/IconVerticalSolidList"/>
    <dgm:cxn modelId="{0A51B961-92B2-4C0A-9B14-9323DE2B9245}" type="presParOf" srcId="{D5ABE0B0-8120-42D7-B351-33722BBFEA4B}" destId="{8017DB80-6324-4256-B501-C9DF2CED1026}" srcOrd="6" destOrd="0" presId="urn:microsoft.com/office/officeart/2018/2/layout/IconVerticalSolidList"/>
    <dgm:cxn modelId="{A1184FB0-92A2-47A3-B9B3-EA86C944BDB4}" type="presParOf" srcId="{8017DB80-6324-4256-B501-C9DF2CED1026}" destId="{6AF395C1-A453-4D15-AE32-62F0A1C403C8}" srcOrd="0" destOrd="0" presId="urn:microsoft.com/office/officeart/2018/2/layout/IconVerticalSolidList"/>
    <dgm:cxn modelId="{B4288C84-72E5-4E0A-9370-169866BC64BC}" type="presParOf" srcId="{8017DB80-6324-4256-B501-C9DF2CED1026}" destId="{7B36F8D9-E13C-4B88-BD79-6B7FBFCD4695}" srcOrd="1" destOrd="0" presId="urn:microsoft.com/office/officeart/2018/2/layout/IconVerticalSolidList"/>
    <dgm:cxn modelId="{AA5246C9-3FFE-49EE-B752-EC6F4FE244C5}" type="presParOf" srcId="{8017DB80-6324-4256-B501-C9DF2CED1026}" destId="{F13E817F-C1AF-49BC-9C92-364025CEA4E5}" srcOrd="2" destOrd="0" presId="urn:microsoft.com/office/officeart/2018/2/layout/IconVerticalSolidList"/>
    <dgm:cxn modelId="{5D721CC0-CE0A-4326-9F8A-A4D8AD6E9042}" type="presParOf" srcId="{8017DB80-6324-4256-B501-C9DF2CED1026}" destId="{D3CA8134-4C4C-44EE-85AC-7CFC51F563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4AE807-16D1-42C9-9588-D7084EA8BE0F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34DA4-EFD3-406C-98E9-35E4BF3D42CC}">
      <dgm:prSet/>
      <dgm:spPr/>
      <dgm:t>
        <a:bodyPr/>
        <a:lstStyle/>
        <a:p>
          <a:r>
            <a:rPr lang="en-US" dirty="0"/>
            <a:t>Tailor</a:t>
          </a:r>
        </a:p>
      </dgm:t>
    </dgm:pt>
    <dgm:pt modelId="{B6540308-59F8-48FB-81F4-43253F329C97}" type="parTrans" cxnId="{36C0A26F-6CD1-4ABF-98CE-BE6C1E79BED8}">
      <dgm:prSet/>
      <dgm:spPr/>
      <dgm:t>
        <a:bodyPr/>
        <a:lstStyle/>
        <a:p>
          <a:endParaRPr lang="en-US"/>
        </a:p>
      </dgm:t>
    </dgm:pt>
    <dgm:pt modelId="{340C409D-BBA2-4D6C-BB1D-4C9463121559}" type="sibTrans" cxnId="{36C0A26F-6CD1-4ABF-98CE-BE6C1E79BED8}">
      <dgm:prSet/>
      <dgm:spPr/>
      <dgm:t>
        <a:bodyPr/>
        <a:lstStyle/>
        <a:p>
          <a:endParaRPr lang="en-US"/>
        </a:p>
      </dgm:t>
    </dgm:pt>
    <dgm:pt modelId="{FB5C95DE-8974-4E70-89BA-961B7BAEF580}">
      <dgm:prSet custT="1"/>
      <dgm:spPr/>
      <dgm:t>
        <a:bodyPr/>
        <a:lstStyle/>
        <a:p>
          <a:r>
            <a:rPr lang="en-US" sz="2000" dirty="0"/>
            <a:t>Tailor builds to platforms</a:t>
          </a:r>
        </a:p>
        <a:p>
          <a:endParaRPr lang="en-US" sz="2000" dirty="0"/>
        </a:p>
        <a:p>
          <a:r>
            <a:rPr lang="en-US" sz="1600" dirty="0"/>
            <a:t>Unity allows you to deploy games to specific platforms</a:t>
          </a:r>
        </a:p>
      </dgm:t>
    </dgm:pt>
    <dgm:pt modelId="{5E9B2DA6-06DF-4CF3-B358-17C3436FE572}" type="parTrans" cxnId="{40C009D2-758C-4058-95B8-67972AFCD3A4}">
      <dgm:prSet/>
      <dgm:spPr/>
      <dgm:t>
        <a:bodyPr/>
        <a:lstStyle/>
        <a:p>
          <a:endParaRPr lang="en-US"/>
        </a:p>
      </dgm:t>
    </dgm:pt>
    <dgm:pt modelId="{44BECC6C-8C85-47F7-BFC1-01F80E492C17}" type="sibTrans" cxnId="{40C009D2-758C-4058-95B8-67972AFCD3A4}">
      <dgm:prSet/>
      <dgm:spPr/>
      <dgm:t>
        <a:bodyPr/>
        <a:lstStyle/>
        <a:p>
          <a:endParaRPr lang="en-US"/>
        </a:p>
      </dgm:t>
    </dgm:pt>
    <dgm:pt modelId="{7EE76350-8BE0-439F-ADEE-190402767117}">
      <dgm:prSet/>
      <dgm:spPr/>
      <dgm:t>
        <a:bodyPr/>
        <a:lstStyle/>
        <a:p>
          <a:r>
            <a:rPr lang="en-US" dirty="0"/>
            <a:t>Understand</a:t>
          </a:r>
        </a:p>
      </dgm:t>
    </dgm:pt>
    <dgm:pt modelId="{55A11DB1-00C0-4D02-A608-B2B91A2C75E9}" type="parTrans" cxnId="{7A56287A-F33A-4A25-A5EA-07A876E3C7B4}">
      <dgm:prSet/>
      <dgm:spPr/>
      <dgm:t>
        <a:bodyPr/>
        <a:lstStyle/>
        <a:p>
          <a:endParaRPr lang="en-US"/>
        </a:p>
      </dgm:t>
    </dgm:pt>
    <dgm:pt modelId="{3007C3ED-F964-48DC-A172-5978D100AA24}" type="sibTrans" cxnId="{7A56287A-F33A-4A25-A5EA-07A876E3C7B4}">
      <dgm:prSet/>
      <dgm:spPr/>
      <dgm:t>
        <a:bodyPr/>
        <a:lstStyle/>
        <a:p>
          <a:endParaRPr lang="en-US"/>
        </a:p>
      </dgm:t>
    </dgm:pt>
    <dgm:pt modelId="{A2AC3E04-4A15-4EE6-A0E9-21974893B339}">
      <dgm:prSet custT="1"/>
      <dgm:spPr/>
      <dgm:t>
        <a:bodyPr/>
        <a:lstStyle/>
        <a:p>
          <a:pPr>
            <a:buNone/>
          </a:pPr>
          <a:r>
            <a:rPr lang="en-US" sz="2000" dirty="0"/>
            <a:t>Understand your target hardware</a:t>
          </a:r>
        </a:p>
        <a:p>
          <a:pPr>
            <a:buFont typeface="Arial" panose="020B0604020202020204" pitchFamily="34" charset="0"/>
            <a:buChar char="•"/>
          </a:pPr>
          <a:endParaRPr lang="en-US" sz="2000" dirty="0"/>
        </a:p>
        <a:p>
          <a:pPr>
            <a:buFont typeface="Arial" panose="020B0604020202020204" pitchFamily="34" charset="0"/>
            <a:buChar char="•"/>
          </a:pPr>
          <a:r>
            <a:rPr lang="en-US" sz="1600" dirty="0"/>
            <a:t>Allows you to benchmark your game</a:t>
          </a:r>
        </a:p>
      </dgm:t>
    </dgm:pt>
    <dgm:pt modelId="{113A0E9A-B7F9-457A-8E52-4EA00AE83597}" type="parTrans" cxnId="{2E13EF6D-35A6-4AD8-A922-2A2E10807EA4}">
      <dgm:prSet/>
      <dgm:spPr/>
      <dgm:t>
        <a:bodyPr/>
        <a:lstStyle/>
        <a:p>
          <a:endParaRPr lang="en-US"/>
        </a:p>
      </dgm:t>
    </dgm:pt>
    <dgm:pt modelId="{EC37B2DC-E463-4490-B0F9-A99213D19AD6}" type="sibTrans" cxnId="{2E13EF6D-35A6-4AD8-A922-2A2E10807EA4}">
      <dgm:prSet/>
      <dgm:spPr/>
      <dgm:t>
        <a:bodyPr/>
        <a:lstStyle/>
        <a:p>
          <a:endParaRPr lang="en-US"/>
        </a:p>
      </dgm:t>
    </dgm:pt>
    <dgm:pt modelId="{A9FDB28F-4432-4DB5-9D2E-6E84A396DD33}">
      <dgm:prSet/>
      <dgm:spPr/>
      <dgm:t>
        <a:bodyPr/>
        <a:lstStyle/>
        <a:p>
          <a:r>
            <a:rPr lang="en-US" dirty="0"/>
            <a:t>Review</a:t>
          </a:r>
        </a:p>
      </dgm:t>
    </dgm:pt>
    <dgm:pt modelId="{36330FD1-42E2-4560-B5BC-615E03E82D5A}" type="parTrans" cxnId="{F928331F-D9C0-480E-B6F1-6C2BD5E85D24}">
      <dgm:prSet/>
      <dgm:spPr/>
      <dgm:t>
        <a:bodyPr/>
        <a:lstStyle/>
        <a:p>
          <a:endParaRPr lang="en-US"/>
        </a:p>
      </dgm:t>
    </dgm:pt>
    <dgm:pt modelId="{A5EB7BA3-ABFC-4F9B-91EE-81B662B9238F}" type="sibTrans" cxnId="{F928331F-D9C0-480E-B6F1-6C2BD5E85D24}">
      <dgm:prSet/>
      <dgm:spPr/>
      <dgm:t>
        <a:bodyPr/>
        <a:lstStyle/>
        <a:p>
          <a:endParaRPr lang="en-US"/>
        </a:p>
      </dgm:t>
    </dgm:pt>
    <dgm:pt modelId="{9FFF12EA-FF9A-472D-A920-533707B4324A}">
      <dgm:prSet custT="1"/>
      <dgm:spPr/>
      <dgm:t>
        <a:bodyPr/>
        <a:lstStyle/>
        <a:p>
          <a:endParaRPr lang="en-US" sz="2000" dirty="0"/>
        </a:p>
        <a:p>
          <a:r>
            <a:rPr lang="en-US" sz="1600" dirty="0"/>
            <a:t>Play the game build </a:t>
          </a:r>
          <a:br>
            <a:rPr lang="en-US" sz="1600" dirty="0"/>
          </a:br>
          <a:r>
            <a:rPr lang="en-US" sz="1600" dirty="0"/>
            <a:t>and make sure everything turned out as expected.</a:t>
          </a:r>
        </a:p>
      </dgm:t>
    </dgm:pt>
    <dgm:pt modelId="{155DEF33-7C95-4B7B-B347-98EC23EFAC22}" type="parTrans" cxnId="{2FE52EFF-6D9D-4305-9CD9-3A21E09A9CE4}">
      <dgm:prSet/>
      <dgm:spPr/>
      <dgm:t>
        <a:bodyPr/>
        <a:lstStyle/>
        <a:p>
          <a:endParaRPr lang="en-US"/>
        </a:p>
      </dgm:t>
    </dgm:pt>
    <dgm:pt modelId="{C2D70E41-6122-4D37-A2CB-9A927A06DA01}" type="sibTrans" cxnId="{2FE52EFF-6D9D-4305-9CD9-3A21E09A9CE4}">
      <dgm:prSet/>
      <dgm:spPr/>
      <dgm:t>
        <a:bodyPr/>
        <a:lstStyle/>
        <a:p>
          <a:endParaRPr lang="en-US"/>
        </a:p>
      </dgm:t>
    </dgm:pt>
    <dgm:pt modelId="{5E6B7E7A-4E2E-4C51-8B97-943B15CF96AF}" type="pres">
      <dgm:prSet presAssocID="{4D4AE807-16D1-42C9-9588-D7084EA8BE0F}" presName="Name0" presStyleCnt="0">
        <dgm:presLayoutVars>
          <dgm:dir/>
          <dgm:animLvl val="lvl"/>
          <dgm:resizeHandles val="exact"/>
        </dgm:presLayoutVars>
      </dgm:prSet>
      <dgm:spPr/>
    </dgm:pt>
    <dgm:pt modelId="{B5B6E18C-C438-4220-A738-A9A5EDDF392A}" type="pres">
      <dgm:prSet presAssocID="{2AB34DA4-EFD3-406C-98E9-35E4BF3D42CC}" presName="composite" presStyleCnt="0"/>
      <dgm:spPr/>
    </dgm:pt>
    <dgm:pt modelId="{BF506FCA-E775-4200-BD7C-FAAA4E4A308A}" type="pres">
      <dgm:prSet presAssocID="{2AB34DA4-EFD3-406C-98E9-35E4BF3D42CC}" presName="parTx" presStyleLbl="alignNode1" presStyleIdx="0" presStyleCnt="3">
        <dgm:presLayoutVars>
          <dgm:chMax val="0"/>
          <dgm:chPref val="0"/>
        </dgm:presLayoutVars>
      </dgm:prSet>
      <dgm:spPr/>
    </dgm:pt>
    <dgm:pt modelId="{399D64A7-D035-4EAE-8FE3-BAF7B5BCE22A}" type="pres">
      <dgm:prSet presAssocID="{2AB34DA4-EFD3-406C-98E9-35E4BF3D42CC}" presName="desTx" presStyleLbl="alignAccFollowNode1" presStyleIdx="0" presStyleCnt="3">
        <dgm:presLayoutVars/>
      </dgm:prSet>
      <dgm:spPr/>
    </dgm:pt>
    <dgm:pt modelId="{1390DD54-7767-4F40-AD4C-E97F9D251818}" type="pres">
      <dgm:prSet presAssocID="{340C409D-BBA2-4D6C-BB1D-4C9463121559}" presName="space" presStyleCnt="0"/>
      <dgm:spPr/>
    </dgm:pt>
    <dgm:pt modelId="{E9D1726A-68EB-4287-80E1-C65E19A903D6}" type="pres">
      <dgm:prSet presAssocID="{7EE76350-8BE0-439F-ADEE-190402767117}" presName="composite" presStyleCnt="0"/>
      <dgm:spPr/>
    </dgm:pt>
    <dgm:pt modelId="{667B8689-1993-4697-993E-A70FC3F43A99}" type="pres">
      <dgm:prSet presAssocID="{7EE76350-8BE0-439F-ADEE-190402767117}" presName="parTx" presStyleLbl="alignNode1" presStyleIdx="1" presStyleCnt="3">
        <dgm:presLayoutVars>
          <dgm:chMax val="0"/>
          <dgm:chPref val="0"/>
        </dgm:presLayoutVars>
      </dgm:prSet>
      <dgm:spPr/>
    </dgm:pt>
    <dgm:pt modelId="{A7C1E0A1-BC58-45C1-ABFF-8BD828892D29}" type="pres">
      <dgm:prSet presAssocID="{7EE76350-8BE0-439F-ADEE-190402767117}" presName="desTx" presStyleLbl="alignAccFollowNode1" presStyleIdx="1" presStyleCnt="3">
        <dgm:presLayoutVars/>
      </dgm:prSet>
      <dgm:spPr/>
    </dgm:pt>
    <dgm:pt modelId="{A1E52C28-C8E4-49F3-8824-C70BB150419E}" type="pres">
      <dgm:prSet presAssocID="{3007C3ED-F964-48DC-A172-5978D100AA24}" presName="space" presStyleCnt="0"/>
      <dgm:spPr/>
    </dgm:pt>
    <dgm:pt modelId="{1BFC1D80-5DF6-450D-A421-F590A1B8993E}" type="pres">
      <dgm:prSet presAssocID="{A9FDB28F-4432-4DB5-9D2E-6E84A396DD33}" presName="composite" presStyleCnt="0"/>
      <dgm:spPr/>
    </dgm:pt>
    <dgm:pt modelId="{5107AE18-1BF0-4FE4-882B-2BB9412E5958}" type="pres">
      <dgm:prSet presAssocID="{A9FDB28F-4432-4DB5-9D2E-6E84A396DD33}" presName="parTx" presStyleLbl="alignNode1" presStyleIdx="2" presStyleCnt="3">
        <dgm:presLayoutVars>
          <dgm:chMax val="0"/>
          <dgm:chPref val="0"/>
        </dgm:presLayoutVars>
      </dgm:prSet>
      <dgm:spPr/>
    </dgm:pt>
    <dgm:pt modelId="{A1A17A16-9051-4441-96B5-BEFB9425DBBB}" type="pres">
      <dgm:prSet presAssocID="{A9FDB28F-4432-4DB5-9D2E-6E84A396DD33}" presName="desTx" presStyleLbl="alignAccFollowNode1" presStyleIdx="2" presStyleCnt="3" custScaleX="105057" custLinFactNeighborX="351" custLinFactNeighborY="362">
        <dgm:presLayoutVars/>
      </dgm:prSet>
      <dgm:spPr/>
    </dgm:pt>
  </dgm:ptLst>
  <dgm:cxnLst>
    <dgm:cxn modelId="{39CB251A-8CCE-4F69-B133-872848A060D0}" type="presOf" srcId="{2AB34DA4-EFD3-406C-98E9-35E4BF3D42CC}" destId="{BF506FCA-E775-4200-BD7C-FAAA4E4A308A}" srcOrd="0" destOrd="0" presId="urn:microsoft.com/office/officeart/2016/7/layout/ChevronBlockProcess"/>
    <dgm:cxn modelId="{F928331F-D9C0-480E-B6F1-6C2BD5E85D24}" srcId="{4D4AE807-16D1-42C9-9588-D7084EA8BE0F}" destId="{A9FDB28F-4432-4DB5-9D2E-6E84A396DD33}" srcOrd="2" destOrd="0" parTransId="{36330FD1-42E2-4560-B5BC-615E03E82D5A}" sibTransId="{A5EB7BA3-ABFC-4F9B-91EE-81B662B9238F}"/>
    <dgm:cxn modelId="{82F67923-1383-4261-A2EE-751FE15662F4}" type="presOf" srcId="{9FFF12EA-FF9A-472D-A920-533707B4324A}" destId="{A1A17A16-9051-4441-96B5-BEFB9425DBBB}" srcOrd="0" destOrd="0" presId="urn:microsoft.com/office/officeart/2016/7/layout/ChevronBlockProcess"/>
    <dgm:cxn modelId="{B3377C4A-2744-4078-BA54-0FC43CC208C8}" type="presOf" srcId="{FB5C95DE-8974-4E70-89BA-961B7BAEF580}" destId="{399D64A7-D035-4EAE-8FE3-BAF7B5BCE22A}" srcOrd="0" destOrd="0" presId="urn:microsoft.com/office/officeart/2016/7/layout/ChevronBlockProcess"/>
    <dgm:cxn modelId="{2E13EF6D-35A6-4AD8-A922-2A2E10807EA4}" srcId="{7EE76350-8BE0-439F-ADEE-190402767117}" destId="{A2AC3E04-4A15-4EE6-A0E9-21974893B339}" srcOrd="0" destOrd="0" parTransId="{113A0E9A-B7F9-457A-8E52-4EA00AE83597}" sibTransId="{EC37B2DC-E463-4490-B0F9-A99213D19AD6}"/>
    <dgm:cxn modelId="{36C0A26F-6CD1-4ABF-98CE-BE6C1E79BED8}" srcId="{4D4AE807-16D1-42C9-9588-D7084EA8BE0F}" destId="{2AB34DA4-EFD3-406C-98E9-35E4BF3D42CC}" srcOrd="0" destOrd="0" parTransId="{B6540308-59F8-48FB-81F4-43253F329C97}" sibTransId="{340C409D-BBA2-4D6C-BB1D-4C9463121559}"/>
    <dgm:cxn modelId="{8E790456-55D8-4414-8894-4751807DFDDD}" type="presOf" srcId="{7EE76350-8BE0-439F-ADEE-190402767117}" destId="{667B8689-1993-4697-993E-A70FC3F43A99}" srcOrd="0" destOrd="0" presId="urn:microsoft.com/office/officeart/2016/7/layout/ChevronBlockProcess"/>
    <dgm:cxn modelId="{7A56287A-F33A-4A25-A5EA-07A876E3C7B4}" srcId="{4D4AE807-16D1-42C9-9588-D7084EA8BE0F}" destId="{7EE76350-8BE0-439F-ADEE-190402767117}" srcOrd="1" destOrd="0" parTransId="{55A11DB1-00C0-4D02-A608-B2B91A2C75E9}" sibTransId="{3007C3ED-F964-48DC-A172-5978D100AA24}"/>
    <dgm:cxn modelId="{9BA9F1A7-70A7-49B5-A9F6-83D775D2B299}" type="presOf" srcId="{A9FDB28F-4432-4DB5-9D2E-6E84A396DD33}" destId="{5107AE18-1BF0-4FE4-882B-2BB9412E5958}" srcOrd="0" destOrd="0" presId="urn:microsoft.com/office/officeart/2016/7/layout/ChevronBlockProcess"/>
    <dgm:cxn modelId="{34E967C2-ED6D-477E-82C0-F7646C7451AF}" type="presOf" srcId="{4D4AE807-16D1-42C9-9588-D7084EA8BE0F}" destId="{5E6B7E7A-4E2E-4C51-8B97-943B15CF96AF}" srcOrd="0" destOrd="0" presId="urn:microsoft.com/office/officeart/2016/7/layout/ChevronBlockProcess"/>
    <dgm:cxn modelId="{40C009D2-758C-4058-95B8-67972AFCD3A4}" srcId="{2AB34DA4-EFD3-406C-98E9-35E4BF3D42CC}" destId="{FB5C95DE-8974-4E70-89BA-961B7BAEF580}" srcOrd="0" destOrd="0" parTransId="{5E9B2DA6-06DF-4CF3-B358-17C3436FE572}" sibTransId="{44BECC6C-8C85-47F7-BFC1-01F80E492C17}"/>
    <dgm:cxn modelId="{027E32E8-4CF0-4C2B-8B51-3C16E78BED7C}" type="presOf" srcId="{A2AC3E04-4A15-4EE6-A0E9-21974893B339}" destId="{A7C1E0A1-BC58-45C1-ABFF-8BD828892D29}" srcOrd="0" destOrd="0" presId="urn:microsoft.com/office/officeart/2016/7/layout/ChevronBlockProcess"/>
    <dgm:cxn modelId="{2FE52EFF-6D9D-4305-9CD9-3A21E09A9CE4}" srcId="{A9FDB28F-4432-4DB5-9D2E-6E84A396DD33}" destId="{9FFF12EA-FF9A-472D-A920-533707B4324A}" srcOrd="0" destOrd="0" parTransId="{155DEF33-7C95-4B7B-B347-98EC23EFAC22}" sibTransId="{C2D70E41-6122-4D37-A2CB-9A927A06DA01}"/>
    <dgm:cxn modelId="{EB3619AD-FD5C-442F-AAA2-A48F3C6E3716}" type="presParOf" srcId="{5E6B7E7A-4E2E-4C51-8B97-943B15CF96AF}" destId="{B5B6E18C-C438-4220-A738-A9A5EDDF392A}" srcOrd="0" destOrd="0" presId="urn:microsoft.com/office/officeart/2016/7/layout/ChevronBlockProcess"/>
    <dgm:cxn modelId="{A469F727-CB38-497D-87DA-55D46C43FE5A}" type="presParOf" srcId="{B5B6E18C-C438-4220-A738-A9A5EDDF392A}" destId="{BF506FCA-E775-4200-BD7C-FAAA4E4A308A}" srcOrd="0" destOrd="0" presId="urn:microsoft.com/office/officeart/2016/7/layout/ChevronBlockProcess"/>
    <dgm:cxn modelId="{A3EEF7D9-F425-45AD-B890-683BDF041C68}" type="presParOf" srcId="{B5B6E18C-C438-4220-A738-A9A5EDDF392A}" destId="{399D64A7-D035-4EAE-8FE3-BAF7B5BCE22A}" srcOrd="1" destOrd="0" presId="urn:microsoft.com/office/officeart/2016/7/layout/ChevronBlockProcess"/>
    <dgm:cxn modelId="{CC71F458-42FE-416A-A6DD-68724224F9AE}" type="presParOf" srcId="{5E6B7E7A-4E2E-4C51-8B97-943B15CF96AF}" destId="{1390DD54-7767-4F40-AD4C-E97F9D251818}" srcOrd="1" destOrd="0" presId="urn:microsoft.com/office/officeart/2016/7/layout/ChevronBlockProcess"/>
    <dgm:cxn modelId="{10305F03-AE3E-4668-A4D9-62623D37A8A5}" type="presParOf" srcId="{5E6B7E7A-4E2E-4C51-8B97-943B15CF96AF}" destId="{E9D1726A-68EB-4287-80E1-C65E19A903D6}" srcOrd="2" destOrd="0" presId="urn:microsoft.com/office/officeart/2016/7/layout/ChevronBlockProcess"/>
    <dgm:cxn modelId="{7DED21E1-1AA0-4F45-919A-52B26D87F98C}" type="presParOf" srcId="{E9D1726A-68EB-4287-80E1-C65E19A903D6}" destId="{667B8689-1993-4697-993E-A70FC3F43A99}" srcOrd="0" destOrd="0" presId="urn:microsoft.com/office/officeart/2016/7/layout/ChevronBlockProcess"/>
    <dgm:cxn modelId="{E9D9A838-1E93-4F3C-8E8D-18C7B1E27AA6}" type="presParOf" srcId="{E9D1726A-68EB-4287-80E1-C65E19A903D6}" destId="{A7C1E0A1-BC58-45C1-ABFF-8BD828892D29}" srcOrd="1" destOrd="0" presId="urn:microsoft.com/office/officeart/2016/7/layout/ChevronBlockProcess"/>
    <dgm:cxn modelId="{5860216B-FF44-4C2E-8FAC-6933F422A954}" type="presParOf" srcId="{5E6B7E7A-4E2E-4C51-8B97-943B15CF96AF}" destId="{A1E52C28-C8E4-49F3-8824-C70BB150419E}" srcOrd="3" destOrd="0" presId="urn:microsoft.com/office/officeart/2016/7/layout/ChevronBlockProcess"/>
    <dgm:cxn modelId="{5050CCBF-9D3D-4D99-B62E-BF6CD018CF07}" type="presParOf" srcId="{5E6B7E7A-4E2E-4C51-8B97-943B15CF96AF}" destId="{1BFC1D80-5DF6-450D-A421-F590A1B8993E}" srcOrd="4" destOrd="0" presId="urn:microsoft.com/office/officeart/2016/7/layout/ChevronBlockProcess"/>
    <dgm:cxn modelId="{B5A914C9-FDC7-442D-8315-F8DA983F8710}" type="presParOf" srcId="{1BFC1D80-5DF6-450D-A421-F590A1B8993E}" destId="{5107AE18-1BF0-4FE4-882B-2BB9412E5958}" srcOrd="0" destOrd="0" presId="urn:microsoft.com/office/officeart/2016/7/layout/ChevronBlockProcess"/>
    <dgm:cxn modelId="{6D72915C-A99A-472A-95D0-65FB719CA315}" type="presParOf" srcId="{1BFC1D80-5DF6-450D-A421-F590A1B8993E}" destId="{A1A17A16-9051-4441-96B5-BEFB9425DBB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BF9C1-3C5D-4E05-A400-A09F70EB91C4}">
      <dsp:nvSpPr>
        <dsp:cNvPr id="0" name=""/>
        <dsp:cNvSpPr/>
      </dsp:nvSpPr>
      <dsp:spPr>
        <a:xfrm>
          <a:off x="0" y="0"/>
          <a:ext cx="4500739" cy="792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Brainstorming always the first and typically one  of the most important stages in development</a:t>
          </a:r>
        </a:p>
      </dsp:txBody>
      <dsp:txXfrm>
        <a:off x="23205" y="23205"/>
        <a:ext cx="3578874" cy="745856"/>
      </dsp:txXfrm>
    </dsp:sp>
    <dsp:sp modelId="{1CD9C829-7ECD-4327-9B7F-1B2BA771135C}">
      <dsp:nvSpPr>
        <dsp:cNvPr id="0" name=""/>
        <dsp:cNvSpPr/>
      </dsp:nvSpPr>
      <dsp:spPr>
        <a:xfrm>
          <a:off x="276255" y="954790"/>
          <a:ext cx="4500739" cy="792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 first thought about which genres of games I enjoyed and would have the most fun developing</a:t>
          </a:r>
        </a:p>
      </dsp:txBody>
      <dsp:txXfrm>
        <a:off x="299460" y="977995"/>
        <a:ext cx="3562418" cy="745856"/>
      </dsp:txXfrm>
    </dsp:sp>
    <dsp:sp modelId="{02F3E9AF-2945-4711-9785-8F5F90430872}">
      <dsp:nvSpPr>
        <dsp:cNvPr id="0" name=""/>
        <dsp:cNvSpPr/>
      </dsp:nvSpPr>
      <dsp:spPr>
        <a:xfrm>
          <a:off x="622407" y="1857458"/>
          <a:ext cx="4500739" cy="792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After I decided my genre, I thought about a theme. The Indiana Jones style setting is a classic.</a:t>
          </a:r>
        </a:p>
      </dsp:txBody>
      <dsp:txXfrm>
        <a:off x="645612" y="1880663"/>
        <a:ext cx="3568044" cy="745856"/>
      </dsp:txXfrm>
    </dsp:sp>
    <dsp:sp modelId="{51DDC061-7FE3-4AD9-89FB-072F3B077BA1}">
      <dsp:nvSpPr>
        <dsp:cNvPr id="0" name=""/>
        <dsp:cNvSpPr/>
      </dsp:nvSpPr>
      <dsp:spPr>
        <a:xfrm>
          <a:off x="1125184" y="2808945"/>
          <a:ext cx="4500739" cy="792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 have always loved puzzles of all sorts, so I decided I wanted to implement puzzle solving into the game.</a:t>
          </a:r>
        </a:p>
      </dsp:txBody>
      <dsp:txXfrm>
        <a:off x="1148389" y="2832150"/>
        <a:ext cx="3562418" cy="745856"/>
      </dsp:txXfrm>
    </dsp:sp>
    <dsp:sp modelId="{F6035708-5568-45EA-8BCE-49A80E993C14}">
      <dsp:nvSpPr>
        <dsp:cNvPr id="0" name=""/>
        <dsp:cNvSpPr/>
      </dsp:nvSpPr>
      <dsp:spPr>
        <a:xfrm>
          <a:off x="3985765" y="606804"/>
          <a:ext cx="514973" cy="5149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101634" y="606804"/>
        <a:ext cx="283235" cy="387517"/>
      </dsp:txXfrm>
    </dsp:sp>
    <dsp:sp modelId="{FBFB0334-07E5-4199-B222-3E12C8F7CDF9}">
      <dsp:nvSpPr>
        <dsp:cNvPr id="0" name=""/>
        <dsp:cNvSpPr/>
      </dsp:nvSpPr>
      <dsp:spPr>
        <a:xfrm>
          <a:off x="4362702" y="1543119"/>
          <a:ext cx="514973" cy="5149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478571" y="1543119"/>
        <a:ext cx="283235" cy="387517"/>
      </dsp:txXfrm>
    </dsp:sp>
    <dsp:sp modelId="{1E3742AD-F096-4B8E-BACB-CB3BF163EC0A}">
      <dsp:nvSpPr>
        <dsp:cNvPr id="0" name=""/>
        <dsp:cNvSpPr/>
      </dsp:nvSpPr>
      <dsp:spPr>
        <a:xfrm>
          <a:off x="4734013" y="2479434"/>
          <a:ext cx="514973" cy="5149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849882" y="2479434"/>
        <a:ext cx="283235" cy="387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4C5EF-44F6-4BC9-A302-2DA067693E6E}">
      <dsp:nvSpPr>
        <dsp:cNvPr id="0" name=""/>
        <dsp:cNvSpPr/>
      </dsp:nvSpPr>
      <dsp:spPr>
        <a:xfrm>
          <a:off x="0" y="83550"/>
          <a:ext cx="674166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Level Design: Level design in platformers is the life of the game</a:t>
          </a:r>
          <a:endParaRPr lang="en-US" sz="2000" kern="1200" dirty="0"/>
        </a:p>
      </dsp:txBody>
      <dsp:txXfrm>
        <a:off x="38838" y="122388"/>
        <a:ext cx="6663984" cy="717924"/>
      </dsp:txXfrm>
    </dsp:sp>
    <dsp:sp modelId="{F174A7FC-85C0-46B8-B51B-EC572F1A7A00}">
      <dsp:nvSpPr>
        <dsp:cNvPr id="0" name=""/>
        <dsp:cNvSpPr/>
      </dsp:nvSpPr>
      <dsp:spPr>
        <a:xfrm>
          <a:off x="0" y="976206"/>
          <a:ext cx="674166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Art Style: I love pixel art style videogames so I thought implementing a pixel art theme would be perfect</a:t>
          </a:r>
          <a:endParaRPr lang="en-US" sz="2000" kern="1200" dirty="0"/>
        </a:p>
      </dsp:txBody>
      <dsp:txXfrm>
        <a:off x="38838" y="1015044"/>
        <a:ext cx="6663984" cy="717924"/>
      </dsp:txXfrm>
    </dsp:sp>
    <dsp:sp modelId="{B147C1FC-E5CB-47E3-B11B-4C7F2F3CC73D}">
      <dsp:nvSpPr>
        <dsp:cNvPr id="0" name=""/>
        <dsp:cNvSpPr/>
      </dsp:nvSpPr>
      <dsp:spPr>
        <a:xfrm>
          <a:off x="0" y="1829406"/>
          <a:ext cx="674166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Mechanics: Typical platformer mechanics with running, jumping and collecting. </a:t>
          </a:r>
          <a:endParaRPr lang="en-US" sz="2000" kern="1200" dirty="0"/>
        </a:p>
      </dsp:txBody>
      <dsp:txXfrm>
        <a:off x="38838" y="1868244"/>
        <a:ext cx="6663984" cy="717924"/>
      </dsp:txXfrm>
    </dsp:sp>
    <dsp:sp modelId="{40926A91-A64D-464B-B7BB-67F2BCE52981}">
      <dsp:nvSpPr>
        <dsp:cNvPr id="0" name=""/>
        <dsp:cNvSpPr/>
      </dsp:nvSpPr>
      <dsp:spPr>
        <a:xfrm>
          <a:off x="0" y="2682605"/>
          <a:ext cx="674166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Game Objective: Reach end of level by dodging obstacles and collecting gems.</a:t>
          </a:r>
        </a:p>
      </dsp:txBody>
      <dsp:txXfrm>
        <a:off x="38838" y="2721443"/>
        <a:ext cx="6663984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16D7E-3C38-4D42-99AF-861A3330CBCB}">
      <dsp:nvSpPr>
        <dsp:cNvPr id="0" name=""/>
        <dsp:cNvSpPr/>
      </dsp:nvSpPr>
      <dsp:spPr>
        <a:xfrm>
          <a:off x="0" y="667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BE90F-0473-4766-94FC-55525D589367}">
      <dsp:nvSpPr>
        <dsp:cNvPr id="0" name=""/>
        <dsp:cNvSpPr/>
      </dsp:nvSpPr>
      <dsp:spPr>
        <a:xfrm>
          <a:off x="472145" y="351849"/>
          <a:ext cx="858445" cy="85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30E43-4F3C-4EB3-B5AA-139AE81ACD19}">
      <dsp:nvSpPr>
        <dsp:cNvPr id="0" name=""/>
        <dsp:cNvSpPr/>
      </dsp:nvSpPr>
      <dsp:spPr>
        <a:xfrm>
          <a:off x="1802735" y="667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Think about changes</a:t>
          </a:r>
        </a:p>
      </dsp:txBody>
      <dsp:txXfrm>
        <a:off x="1802735" y="667"/>
        <a:ext cx="4302025" cy="1560810"/>
      </dsp:txXfrm>
    </dsp:sp>
    <dsp:sp modelId="{F2286AB4-C66B-4E41-A7BA-BA14FA53148C}">
      <dsp:nvSpPr>
        <dsp:cNvPr id="0" name=""/>
        <dsp:cNvSpPr/>
      </dsp:nvSpPr>
      <dsp:spPr>
        <a:xfrm>
          <a:off x="0" y="1951679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4C704-A9C7-46E7-8639-1A79FAD63657}">
      <dsp:nvSpPr>
        <dsp:cNvPr id="0" name=""/>
        <dsp:cNvSpPr/>
      </dsp:nvSpPr>
      <dsp:spPr>
        <a:xfrm>
          <a:off x="472145" y="2302862"/>
          <a:ext cx="858445" cy="85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99368-ECBD-4FA2-9185-C1B15DAC1C7C}">
      <dsp:nvSpPr>
        <dsp:cNvPr id="0" name=""/>
        <dsp:cNvSpPr/>
      </dsp:nvSpPr>
      <dsp:spPr>
        <a:xfrm>
          <a:off x="1802735" y="1951679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the changes</a:t>
          </a:r>
        </a:p>
      </dsp:txBody>
      <dsp:txXfrm>
        <a:off x="1802735" y="1951679"/>
        <a:ext cx="4302025" cy="1560810"/>
      </dsp:txXfrm>
    </dsp:sp>
    <dsp:sp modelId="{4D4FCD7D-5DA7-4634-A2EA-45D3A7E8D8B6}">
      <dsp:nvSpPr>
        <dsp:cNvPr id="0" name=""/>
        <dsp:cNvSpPr/>
      </dsp:nvSpPr>
      <dsp:spPr>
        <a:xfrm>
          <a:off x="0" y="3902692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89127-9F34-4BC1-A43A-27A4ED1EBBEF}">
      <dsp:nvSpPr>
        <dsp:cNvPr id="0" name=""/>
        <dsp:cNvSpPr/>
      </dsp:nvSpPr>
      <dsp:spPr>
        <a:xfrm>
          <a:off x="472145" y="4253875"/>
          <a:ext cx="858445" cy="85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9488C-145C-4B93-96C0-6254EB66EE52}">
      <dsp:nvSpPr>
        <dsp:cNvPr id="0" name=""/>
        <dsp:cNvSpPr/>
      </dsp:nvSpPr>
      <dsp:spPr>
        <a:xfrm>
          <a:off x="1802735" y="3902692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Judge the changes</a:t>
          </a:r>
        </a:p>
      </dsp:txBody>
      <dsp:txXfrm>
        <a:off x="1802735" y="3902692"/>
        <a:ext cx="4302025" cy="15608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978EA-2DD2-4C88-B6E3-07762C2E5DB6}">
      <dsp:nvSpPr>
        <dsp:cNvPr id="0" name=""/>
        <dsp:cNvSpPr/>
      </dsp:nvSpPr>
      <dsp:spPr>
        <a:xfrm>
          <a:off x="0" y="376510"/>
          <a:ext cx="6196376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Assets refer to all game graphics and animations</a:t>
          </a:r>
          <a:endParaRPr lang="en-US" sz="1700" kern="1200"/>
        </a:p>
      </dsp:txBody>
      <dsp:txXfrm>
        <a:off x="32967" y="409477"/>
        <a:ext cx="6130442" cy="609393"/>
      </dsp:txXfrm>
    </dsp:sp>
    <dsp:sp modelId="{7E61DD25-892B-454A-AF63-7F90DF6BF5DA}">
      <dsp:nvSpPr>
        <dsp:cNvPr id="0" name=""/>
        <dsp:cNvSpPr/>
      </dsp:nvSpPr>
      <dsp:spPr>
        <a:xfrm>
          <a:off x="0" y="1100798"/>
          <a:ext cx="6196376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Typically, the longest and most expensive stage</a:t>
          </a:r>
          <a:endParaRPr lang="en-US" sz="1700" kern="1200"/>
        </a:p>
      </dsp:txBody>
      <dsp:txXfrm>
        <a:off x="32967" y="1133765"/>
        <a:ext cx="6130442" cy="609393"/>
      </dsp:txXfrm>
    </dsp:sp>
    <dsp:sp modelId="{4727CA57-BF76-4202-B8E3-FD1A82296D8F}">
      <dsp:nvSpPr>
        <dsp:cNvPr id="0" name=""/>
        <dsp:cNvSpPr/>
      </dsp:nvSpPr>
      <dsp:spPr>
        <a:xfrm>
          <a:off x="0" y="1825086"/>
          <a:ext cx="6196376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asset creation in The Lost Temple, I used free assets on the Unity Store and modified some using Pixilart.com</a:t>
          </a:r>
        </a:p>
      </dsp:txBody>
      <dsp:txXfrm>
        <a:off x="32967" y="1858053"/>
        <a:ext cx="6130442" cy="609393"/>
      </dsp:txXfrm>
    </dsp:sp>
    <dsp:sp modelId="{23B3164F-00BB-40B2-8BAD-283E3B1C1B01}">
      <dsp:nvSpPr>
        <dsp:cNvPr id="0" name=""/>
        <dsp:cNvSpPr/>
      </dsp:nvSpPr>
      <dsp:spPr>
        <a:xfrm>
          <a:off x="0" y="2557762"/>
          <a:ext cx="6196376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Learned to use Unity’s 2d </a:t>
          </a:r>
          <a:r>
            <a:rPr lang="en-US" sz="1700" b="0" i="0" kern="1200" dirty="0" err="1"/>
            <a:t>tilemap</a:t>
          </a:r>
          <a:r>
            <a:rPr lang="en-US" sz="1700" b="0" i="0" kern="1200" dirty="0"/>
            <a:t> creator.</a:t>
          </a:r>
          <a:endParaRPr lang="en-US" sz="1700" kern="1200" dirty="0"/>
        </a:p>
      </dsp:txBody>
      <dsp:txXfrm>
        <a:off x="32967" y="2590729"/>
        <a:ext cx="6130442" cy="609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27C25-9955-42BC-8AFB-4E54D1FE57AB}">
      <dsp:nvSpPr>
        <dsp:cNvPr id="0" name=""/>
        <dsp:cNvSpPr/>
      </dsp:nvSpPr>
      <dsp:spPr>
        <a:xfrm rot="16200000">
          <a:off x="839" y="424"/>
          <a:ext cx="3263115" cy="3263115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File formats and compatibility</a:t>
          </a:r>
        </a:p>
      </dsp:txBody>
      <dsp:txXfrm rot="5400000">
        <a:off x="840" y="816202"/>
        <a:ext cx="2692070" cy="1631557"/>
      </dsp:txXfrm>
    </dsp:sp>
    <dsp:sp modelId="{BBBB9C04-A889-42A7-901B-AEB39D3336B3}">
      <dsp:nvSpPr>
        <dsp:cNvPr id="0" name=""/>
        <dsp:cNvSpPr/>
      </dsp:nvSpPr>
      <dsp:spPr>
        <a:xfrm rot="5400000">
          <a:off x="6985831" y="424"/>
          <a:ext cx="3263115" cy="3263115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Asset Requirements</a:t>
          </a:r>
        </a:p>
      </dsp:txBody>
      <dsp:txXfrm rot="-5400000">
        <a:off x="7556877" y="816203"/>
        <a:ext cx="2692070" cy="16315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AF424-5928-419B-9491-FAAD9A6331E2}">
      <dsp:nvSpPr>
        <dsp:cNvPr id="0" name=""/>
        <dsp:cNvSpPr/>
      </dsp:nvSpPr>
      <dsp:spPr>
        <a:xfrm>
          <a:off x="0" y="187515"/>
          <a:ext cx="2292448" cy="32094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728" tIns="330200" rIns="1787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Use the modular method</a:t>
          </a:r>
          <a:endParaRPr lang="en-US" sz="2600" kern="1200" dirty="0"/>
        </a:p>
      </dsp:txBody>
      <dsp:txXfrm>
        <a:off x="0" y="1407098"/>
        <a:ext cx="2292448" cy="1925656"/>
      </dsp:txXfrm>
    </dsp:sp>
    <dsp:sp modelId="{B1DA6D0A-8477-4614-8365-79EE9E0B2CF9}">
      <dsp:nvSpPr>
        <dsp:cNvPr id="0" name=""/>
        <dsp:cNvSpPr/>
      </dsp:nvSpPr>
      <dsp:spPr>
        <a:xfrm>
          <a:off x="664810" y="516834"/>
          <a:ext cx="962828" cy="962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066" tIns="12700" rIns="75066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</a:t>
          </a:r>
        </a:p>
      </dsp:txBody>
      <dsp:txXfrm>
        <a:off x="805813" y="657837"/>
        <a:ext cx="680822" cy="680822"/>
      </dsp:txXfrm>
    </dsp:sp>
    <dsp:sp modelId="{5E76EA08-5701-4B8A-91A1-66AA76E8D049}">
      <dsp:nvSpPr>
        <dsp:cNvPr id="0" name=""/>
        <dsp:cNvSpPr/>
      </dsp:nvSpPr>
      <dsp:spPr>
        <a:xfrm>
          <a:off x="0" y="3405247"/>
          <a:ext cx="229244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FBF32-3294-478D-8763-9441FEB75B96}">
      <dsp:nvSpPr>
        <dsp:cNvPr id="0" name=""/>
        <dsp:cNvSpPr/>
      </dsp:nvSpPr>
      <dsp:spPr>
        <a:xfrm>
          <a:off x="2521693" y="195892"/>
          <a:ext cx="2292448" cy="32094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728" tIns="330200" rIns="1787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Design levels with a plan</a:t>
          </a:r>
          <a:endParaRPr lang="en-US" sz="2600" kern="1200" dirty="0"/>
        </a:p>
      </dsp:txBody>
      <dsp:txXfrm>
        <a:off x="2521693" y="1415474"/>
        <a:ext cx="2292448" cy="1925656"/>
      </dsp:txXfrm>
    </dsp:sp>
    <dsp:sp modelId="{04712D92-E562-4B80-8E5A-5345C798814C}">
      <dsp:nvSpPr>
        <dsp:cNvPr id="0" name=""/>
        <dsp:cNvSpPr/>
      </dsp:nvSpPr>
      <dsp:spPr>
        <a:xfrm>
          <a:off x="3186503" y="516834"/>
          <a:ext cx="962828" cy="962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066" tIns="12700" rIns="75066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2</a:t>
          </a:r>
        </a:p>
      </dsp:txBody>
      <dsp:txXfrm>
        <a:off x="3327506" y="657837"/>
        <a:ext cx="680822" cy="680822"/>
      </dsp:txXfrm>
    </dsp:sp>
    <dsp:sp modelId="{54082BFF-77F9-4F2C-97C3-864E837677AC}">
      <dsp:nvSpPr>
        <dsp:cNvPr id="0" name=""/>
        <dsp:cNvSpPr/>
      </dsp:nvSpPr>
      <dsp:spPr>
        <a:xfrm>
          <a:off x="2521693" y="3405247"/>
          <a:ext cx="229244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19E12-AB2C-4DB5-AC43-0288BDE8AC80}">
      <dsp:nvSpPr>
        <dsp:cNvPr id="0" name=""/>
        <dsp:cNvSpPr/>
      </dsp:nvSpPr>
      <dsp:spPr>
        <a:xfrm>
          <a:off x="5043386" y="195892"/>
          <a:ext cx="2292448" cy="32094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728" tIns="330200" rIns="17872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Test your levels on others</a:t>
          </a:r>
          <a:endParaRPr lang="en-US" sz="2600" kern="1200"/>
        </a:p>
      </dsp:txBody>
      <dsp:txXfrm>
        <a:off x="5043386" y="1415474"/>
        <a:ext cx="2292448" cy="1925656"/>
      </dsp:txXfrm>
    </dsp:sp>
    <dsp:sp modelId="{F02D72F6-D7A6-4AD8-8D5B-53440CB8AF08}">
      <dsp:nvSpPr>
        <dsp:cNvPr id="0" name=""/>
        <dsp:cNvSpPr/>
      </dsp:nvSpPr>
      <dsp:spPr>
        <a:xfrm>
          <a:off x="5708196" y="516834"/>
          <a:ext cx="962828" cy="962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066" tIns="12700" rIns="75066" bIns="1270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3</a:t>
          </a:r>
        </a:p>
      </dsp:txBody>
      <dsp:txXfrm>
        <a:off x="5849199" y="657837"/>
        <a:ext cx="680822" cy="680822"/>
      </dsp:txXfrm>
    </dsp:sp>
    <dsp:sp modelId="{F876F675-D9E3-4D10-93FA-3693D86579B7}">
      <dsp:nvSpPr>
        <dsp:cNvPr id="0" name=""/>
        <dsp:cNvSpPr/>
      </dsp:nvSpPr>
      <dsp:spPr>
        <a:xfrm>
          <a:off x="5043386" y="3405247"/>
          <a:ext cx="229244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F4B53-361D-4DEE-8820-85AD2F79D12C}">
      <dsp:nvSpPr>
        <dsp:cNvPr id="0" name=""/>
        <dsp:cNvSpPr/>
      </dsp:nvSpPr>
      <dsp:spPr>
        <a:xfrm>
          <a:off x="0" y="258545"/>
          <a:ext cx="733583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2EE37-9BEA-4263-AB13-4937383B9F11}">
      <dsp:nvSpPr>
        <dsp:cNvPr id="0" name=""/>
        <dsp:cNvSpPr/>
      </dsp:nvSpPr>
      <dsp:spPr>
        <a:xfrm>
          <a:off x="366791" y="66665"/>
          <a:ext cx="51350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Scripting works hand in hand with level design</a:t>
          </a:r>
        </a:p>
      </dsp:txBody>
      <dsp:txXfrm>
        <a:off x="385525" y="85399"/>
        <a:ext cx="5097616" cy="346292"/>
      </dsp:txXfrm>
    </dsp:sp>
    <dsp:sp modelId="{4F15F15E-C992-4E70-A566-03DA53BF1DE8}">
      <dsp:nvSpPr>
        <dsp:cNvPr id="0" name=""/>
        <dsp:cNvSpPr/>
      </dsp:nvSpPr>
      <dsp:spPr>
        <a:xfrm>
          <a:off x="0" y="848225"/>
          <a:ext cx="733583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14E1C-A2E5-4A8B-B396-BC25284DBBE4}">
      <dsp:nvSpPr>
        <dsp:cNvPr id="0" name=""/>
        <dsp:cNvSpPr/>
      </dsp:nvSpPr>
      <dsp:spPr>
        <a:xfrm>
          <a:off x="366791" y="656345"/>
          <a:ext cx="51350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Controls how the environment behaves</a:t>
          </a:r>
        </a:p>
      </dsp:txBody>
      <dsp:txXfrm>
        <a:off x="385525" y="675079"/>
        <a:ext cx="5097616" cy="346292"/>
      </dsp:txXfrm>
    </dsp:sp>
    <dsp:sp modelId="{A1D43586-2EA1-4DEC-93DC-F6627B03FCBD}">
      <dsp:nvSpPr>
        <dsp:cNvPr id="0" name=""/>
        <dsp:cNvSpPr/>
      </dsp:nvSpPr>
      <dsp:spPr>
        <a:xfrm>
          <a:off x="0" y="1437905"/>
          <a:ext cx="733583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6A95F-C518-48B6-9EE5-A5365EDA10F6}">
      <dsp:nvSpPr>
        <dsp:cNvPr id="0" name=""/>
        <dsp:cNvSpPr/>
      </dsp:nvSpPr>
      <dsp:spPr>
        <a:xfrm>
          <a:off x="366791" y="1246025"/>
          <a:ext cx="51350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Using C# is how I was able to bring the game to life</a:t>
          </a:r>
        </a:p>
      </dsp:txBody>
      <dsp:txXfrm>
        <a:off x="385525" y="1264759"/>
        <a:ext cx="5097616" cy="346292"/>
      </dsp:txXfrm>
    </dsp:sp>
    <dsp:sp modelId="{AFD73B59-B76D-4399-B1B5-7FEF69ACEF32}">
      <dsp:nvSpPr>
        <dsp:cNvPr id="0" name=""/>
        <dsp:cNvSpPr/>
      </dsp:nvSpPr>
      <dsp:spPr>
        <a:xfrm>
          <a:off x="0" y="2027586"/>
          <a:ext cx="733583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CAFCE-B948-4D4C-A5C4-3D6833D34EC5}">
      <dsp:nvSpPr>
        <dsp:cNvPr id="0" name=""/>
        <dsp:cNvSpPr/>
      </dsp:nvSpPr>
      <dsp:spPr>
        <a:xfrm>
          <a:off x="366791" y="1835706"/>
          <a:ext cx="51350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Scripting is the key to smooth gameplay</a:t>
          </a:r>
        </a:p>
      </dsp:txBody>
      <dsp:txXfrm>
        <a:off x="385525" y="1854440"/>
        <a:ext cx="5097616" cy="346292"/>
      </dsp:txXfrm>
    </dsp:sp>
    <dsp:sp modelId="{649A901F-2EEE-4D39-9B1B-BB6D14F7DD77}">
      <dsp:nvSpPr>
        <dsp:cNvPr id="0" name=""/>
        <dsp:cNvSpPr/>
      </dsp:nvSpPr>
      <dsp:spPr>
        <a:xfrm>
          <a:off x="0" y="2617265"/>
          <a:ext cx="733583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F3AB9-FE7B-4B2C-8A6B-2C86071E06F5}">
      <dsp:nvSpPr>
        <dsp:cNvPr id="0" name=""/>
        <dsp:cNvSpPr/>
      </dsp:nvSpPr>
      <dsp:spPr>
        <a:xfrm>
          <a:off x="366791" y="2425386"/>
          <a:ext cx="51350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Debugging is a big part of scripting.</a:t>
          </a:r>
        </a:p>
      </dsp:txBody>
      <dsp:txXfrm>
        <a:off x="385525" y="2444120"/>
        <a:ext cx="5097616" cy="346292"/>
      </dsp:txXfrm>
    </dsp:sp>
    <dsp:sp modelId="{515EA818-4C0E-492E-89DA-60934FE97357}">
      <dsp:nvSpPr>
        <dsp:cNvPr id="0" name=""/>
        <dsp:cNvSpPr/>
      </dsp:nvSpPr>
      <dsp:spPr>
        <a:xfrm>
          <a:off x="0" y="3206946"/>
          <a:ext cx="733583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2D7C1-54CC-40E9-8BBD-843F9051C107}">
      <dsp:nvSpPr>
        <dsp:cNvPr id="0" name=""/>
        <dsp:cNvSpPr/>
      </dsp:nvSpPr>
      <dsp:spPr>
        <a:xfrm>
          <a:off x="366791" y="3015066"/>
          <a:ext cx="5135084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094" tIns="0" rIns="19409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code comments</a:t>
          </a:r>
        </a:p>
      </dsp:txBody>
      <dsp:txXfrm>
        <a:off x="385525" y="3033800"/>
        <a:ext cx="5097616" cy="3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96386-8072-4207-8CEC-993A8DDF9A6D}">
      <dsp:nvSpPr>
        <dsp:cNvPr id="0" name=""/>
        <dsp:cNvSpPr/>
      </dsp:nvSpPr>
      <dsp:spPr>
        <a:xfrm>
          <a:off x="0" y="0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10FF4-A329-4FD7-9207-923E3F1936DB}">
      <dsp:nvSpPr>
        <dsp:cNvPr id="0" name=""/>
        <dsp:cNvSpPr/>
      </dsp:nvSpPr>
      <dsp:spPr>
        <a:xfrm>
          <a:off x="347692" y="260882"/>
          <a:ext cx="632168" cy="6321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8DE68-2638-48BD-9DC6-E620AC3FAA44}">
      <dsp:nvSpPr>
        <dsp:cNvPr id="0" name=""/>
        <dsp:cNvSpPr/>
      </dsp:nvSpPr>
      <dsp:spPr>
        <a:xfrm>
          <a:off x="1327553" y="2267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Test early</a:t>
          </a:r>
          <a:endParaRPr lang="en-US" sz="2200" kern="1200" dirty="0"/>
        </a:p>
      </dsp:txBody>
      <dsp:txXfrm>
        <a:off x="1327553" y="2267"/>
        <a:ext cx="4777207" cy="1149396"/>
      </dsp:txXfrm>
    </dsp:sp>
    <dsp:sp modelId="{95FA98C4-A389-4C39-A405-233384D83DF1}">
      <dsp:nvSpPr>
        <dsp:cNvPr id="0" name=""/>
        <dsp:cNvSpPr/>
      </dsp:nvSpPr>
      <dsp:spPr>
        <a:xfrm>
          <a:off x="0" y="1439013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6B0F5-494A-4F5C-9549-5140A6C9ECE5}">
      <dsp:nvSpPr>
        <dsp:cNvPr id="0" name=""/>
        <dsp:cNvSpPr/>
      </dsp:nvSpPr>
      <dsp:spPr>
        <a:xfrm>
          <a:off x="364470" y="1659584"/>
          <a:ext cx="632168" cy="6321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DED2E-2F4A-4019-A11A-68F495C3C305}">
      <dsp:nvSpPr>
        <dsp:cNvPr id="0" name=""/>
        <dsp:cNvSpPr/>
      </dsp:nvSpPr>
      <dsp:spPr>
        <a:xfrm>
          <a:off x="1327553" y="1439013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27553" y="1439013"/>
        <a:ext cx="4777207" cy="1149396"/>
      </dsp:txXfrm>
    </dsp:sp>
    <dsp:sp modelId="{6172CF63-77D8-4F6C-ADA9-5C72F48E0586}">
      <dsp:nvSpPr>
        <dsp:cNvPr id="0" name=""/>
        <dsp:cNvSpPr/>
      </dsp:nvSpPr>
      <dsp:spPr>
        <a:xfrm>
          <a:off x="0" y="2875759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C4C01-96C0-4990-9D1D-65DBB4244ACE}">
      <dsp:nvSpPr>
        <dsp:cNvPr id="0" name=""/>
        <dsp:cNvSpPr/>
      </dsp:nvSpPr>
      <dsp:spPr>
        <a:xfrm>
          <a:off x="347692" y="3134373"/>
          <a:ext cx="632168" cy="6321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1AEC9-571C-4923-AA84-8A32BDBC1C65}">
      <dsp:nvSpPr>
        <dsp:cNvPr id="0" name=""/>
        <dsp:cNvSpPr/>
      </dsp:nvSpPr>
      <dsp:spPr>
        <a:xfrm>
          <a:off x="1327553" y="2875759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Use version numbers</a:t>
          </a:r>
          <a:endParaRPr lang="en-US" sz="2200" kern="1200" dirty="0"/>
        </a:p>
      </dsp:txBody>
      <dsp:txXfrm>
        <a:off x="1327553" y="2875759"/>
        <a:ext cx="4777207" cy="1149396"/>
      </dsp:txXfrm>
    </dsp:sp>
    <dsp:sp modelId="{6AF395C1-A453-4D15-AE32-62F0A1C403C8}">
      <dsp:nvSpPr>
        <dsp:cNvPr id="0" name=""/>
        <dsp:cNvSpPr/>
      </dsp:nvSpPr>
      <dsp:spPr>
        <a:xfrm>
          <a:off x="0" y="4312505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6F8D9-E13C-4B88-BD79-6B7FBFCD4695}">
      <dsp:nvSpPr>
        <dsp:cNvPr id="0" name=""/>
        <dsp:cNvSpPr/>
      </dsp:nvSpPr>
      <dsp:spPr>
        <a:xfrm>
          <a:off x="347692" y="4571119"/>
          <a:ext cx="632168" cy="6321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A8134-4C4C-44EE-85AC-7CFC51F56388}">
      <dsp:nvSpPr>
        <dsp:cNvPr id="0" name=""/>
        <dsp:cNvSpPr/>
      </dsp:nvSpPr>
      <dsp:spPr>
        <a:xfrm>
          <a:off x="1327553" y="4312505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Track bugs</a:t>
          </a:r>
          <a:endParaRPr lang="en-US" sz="2200" kern="1200" dirty="0"/>
        </a:p>
      </dsp:txBody>
      <dsp:txXfrm>
        <a:off x="1327553" y="4312505"/>
        <a:ext cx="4777207" cy="114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06FCA-E775-4200-BD7C-FAAA4E4A308A}">
      <dsp:nvSpPr>
        <dsp:cNvPr id="0" name=""/>
        <dsp:cNvSpPr/>
      </dsp:nvSpPr>
      <dsp:spPr>
        <a:xfrm>
          <a:off x="5263" y="248142"/>
          <a:ext cx="2624484" cy="78734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15" tIns="97215" rIns="97215" bIns="972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Tailor</a:t>
          </a:r>
        </a:p>
      </dsp:txBody>
      <dsp:txXfrm>
        <a:off x="241467" y="248142"/>
        <a:ext cx="2152077" cy="787345"/>
      </dsp:txXfrm>
    </dsp:sp>
    <dsp:sp modelId="{399D64A7-D035-4EAE-8FE3-BAF7B5BCE22A}">
      <dsp:nvSpPr>
        <dsp:cNvPr id="0" name=""/>
        <dsp:cNvSpPr/>
      </dsp:nvSpPr>
      <dsp:spPr>
        <a:xfrm>
          <a:off x="5263" y="1035487"/>
          <a:ext cx="2388280" cy="23175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27" tIns="188727" rIns="188727" bIns="37745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Tailor builds to platforms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Unity allows you to deploy games to specific platforms</a:t>
          </a:r>
        </a:p>
      </dsp:txBody>
      <dsp:txXfrm>
        <a:off x="5263" y="1035487"/>
        <a:ext cx="2388280" cy="2317581"/>
      </dsp:txXfrm>
    </dsp:sp>
    <dsp:sp modelId="{667B8689-1993-4697-993E-A70FC3F43A99}">
      <dsp:nvSpPr>
        <dsp:cNvPr id="0" name=""/>
        <dsp:cNvSpPr/>
      </dsp:nvSpPr>
      <dsp:spPr>
        <a:xfrm>
          <a:off x="2590457" y="248142"/>
          <a:ext cx="2624484" cy="78734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15" tIns="97215" rIns="97215" bIns="972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Understand</a:t>
          </a:r>
        </a:p>
      </dsp:txBody>
      <dsp:txXfrm>
        <a:off x="2826661" y="248142"/>
        <a:ext cx="2152077" cy="787345"/>
      </dsp:txXfrm>
    </dsp:sp>
    <dsp:sp modelId="{A7C1E0A1-BC58-45C1-ABFF-8BD828892D29}">
      <dsp:nvSpPr>
        <dsp:cNvPr id="0" name=""/>
        <dsp:cNvSpPr/>
      </dsp:nvSpPr>
      <dsp:spPr>
        <a:xfrm>
          <a:off x="2590457" y="1035487"/>
          <a:ext cx="2388280" cy="23175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27" tIns="188727" rIns="188727" bIns="37745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 your target hardware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Allows you to benchmark your game</a:t>
          </a:r>
        </a:p>
      </dsp:txBody>
      <dsp:txXfrm>
        <a:off x="2590457" y="1035487"/>
        <a:ext cx="2388280" cy="2317581"/>
      </dsp:txXfrm>
    </dsp:sp>
    <dsp:sp modelId="{5107AE18-1BF0-4FE4-882B-2BB9412E5958}">
      <dsp:nvSpPr>
        <dsp:cNvPr id="0" name=""/>
        <dsp:cNvSpPr/>
      </dsp:nvSpPr>
      <dsp:spPr>
        <a:xfrm>
          <a:off x="5236039" y="248142"/>
          <a:ext cx="2624484" cy="78734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215" tIns="97215" rIns="97215" bIns="972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Review</a:t>
          </a:r>
        </a:p>
      </dsp:txBody>
      <dsp:txXfrm>
        <a:off x="5472243" y="248142"/>
        <a:ext cx="2152077" cy="787345"/>
      </dsp:txXfrm>
    </dsp:sp>
    <dsp:sp modelId="{A1A17A16-9051-4441-96B5-BEFB9425DBBB}">
      <dsp:nvSpPr>
        <dsp:cNvPr id="0" name=""/>
        <dsp:cNvSpPr/>
      </dsp:nvSpPr>
      <dsp:spPr>
        <a:xfrm>
          <a:off x="5184034" y="1043877"/>
          <a:ext cx="2509056" cy="23175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27" tIns="188727" rIns="188727" bIns="377455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Play the game build </a:t>
          </a:r>
          <a:br>
            <a:rPr lang="en-US" sz="1600" kern="1200" dirty="0"/>
          </a:br>
          <a:r>
            <a:rPr lang="en-US" sz="1600" kern="1200" dirty="0"/>
            <a:t>and make sure everything turned out as expected.</a:t>
          </a:r>
        </a:p>
      </dsp:txBody>
      <dsp:txXfrm>
        <a:off x="5184034" y="1043877"/>
        <a:ext cx="2509056" cy="2317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4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1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7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9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9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00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7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1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6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2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4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kbGr1rAya8&amp;list=PLrnPJCHvNZuCVTz6lvhR81nnaf1a-b67U&amp;index=2" TargetMode="External"/><Relationship Id="rId2" Type="http://schemas.openxmlformats.org/officeDocument/2006/relationships/hyperlink" Target="https://www.youtube.com/watch?v=TcranVQUQ5U&amp;list=PLgOEwFbvGm5o8hayFB6skAfa8Z-mw4dP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EE35C-7237-411C-CE0C-1E2FB4C56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-2" y="-12320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83754-7910-4BEC-6F28-F6DE95440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535355" cy="286640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10 Stages of Game Development:</a:t>
            </a:r>
            <a:br>
              <a:rPr lang="en-US" sz="4600" dirty="0"/>
            </a:br>
            <a:br>
              <a:rPr lang="en-US" sz="4600" dirty="0"/>
            </a:br>
            <a:r>
              <a:rPr lang="en-US" sz="4600" dirty="0"/>
              <a:t>The Lost Temple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9A347-977D-47AA-F477-F56F759B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Andrew Cornell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709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3BBE4-8D0B-77B7-D866-7B156725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#9: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4F37FA-2E85-BFF6-7F59-082C8AF88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232013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119273-8531-8263-09D9-5FE04FCCB000}"/>
              </a:ext>
            </a:extLst>
          </p:cNvPr>
          <p:cNvSpPr txBox="1"/>
          <p:nvPr/>
        </p:nvSpPr>
        <p:spPr>
          <a:xfrm>
            <a:off x="565150" y="1950098"/>
            <a:ext cx="3980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the game behaves according to design and cannot be broken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testing, play with the intention of breaking the game.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3D175-E4EF-F70A-5DDD-683B5949E3B0}"/>
              </a:ext>
            </a:extLst>
          </p:cNvPr>
          <p:cNvSpPr txBox="1"/>
          <p:nvPr/>
        </p:nvSpPr>
        <p:spPr>
          <a:xfrm>
            <a:off x="6895750" y="2592198"/>
            <a:ext cx="374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Iterative stages</a:t>
            </a:r>
          </a:p>
        </p:txBody>
      </p:sp>
    </p:spTree>
    <p:extLst>
      <p:ext uri="{BB962C8B-B14F-4D97-AF65-F5344CB8AC3E}">
        <p14:creationId xmlns:p14="http://schemas.microsoft.com/office/powerpoint/2010/main" val="179151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7284-1A9E-24B2-02E6-5B7E3D47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#10: Building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05EDF9-EA04-22B4-5B7A-9AA76F7C1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417787"/>
              </p:ext>
            </p:extLst>
          </p:nvPr>
        </p:nvGraphicFramePr>
        <p:xfrm>
          <a:off x="565150" y="1900333"/>
          <a:ext cx="7865787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75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46E4-86B7-1611-63DA-A1D67AE3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used for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6B15-03C4-1CE6-C899-DA67CEA31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Tutorial used to start project: </a:t>
            </a:r>
            <a:r>
              <a:rPr lang="en-US" dirty="0">
                <a:hlinkClick r:id="rId2"/>
              </a:rPr>
              <a:t>https://www.youtube.com/watch?v=TcranVQUQ5U&amp;list=PLgOEwFbvGm5o8hayFB6skAfa8Z-mw4dPV</a:t>
            </a:r>
            <a:endParaRPr lang="en-US" dirty="0"/>
          </a:p>
          <a:p>
            <a:endParaRPr lang="en-US" dirty="0"/>
          </a:p>
          <a:p>
            <a:r>
              <a:rPr lang="en-US" dirty="0"/>
              <a:t>Tutorial used for learning Unity 2d </a:t>
            </a:r>
            <a:r>
              <a:rPr lang="en-US" dirty="0" err="1"/>
              <a:t>Tilemap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https://www.youtube.com/watch?v=QkbGr1rAya8&amp;list=PLrnPJCHvNZuCVTz6lvhR81nnaf1a-b67U&amp;index=2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2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773B-F66D-5D10-0634-ADAA6E81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Brainstorming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5F35E1C-0170-D599-A693-83AE8AB26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004324"/>
              </p:ext>
            </p:extLst>
          </p:nvPr>
        </p:nvGraphicFramePr>
        <p:xfrm>
          <a:off x="682597" y="2168405"/>
          <a:ext cx="5625924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269503-B3E4-E3C9-E66F-B1E14549EEB0}"/>
              </a:ext>
            </a:extLst>
          </p:cNvPr>
          <p:cNvSpPr txBox="1"/>
          <p:nvPr/>
        </p:nvSpPr>
        <p:spPr>
          <a:xfrm>
            <a:off x="7071920" y="2039874"/>
            <a:ext cx="4018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Critical components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Game Title: The Lost Temple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Genre: 2d Platformer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Setting: Ancient Ruins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Characters: Archaeologist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Background Story: Searching for treasure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Platforms: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Target Audience: Everyone</a:t>
            </a:r>
          </a:p>
        </p:txBody>
      </p:sp>
    </p:spTree>
    <p:extLst>
      <p:ext uri="{BB962C8B-B14F-4D97-AF65-F5344CB8AC3E}">
        <p14:creationId xmlns:p14="http://schemas.microsoft.com/office/powerpoint/2010/main" val="290928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B240-BDF9-D39D-F7AB-84FED9AD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Initial Design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C8744D4-B993-FB70-8F80-3DA481171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168655"/>
              </p:ext>
            </p:extLst>
          </p:nvPr>
        </p:nvGraphicFramePr>
        <p:xfrm>
          <a:off x="565151" y="2160016"/>
          <a:ext cx="6741660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72B4FA-C7FB-79C5-7B17-D65003308CAF}"/>
              </a:ext>
            </a:extLst>
          </p:cNvPr>
          <p:cNvSpPr txBox="1"/>
          <p:nvPr/>
        </p:nvSpPr>
        <p:spPr>
          <a:xfrm>
            <a:off x="7633982" y="2160016"/>
            <a:ext cx="38169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GDD Components: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Sketches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9861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DC29-635E-6A04-D9A5-C6041FCE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#3: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0EEA-94B2-D7D2-9E3E-517F31EC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5530850" cy="3601212"/>
          </a:xfrm>
        </p:spPr>
        <p:txBody>
          <a:bodyPr/>
          <a:lstStyle/>
          <a:p>
            <a:r>
              <a:rPr lang="en-US" dirty="0"/>
              <a:t>Prototype is a draft, miniature version of the game</a:t>
            </a:r>
          </a:p>
          <a:p>
            <a:r>
              <a:rPr lang="en-US" dirty="0"/>
              <a:t>Prototype is to a game as a sketch is to a painting</a:t>
            </a:r>
          </a:p>
          <a:p>
            <a:r>
              <a:rPr lang="en-US" dirty="0"/>
              <a:t>No assets included</a:t>
            </a:r>
          </a:p>
          <a:p>
            <a:r>
              <a:rPr lang="en-US" dirty="0"/>
              <a:t>Barebones version</a:t>
            </a:r>
          </a:p>
          <a:p>
            <a:r>
              <a:rPr lang="en-US" dirty="0"/>
              <a:t>In this stage, you can really see the game start to take shape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76104-6F59-F0A2-7A80-0FF48A38191C}"/>
              </a:ext>
            </a:extLst>
          </p:cNvPr>
          <p:cNvSpPr txBox="1"/>
          <p:nvPr/>
        </p:nvSpPr>
        <p:spPr>
          <a:xfrm>
            <a:off x="6969967" y="2562378"/>
            <a:ext cx="481459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Prototype completion achievements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Appraisal of workload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Troubleshooting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</p:txBody>
      </p:sp>
      <p:pic>
        <p:nvPicPr>
          <p:cNvPr id="1026" name="Picture 2" descr="7,525 Prototype Illustrations &amp; Clip Art - iStock ...">
            <a:extLst>
              <a:ext uri="{FF2B5EF4-FFF2-40B4-BE49-F238E27FC236}">
                <a16:creationId xmlns:a16="http://schemas.microsoft.com/office/drawing/2014/main" id="{26D42D2C-94DF-A4B6-DE0F-3161DEE1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81" y="61800"/>
            <a:ext cx="2500578" cy="250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7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D958-4993-97EB-0082-22269C5A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dirty="0"/>
              <a:t>#4: Refining Design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92EB92-D21B-D705-9367-F3BC3CD34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372879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937374-81EB-119B-1867-E67A492F7CA6}"/>
              </a:ext>
            </a:extLst>
          </p:cNvPr>
          <p:cNvSpPr txBox="1"/>
          <p:nvPr/>
        </p:nvSpPr>
        <p:spPr>
          <a:xfrm>
            <a:off x="839755" y="2621902"/>
            <a:ext cx="33590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outcome of prototype to refine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in an iterative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prototyping I was </a:t>
            </a:r>
            <a:r>
              <a:rPr lang="en-US" dirty="0" err="1"/>
              <a:t>was</a:t>
            </a:r>
            <a:r>
              <a:rPr lang="en-US" dirty="0"/>
              <a:t> able to refine my game by tweaking player settings, level adjustments and addressing bugs.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3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1CF6-CE1B-BE8C-4CDB-71A868B5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#5: Asset Creation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06BB571-20A1-55DC-EDA8-2BA26228C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99888"/>
              </p:ext>
            </p:extLst>
          </p:nvPr>
        </p:nvGraphicFramePr>
        <p:xfrm>
          <a:off x="565150" y="2160016"/>
          <a:ext cx="6196377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CEAEE5-1024-1902-CC5E-E38036885836}"/>
              </a:ext>
            </a:extLst>
          </p:cNvPr>
          <p:cNvSpPr txBox="1"/>
          <p:nvPr/>
        </p:nvSpPr>
        <p:spPr>
          <a:xfrm>
            <a:off x="7239699" y="1963024"/>
            <a:ext cx="36911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Tips I used: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Recycle assets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photo 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Outsource workload</a:t>
            </a:r>
          </a:p>
        </p:txBody>
      </p:sp>
    </p:spTree>
    <p:extLst>
      <p:ext uri="{BB962C8B-B14F-4D97-AF65-F5344CB8AC3E}">
        <p14:creationId xmlns:p14="http://schemas.microsoft.com/office/powerpoint/2010/main" val="385123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78B58-2F10-4A6E-53C0-E8AB48CC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#6: Importing Assets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EA7A02-B7C5-80B1-12C8-F3DCFAAE4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999580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54FD7C-1A3F-C6CA-06D6-8B6D55B62C57}"/>
              </a:ext>
            </a:extLst>
          </p:cNvPr>
          <p:cNvSpPr txBox="1"/>
          <p:nvPr/>
        </p:nvSpPr>
        <p:spPr>
          <a:xfrm>
            <a:off x="4376057" y="2211355"/>
            <a:ext cx="3340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Assets must be imported from creation software to Unity game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lots of tweaking and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Aren’t guaranteed to look or perform well during gameplay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5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D2CF-2B27-ECBE-34AA-7239B29E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#7: Level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878274-C376-493C-02A0-AAB309406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042669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F5BD8AD-F5E1-DB23-0E61-E671E3A068D8}"/>
              </a:ext>
            </a:extLst>
          </p:cNvPr>
          <p:cNvSpPr txBox="1"/>
          <p:nvPr/>
        </p:nvSpPr>
        <p:spPr>
          <a:xfrm>
            <a:off x="8098972" y="2551837"/>
            <a:ext cx="3359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 design is critical to keeping players engaged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 purpose is to create a world for the user to exist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Went through iterations of playtesting and refining the design.</a:t>
            </a:r>
          </a:p>
        </p:txBody>
      </p:sp>
    </p:spTree>
    <p:extLst>
      <p:ext uri="{BB962C8B-B14F-4D97-AF65-F5344CB8AC3E}">
        <p14:creationId xmlns:p14="http://schemas.microsoft.com/office/powerpoint/2010/main" val="136732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5543-3658-7C89-A5AA-0F42315B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#8: Scripting</a:t>
            </a:r>
          </a:p>
        </p:txBody>
      </p:sp>
      <p:graphicFrame>
        <p:nvGraphicFramePr>
          <p:cNvPr id="2054" name="Content Placeholder 2">
            <a:extLst>
              <a:ext uri="{FF2B5EF4-FFF2-40B4-BE49-F238E27FC236}">
                <a16:creationId xmlns:a16="http://schemas.microsoft.com/office/drawing/2014/main" id="{C9BB26BD-5E73-F71A-E8F4-5AC75D8EB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5631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Tips on How to Effectively Learn How to Code Online | by Taylor Facen |  Women Make | Medium">
            <a:extLst>
              <a:ext uri="{FF2B5EF4-FFF2-40B4-BE49-F238E27FC236}">
                <a16:creationId xmlns:a16="http://schemas.microsoft.com/office/drawing/2014/main" id="{0B739474-40AD-007E-E9FE-1D91E658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90" y="2160016"/>
            <a:ext cx="3601212" cy="360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03967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11C1F"/>
      </a:dk2>
      <a:lt2>
        <a:srgbClr val="F0F3F3"/>
      </a:lt2>
      <a:accent1>
        <a:srgbClr val="C34D5E"/>
      </a:accent1>
      <a:accent2>
        <a:srgbClr val="B13B7E"/>
      </a:accent2>
      <a:accent3>
        <a:srgbClr val="C34DC1"/>
      </a:accent3>
      <a:accent4>
        <a:srgbClr val="823BB1"/>
      </a:accent4>
      <a:accent5>
        <a:srgbClr val="634DC3"/>
      </a:accent5>
      <a:accent6>
        <a:srgbClr val="3B56B1"/>
      </a:accent6>
      <a:hlink>
        <a:srgbClr val="7D55C6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7953841B24FD45B16DB3A9D7089681" ma:contentTypeVersion="2" ma:contentTypeDescription="Create a new document." ma:contentTypeScope="" ma:versionID="762a8e467e68c2b117983384cc565a3d">
  <xsd:schema xmlns:xsd="http://www.w3.org/2001/XMLSchema" xmlns:xs="http://www.w3.org/2001/XMLSchema" xmlns:p="http://schemas.microsoft.com/office/2006/metadata/properties" xmlns:ns3="1ae0b4f7-1c8e-417d-8d5b-c8d71e45e9c4" targetNamespace="http://schemas.microsoft.com/office/2006/metadata/properties" ma:root="true" ma:fieldsID="3d072863d6317e31ec9b424f44bdde1e" ns3:_="">
    <xsd:import namespace="1ae0b4f7-1c8e-417d-8d5b-c8d71e45e9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0b4f7-1c8e-417d-8d5b-c8d71e45e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4E640A-A640-4F4A-86BC-2A908892DAC8}">
  <ds:schemaRefs>
    <ds:schemaRef ds:uri="http://purl.org/dc/terms/"/>
    <ds:schemaRef ds:uri="http://purl.org/dc/elements/1.1/"/>
    <ds:schemaRef ds:uri="1ae0b4f7-1c8e-417d-8d5b-c8d71e45e9c4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6FFBB98-A6C1-4261-A9BA-CCD095EBB1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562E9-FE21-459E-B641-8EF44812D1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0b4f7-1c8e-417d-8d5b-c8d71e45e9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638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Neue Haas Grotesk Text Pro</vt:lpstr>
      <vt:lpstr>PunchcardVTI</vt:lpstr>
      <vt:lpstr>10 Stages of Game Development:  The Lost Temple</vt:lpstr>
      <vt:lpstr>#1: Brainstorming</vt:lpstr>
      <vt:lpstr>#2: Initial Design</vt:lpstr>
      <vt:lpstr>#3: Prototyping</vt:lpstr>
      <vt:lpstr>#4: Refining Design</vt:lpstr>
      <vt:lpstr>#5: Asset Creation</vt:lpstr>
      <vt:lpstr>#6: Importing Assets</vt:lpstr>
      <vt:lpstr>#7: Level Design</vt:lpstr>
      <vt:lpstr>#8: Scripting</vt:lpstr>
      <vt:lpstr>#9: Testing</vt:lpstr>
      <vt:lpstr>#10: Building</vt:lpstr>
      <vt:lpstr>Sources used for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Stages of Game Development</dc:title>
  <dc:creator>Andrew Collins Cornell</dc:creator>
  <cp:lastModifiedBy>Andrew Collins Cornell</cp:lastModifiedBy>
  <cp:revision>2</cp:revision>
  <dcterms:created xsi:type="dcterms:W3CDTF">2023-02-15T03:06:59Z</dcterms:created>
  <dcterms:modified xsi:type="dcterms:W3CDTF">2023-05-17T14:36:35Z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0x0101005C7953841B24FD45B16DB3A9D7089681</vt:lpwstr>
  </property>
</Properties>
</file>