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9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D1AE0B-BE05-DE40-A7FF-ECDF6398A565}" type="doc">
      <dgm:prSet loTypeId="urn:microsoft.com/office/officeart/2005/8/layout/cycle7" loCatId="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B86B39-F052-9D49-A8A3-7B494BE1CF71}">
      <dgm:prSet phldrT="[Text]"/>
      <dgm:spPr/>
      <dgm:t>
        <a:bodyPr/>
        <a:lstStyle/>
        <a:p>
          <a:r>
            <a:rPr lang="en-US" dirty="0" smtClean="0"/>
            <a:t>Backbone</a:t>
          </a:r>
          <a:endParaRPr lang="en-US" dirty="0"/>
        </a:p>
      </dgm:t>
    </dgm:pt>
    <dgm:pt modelId="{A59D93DB-1816-9D44-9880-61224E16E780}" type="parTrans" cxnId="{C44C68F9-D147-DB47-95AE-A4A5549FD287}">
      <dgm:prSet/>
      <dgm:spPr/>
      <dgm:t>
        <a:bodyPr/>
        <a:lstStyle/>
        <a:p>
          <a:endParaRPr lang="en-US"/>
        </a:p>
      </dgm:t>
    </dgm:pt>
    <dgm:pt modelId="{767C7974-8066-3743-B1AD-E0D68581121F}" type="sibTrans" cxnId="{C44C68F9-D147-DB47-95AE-A4A5549FD287}">
      <dgm:prSet/>
      <dgm:spPr/>
      <dgm:t>
        <a:bodyPr/>
        <a:lstStyle/>
        <a:p>
          <a:endParaRPr lang="en-US"/>
        </a:p>
      </dgm:t>
    </dgm:pt>
    <dgm:pt modelId="{332CBCBC-8412-A441-A176-D3A0B353E8D0}">
      <dgm:prSet phldrT="[Text]"/>
      <dgm:spPr/>
      <dgm:t>
        <a:bodyPr/>
        <a:lstStyle/>
        <a:p>
          <a:r>
            <a:rPr lang="en-US" dirty="0" err="1" smtClean="0"/>
            <a:t>Socket.io</a:t>
          </a:r>
          <a:endParaRPr lang="en-US" dirty="0"/>
        </a:p>
      </dgm:t>
    </dgm:pt>
    <dgm:pt modelId="{D41E36E9-5938-0C45-A11E-1EF3FA379AE1}" type="parTrans" cxnId="{60E74E0D-F338-8A43-98E6-D1FD0B8C96D6}">
      <dgm:prSet/>
      <dgm:spPr/>
      <dgm:t>
        <a:bodyPr/>
        <a:lstStyle/>
        <a:p>
          <a:endParaRPr lang="en-US"/>
        </a:p>
      </dgm:t>
    </dgm:pt>
    <dgm:pt modelId="{A8DDFBE3-A220-784D-8F97-7AAE5E2C662C}" type="sibTrans" cxnId="{60E74E0D-F338-8A43-98E6-D1FD0B8C96D6}">
      <dgm:prSet/>
      <dgm:spPr/>
      <dgm:t>
        <a:bodyPr/>
        <a:lstStyle/>
        <a:p>
          <a:endParaRPr lang="en-US"/>
        </a:p>
      </dgm:t>
    </dgm:pt>
    <dgm:pt modelId="{A269B124-0BAB-2F43-BD22-9597166D7F40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3B0E99A9-68A1-C741-8A8A-3C5899733A84}" type="parTrans" cxnId="{9E36FE49-A307-9749-B90B-D52B71C6E8A4}">
      <dgm:prSet/>
      <dgm:spPr/>
      <dgm:t>
        <a:bodyPr/>
        <a:lstStyle/>
        <a:p>
          <a:endParaRPr lang="en-US"/>
        </a:p>
      </dgm:t>
    </dgm:pt>
    <dgm:pt modelId="{5CB4BAC3-D97A-AF43-B301-32066BF441F2}" type="sibTrans" cxnId="{9E36FE49-A307-9749-B90B-D52B71C6E8A4}">
      <dgm:prSet/>
      <dgm:spPr/>
      <dgm:t>
        <a:bodyPr/>
        <a:lstStyle/>
        <a:p>
          <a:endParaRPr lang="en-US"/>
        </a:p>
      </dgm:t>
    </dgm:pt>
    <dgm:pt modelId="{52DF3677-E942-6A41-B479-8FC252D216A4}" type="pres">
      <dgm:prSet presAssocID="{5CD1AE0B-BE05-DE40-A7FF-ECDF6398A56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78A63D-8674-6440-9A36-8589F8949084}" type="pres">
      <dgm:prSet presAssocID="{32B86B39-F052-9D49-A8A3-7B494BE1CF7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E3CB83-A589-584C-82C4-1E290FB88F9C}" type="pres">
      <dgm:prSet presAssocID="{767C7974-8066-3743-B1AD-E0D68581121F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CBA6517-1DAF-BC44-9160-17E9DCED3E6F}" type="pres">
      <dgm:prSet presAssocID="{767C7974-8066-3743-B1AD-E0D68581121F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DEDB50A-6CE4-1143-9049-34DA0BFAA498}" type="pres">
      <dgm:prSet presAssocID="{332CBCBC-8412-A441-A176-D3A0B353E8D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707B31-F02E-6C47-AA2C-9765B23FD621}" type="pres">
      <dgm:prSet presAssocID="{A8DDFBE3-A220-784D-8F97-7AAE5E2C662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7F2F792-0D73-4745-A1A0-17F50F3C38A7}" type="pres">
      <dgm:prSet presAssocID="{A8DDFBE3-A220-784D-8F97-7AAE5E2C662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C7D993F3-F165-244B-BB0D-CE08385ADFC2}" type="pres">
      <dgm:prSet presAssocID="{A269B124-0BAB-2F43-BD22-9597166D7F4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78EF5-D4A3-DD49-9420-1C23D76B1CED}" type="pres">
      <dgm:prSet presAssocID="{5CB4BAC3-D97A-AF43-B301-32066BF441F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6F63816-2E9C-1748-A051-D2F0573F87CC}" type="pres">
      <dgm:prSet presAssocID="{5CB4BAC3-D97A-AF43-B301-32066BF441F2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9E9B6059-3ABC-6849-8060-52BFDC87BA06}" type="presOf" srcId="{5CD1AE0B-BE05-DE40-A7FF-ECDF6398A565}" destId="{52DF3677-E942-6A41-B479-8FC252D216A4}" srcOrd="0" destOrd="0" presId="urn:microsoft.com/office/officeart/2005/8/layout/cycle7"/>
    <dgm:cxn modelId="{C44C68F9-D147-DB47-95AE-A4A5549FD287}" srcId="{5CD1AE0B-BE05-DE40-A7FF-ECDF6398A565}" destId="{32B86B39-F052-9D49-A8A3-7B494BE1CF71}" srcOrd="0" destOrd="0" parTransId="{A59D93DB-1816-9D44-9880-61224E16E780}" sibTransId="{767C7974-8066-3743-B1AD-E0D68581121F}"/>
    <dgm:cxn modelId="{6D1A7E74-4645-C848-BDA1-57DDCAC79F5A}" type="presOf" srcId="{A269B124-0BAB-2F43-BD22-9597166D7F40}" destId="{C7D993F3-F165-244B-BB0D-CE08385ADFC2}" srcOrd="0" destOrd="0" presId="urn:microsoft.com/office/officeart/2005/8/layout/cycle7"/>
    <dgm:cxn modelId="{FCFB4D9F-394E-A445-AFD2-AFA1E98D4365}" type="presOf" srcId="{767C7974-8066-3743-B1AD-E0D68581121F}" destId="{9CE3CB83-A589-584C-82C4-1E290FB88F9C}" srcOrd="0" destOrd="0" presId="urn:microsoft.com/office/officeart/2005/8/layout/cycle7"/>
    <dgm:cxn modelId="{AF4878CC-AAA2-A841-A2DF-738ADE04ED24}" type="presOf" srcId="{A8DDFBE3-A220-784D-8F97-7AAE5E2C662C}" destId="{86707B31-F02E-6C47-AA2C-9765B23FD621}" srcOrd="0" destOrd="0" presId="urn:microsoft.com/office/officeart/2005/8/layout/cycle7"/>
    <dgm:cxn modelId="{9E36FE49-A307-9749-B90B-D52B71C6E8A4}" srcId="{5CD1AE0B-BE05-DE40-A7FF-ECDF6398A565}" destId="{A269B124-0BAB-2F43-BD22-9597166D7F40}" srcOrd="2" destOrd="0" parTransId="{3B0E99A9-68A1-C741-8A8A-3C5899733A84}" sibTransId="{5CB4BAC3-D97A-AF43-B301-32066BF441F2}"/>
    <dgm:cxn modelId="{38045A6A-FD51-7C4D-8390-455DE3AF681B}" type="presOf" srcId="{5CB4BAC3-D97A-AF43-B301-32066BF441F2}" destId="{46F63816-2E9C-1748-A051-D2F0573F87CC}" srcOrd="1" destOrd="0" presId="urn:microsoft.com/office/officeart/2005/8/layout/cycle7"/>
    <dgm:cxn modelId="{60E74E0D-F338-8A43-98E6-D1FD0B8C96D6}" srcId="{5CD1AE0B-BE05-DE40-A7FF-ECDF6398A565}" destId="{332CBCBC-8412-A441-A176-D3A0B353E8D0}" srcOrd="1" destOrd="0" parTransId="{D41E36E9-5938-0C45-A11E-1EF3FA379AE1}" sibTransId="{A8DDFBE3-A220-784D-8F97-7AAE5E2C662C}"/>
    <dgm:cxn modelId="{A7DA41BB-D485-5343-A0E4-9593AFAD82B6}" type="presOf" srcId="{5CB4BAC3-D97A-AF43-B301-32066BF441F2}" destId="{26078EF5-D4A3-DD49-9420-1C23D76B1CED}" srcOrd="0" destOrd="0" presId="urn:microsoft.com/office/officeart/2005/8/layout/cycle7"/>
    <dgm:cxn modelId="{FDAF2A42-761B-CE45-87E0-5F818E3AEB4F}" type="presOf" srcId="{332CBCBC-8412-A441-A176-D3A0B353E8D0}" destId="{2DEDB50A-6CE4-1143-9049-34DA0BFAA498}" srcOrd="0" destOrd="0" presId="urn:microsoft.com/office/officeart/2005/8/layout/cycle7"/>
    <dgm:cxn modelId="{575233F8-8EC4-1F41-BD45-558861DC2380}" type="presOf" srcId="{A8DDFBE3-A220-784D-8F97-7AAE5E2C662C}" destId="{07F2F792-0D73-4745-A1A0-17F50F3C38A7}" srcOrd="1" destOrd="0" presId="urn:microsoft.com/office/officeart/2005/8/layout/cycle7"/>
    <dgm:cxn modelId="{01E9785E-1F94-1F4D-BF09-B138A23476D4}" type="presOf" srcId="{32B86B39-F052-9D49-A8A3-7B494BE1CF71}" destId="{CD78A63D-8674-6440-9A36-8589F8949084}" srcOrd="0" destOrd="0" presId="urn:microsoft.com/office/officeart/2005/8/layout/cycle7"/>
    <dgm:cxn modelId="{0B253B58-E83B-2645-B124-8B4340801375}" type="presOf" srcId="{767C7974-8066-3743-B1AD-E0D68581121F}" destId="{ECBA6517-1DAF-BC44-9160-17E9DCED3E6F}" srcOrd="1" destOrd="0" presId="urn:microsoft.com/office/officeart/2005/8/layout/cycle7"/>
    <dgm:cxn modelId="{0F5A9BAB-FFD1-3642-A6FD-4C85B4B78111}" type="presParOf" srcId="{52DF3677-E942-6A41-B479-8FC252D216A4}" destId="{CD78A63D-8674-6440-9A36-8589F8949084}" srcOrd="0" destOrd="0" presId="urn:microsoft.com/office/officeart/2005/8/layout/cycle7"/>
    <dgm:cxn modelId="{F0538DC8-2A11-5C49-9042-C6060F254403}" type="presParOf" srcId="{52DF3677-E942-6A41-B479-8FC252D216A4}" destId="{9CE3CB83-A589-584C-82C4-1E290FB88F9C}" srcOrd="1" destOrd="0" presId="urn:microsoft.com/office/officeart/2005/8/layout/cycle7"/>
    <dgm:cxn modelId="{13AC6AD6-9EDC-3A46-AC79-A3429D000E9D}" type="presParOf" srcId="{9CE3CB83-A589-584C-82C4-1E290FB88F9C}" destId="{ECBA6517-1DAF-BC44-9160-17E9DCED3E6F}" srcOrd="0" destOrd="0" presId="urn:microsoft.com/office/officeart/2005/8/layout/cycle7"/>
    <dgm:cxn modelId="{16ECE529-4DF7-C143-8526-4D747D74D19F}" type="presParOf" srcId="{52DF3677-E942-6A41-B479-8FC252D216A4}" destId="{2DEDB50A-6CE4-1143-9049-34DA0BFAA498}" srcOrd="2" destOrd="0" presId="urn:microsoft.com/office/officeart/2005/8/layout/cycle7"/>
    <dgm:cxn modelId="{8913DCA0-6680-AF4F-850C-99F78F2B9E72}" type="presParOf" srcId="{52DF3677-E942-6A41-B479-8FC252D216A4}" destId="{86707B31-F02E-6C47-AA2C-9765B23FD621}" srcOrd="3" destOrd="0" presId="urn:microsoft.com/office/officeart/2005/8/layout/cycle7"/>
    <dgm:cxn modelId="{3A6BB7F8-7FBE-5348-A57E-83D1B06E1EFC}" type="presParOf" srcId="{86707B31-F02E-6C47-AA2C-9765B23FD621}" destId="{07F2F792-0D73-4745-A1A0-17F50F3C38A7}" srcOrd="0" destOrd="0" presId="urn:microsoft.com/office/officeart/2005/8/layout/cycle7"/>
    <dgm:cxn modelId="{3A556315-9102-F24D-AB87-BDF8B82BCD59}" type="presParOf" srcId="{52DF3677-E942-6A41-B479-8FC252D216A4}" destId="{C7D993F3-F165-244B-BB0D-CE08385ADFC2}" srcOrd="4" destOrd="0" presId="urn:microsoft.com/office/officeart/2005/8/layout/cycle7"/>
    <dgm:cxn modelId="{AE4F33A3-3D8B-814A-8F4D-89A23D9B2294}" type="presParOf" srcId="{52DF3677-E942-6A41-B479-8FC252D216A4}" destId="{26078EF5-D4A3-DD49-9420-1C23D76B1CED}" srcOrd="5" destOrd="0" presId="urn:microsoft.com/office/officeart/2005/8/layout/cycle7"/>
    <dgm:cxn modelId="{88295EB5-0144-2046-AFE1-6F88B2AC79B2}" type="presParOf" srcId="{26078EF5-D4A3-DD49-9420-1C23D76B1CED}" destId="{46F63816-2E9C-1748-A051-D2F0573F87C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8A63D-8674-6440-9A36-8589F8949084}">
      <dsp:nvSpPr>
        <dsp:cNvPr id="0" name=""/>
        <dsp:cNvSpPr/>
      </dsp:nvSpPr>
      <dsp:spPr>
        <a:xfrm>
          <a:off x="2896344" y="832"/>
          <a:ext cx="2132111" cy="1066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Backbone</a:t>
          </a:r>
          <a:endParaRPr lang="en-US" sz="3800" kern="1200" dirty="0"/>
        </a:p>
      </dsp:txBody>
      <dsp:txXfrm>
        <a:off x="2927568" y="32056"/>
        <a:ext cx="2069663" cy="1003607"/>
      </dsp:txXfrm>
    </dsp:sp>
    <dsp:sp modelId="{9CE3CB83-A589-584C-82C4-1E290FB88F9C}">
      <dsp:nvSpPr>
        <dsp:cNvPr id="0" name=""/>
        <dsp:cNvSpPr/>
      </dsp:nvSpPr>
      <dsp:spPr>
        <a:xfrm rot="3600000">
          <a:off x="4287475" y="1870840"/>
          <a:ext cx="1109082" cy="37311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399411" y="1945464"/>
        <a:ext cx="885210" cy="223871"/>
      </dsp:txXfrm>
    </dsp:sp>
    <dsp:sp modelId="{2DEDB50A-6CE4-1143-9049-34DA0BFAA498}">
      <dsp:nvSpPr>
        <dsp:cNvPr id="0" name=""/>
        <dsp:cNvSpPr/>
      </dsp:nvSpPr>
      <dsp:spPr>
        <a:xfrm>
          <a:off x="4655576" y="3047911"/>
          <a:ext cx="2132111" cy="1066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Socket.io</a:t>
          </a:r>
          <a:endParaRPr lang="en-US" sz="3800" kern="1200" dirty="0"/>
        </a:p>
      </dsp:txBody>
      <dsp:txXfrm>
        <a:off x="4686800" y="3079135"/>
        <a:ext cx="2069663" cy="1003607"/>
      </dsp:txXfrm>
    </dsp:sp>
    <dsp:sp modelId="{86707B31-F02E-6C47-AA2C-9765B23FD621}">
      <dsp:nvSpPr>
        <dsp:cNvPr id="0" name=""/>
        <dsp:cNvSpPr/>
      </dsp:nvSpPr>
      <dsp:spPr>
        <a:xfrm rot="10800000">
          <a:off x="3407858" y="3394380"/>
          <a:ext cx="1109082" cy="37311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3519794" y="3469004"/>
        <a:ext cx="885210" cy="223871"/>
      </dsp:txXfrm>
    </dsp:sp>
    <dsp:sp modelId="{C7D993F3-F165-244B-BB0D-CE08385ADFC2}">
      <dsp:nvSpPr>
        <dsp:cNvPr id="0" name=""/>
        <dsp:cNvSpPr/>
      </dsp:nvSpPr>
      <dsp:spPr>
        <a:xfrm>
          <a:off x="1137111" y="3047911"/>
          <a:ext cx="2132111" cy="1066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Node</a:t>
          </a:r>
          <a:endParaRPr lang="en-US" sz="3800" kern="1200" dirty="0"/>
        </a:p>
      </dsp:txBody>
      <dsp:txXfrm>
        <a:off x="1168335" y="3079135"/>
        <a:ext cx="2069663" cy="1003607"/>
      </dsp:txXfrm>
    </dsp:sp>
    <dsp:sp modelId="{26078EF5-D4A3-DD49-9420-1C23D76B1CED}">
      <dsp:nvSpPr>
        <dsp:cNvPr id="0" name=""/>
        <dsp:cNvSpPr/>
      </dsp:nvSpPr>
      <dsp:spPr>
        <a:xfrm rot="18000000">
          <a:off x="2528242" y="1870840"/>
          <a:ext cx="1109082" cy="37311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640178" y="1945464"/>
        <a:ext cx="885210" cy="223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1/31/14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Nance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Real-time backbone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2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Add real-time data </a:t>
            </a:r>
            <a:r>
              <a:rPr lang="en-US" sz="3600" dirty="0" smtClean="0"/>
              <a:t>synchronization </a:t>
            </a:r>
            <a:r>
              <a:rPr lang="en-US" sz="3600" dirty="0" smtClean="0"/>
              <a:t>to an existing Backbone application with little to no changes to the application code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745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err="1"/>
              <a:t>b</a:t>
            </a:r>
            <a:r>
              <a:rPr lang="en-US" sz="4400" dirty="0" err="1" smtClean="0"/>
              <a:t>ackbonejs</a:t>
            </a:r>
            <a:r>
              <a:rPr lang="en-US" sz="4400" dirty="0" smtClean="0"/>
              <a:t>-comments</a:t>
            </a:r>
          </a:p>
          <a:p>
            <a:pPr marL="0" indent="0" algn="ctr">
              <a:buNone/>
            </a:pPr>
            <a:r>
              <a:rPr lang="en-US" sz="3200" dirty="0" smtClean="0"/>
              <a:t>A simple </a:t>
            </a:r>
            <a:r>
              <a:rPr lang="en-US" sz="3200" dirty="0"/>
              <a:t>yet powerful comment system built using </a:t>
            </a:r>
            <a:r>
              <a:rPr lang="en-US" sz="3200" dirty="0" err="1"/>
              <a:t>backbone.js</a:t>
            </a:r>
            <a:r>
              <a:rPr lang="en-US" sz="3200" dirty="0"/>
              <a:t>. It uses Bootstrap for the UI, </a:t>
            </a:r>
            <a:r>
              <a:rPr lang="en-US" sz="3200" dirty="0" err="1"/>
              <a:t>backbone.js</a:t>
            </a:r>
            <a:r>
              <a:rPr lang="en-US" sz="3200" dirty="0"/>
              <a:t>, </a:t>
            </a:r>
            <a:r>
              <a:rPr lang="en-US" sz="3200" dirty="0" err="1"/>
              <a:t>jQuery</a:t>
            </a:r>
            <a:r>
              <a:rPr lang="en-US" sz="3200" dirty="0"/>
              <a:t>, </a:t>
            </a:r>
            <a:r>
              <a:rPr lang="en-US" sz="3200" dirty="0" err="1"/>
              <a:t>node.js</a:t>
            </a:r>
            <a:r>
              <a:rPr lang="en-US" sz="3200" dirty="0"/>
              <a:t> and </a:t>
            </a:r>
            <a:r>
              <a:rPr lang="en-US" sz="3200" dirty="0" err="1" smtClean="0"/>
              <a:t>mongoDB</a:t>
            </a:r>
            <a:endParaRPr lang="en-US" sz="3200" dirty="0" smtClean="0"/>
          </a:p>
          <a:p>
            <a:pPr marL="0" indent="0" algn="ctr">
              <a:buNone/>
            </a:pPr>
            <a:r>
              <a:rPr lang="en-US" sz="2400" dirty="0"/>
              <a:t>http://ricca509.github.com/</a:t>
            </a:r>
            <a:r>
              <a:rPr lang="en-US" sz="2400" dirty="0" err="1"/>
              <a:t>backbonejs</a:t>
            </a:r>
            <a:r>
              <a:rPr lang="en-US" sz="2400" dirty="0"/>
              <a:t>-comments</a:t>
            </a:r>
          </a:p>
        </p:txBody>
      </p:sp>
    </p:spTree>
    <p:extLst>
      <p:ext uri="{BB962C8B-B14F-4D97-AF65-F5344CB8AC3E}">
        <p14:creationId xmlns:p14="http://schemas.microsoft.com/office/powerpoint/2010/main" val="186067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Server</a:t>
            </a:r>
          </a:p>
          <a:p>
            <a:pPr lvl="1"/>
            <a:r>
              <a:rPr lang="en-US" sz="3200" dirty="0" smtClean="0"/>
              <a:t>Node</a:t>
            </a:r>
          </a:p>
          <a:p>
            <a:pPr lvl="1"/>
            <a:r>
              <a:rPr lang="en-US" sz="3200" dirty="0" smtClean="0"/>
              <a:t>Express</a:t>
            </a:r>
          </a:p>
          <a:p>
            <a:pPr lvl="1"/>
            <a:r>
              <a:rPr lang="en-US" sz="3200" dirty="0" smtClean="0"/>
              <a:t>Mongoose</a:t>
            </a:r>
          </a:p>
          <a:p>
            <a:pPr lvl="1"/>
            <a:r>
              <a:rPr lang="en-US" sz="3200" dirty="0" err="1" smtClean="0"/>
              <a:t>Socket.io</a:t>
            </a:r>
            <a:endParaRPr lang="en-US" sz="3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3200" dirty="0"/>
              <a:t>Client</a:t>
            </a:r>
          </a:p>
          <a:p>
            <a:pPr lvl="1"/>
            <a:r>
              <a:rPr lang="en-US" sz="3200" dirty="0"/>
              <a:t>Backbone</a:t>
            </a:r>
          </a:p>
          <a:p>
            <a:pPr lvl="1"/>
            <a:r>
              <a:rPr lang="en-US" sz="3200" dirty="0" err="1"/>
              <a:t>Socket.io</a:t>
            </a:r>
            <a:endParaRPr lang="en-US" sz="3200" dirty="0"/>
          </a:p>
          <a:p>
            <a:pPr lvl="1"/>
            <a:r>
              <a:rPr lang="en-US" sz="3200" dirty="0" err="1"/>
              <a:t>Backbone.iobind</a:t>
            </a:r>
            <a:endParaRPr lang="en-US" sz="3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1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98973476"/>
              </p:ext>
            </p:extLst>
          </p:nvPr>
        </p:nvGraphicFramePr>
        <p:xfrm>
          <a:off x="609600" y="16002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54747" y="3147665"/>
            <a:ext cx="686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96678" y="3332331"/>
            <a:ext cx="126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sockets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1031" y="4072589"/>
            <a:ext cx="1036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Broadcast</a:t>
            </a:r>
          </a:p>
          <a:p>
            <a:r>
              <a:rPr lang="en-US" dirty="0" smtClean="0"/>
              <a:t>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4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See it live at</a:t>
            </a:r>
          </a:p>
          <a:p>
            <a:pPr marL="0" indent="0" algn="ctr">
              <a:buNone/>
            </a:pPr>
            <a:r>
              <a:rPr lang="en-US" sz="2400" dirty="0"/>
              <a:t>http://54.200.73.67:3000/</a:t>
            </a:r>
          </a:p>
        </p:txBody>
      </p:sp>
    </p:spTree>
    <p:extLst>
      <p:ext uri="{BB962C8B-B14F-4D97-AF65-F5344CB8AC3E}">
        <p14:creationId xmlns:p14="http://schemas.microsoft.com/office/powerpoint/2010/main" val="389426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err="1"/>
              <a:t>b</a:t>
            </a:r>
            <a:r>
              <a:rPr lang="en-US" sz="4400" dirty="0" err="1" smtClean="0"/>
              <a:t>ackbonejs</a:t>
            </a:r>
            <a:r>
              <a:rPr lang="en-US" sz="4400" dirty="0" smtClean="0"/>
              <a:t>-</a:t>
            </a:r>
            <a:r>
              <a:rPr lang="en-US" sz="4400" dirty="0" err="1" smtClean="0"/>
              <a:t>socketio</a:t>
            </a:r>
            <a:r>
              <a:rPr lang="en-US" sz="4400" dirty="0" smtClean="0"/>
              <a:t>-comments</a:t>
            </a:r>
          </a:p>
          <a:p>
            <a:pPr marL="0" indent="0" algn="ctr">
              <a:buNone/>
            </a:pPr>
            <a:r>
              <a:rPr lang="en-US" sz="3200" dirty="0" smtClean="0"/>
              <a:t>A real-time </a:t>
            </a:r>
            <a:r>
              <a:rPr lang="en-US" sz="3200" dirty="0"/>
              <a:t>comment system built using </a:t>
            </a:r>
            <a:r>
              <a:rPr lang="en-US" sz="3200" dirty="0" err="1"/>
              <a:t>backbone.js</a:t>
            </a:r>
            <a:r>
              <a:rPr lang="en-US" sz="3200" dirty="0"/>
              <a:t>. </a:t>
            </a:r>
            <a:r>
              <a:rPr lang="en-US" sz="3200" dirty="0" smtClean="0"/>
              <a:t>Using </a:t>
            </a:r>
            <a:r>
              <a:rPr lang="en-US" sz="3200" dirty="0" err="1" smtClean="0"/>
              <a:t>backbone.js</a:t>
            </a:r>
            <a:r>
              <a:rPr lang="en-US" sz="3200" dirty="0"/>
              <a:t>, </a:t>
            </a:r>
            <a:r>
              <a:rPr lang="en-US" sz="3200" dirty="0" err="1" smtClean="0"/>
              <a:t>socket.io</a:t>
            </a:r>
            <a:r>
              <a:rPr lang="en-US" sz="3200" dirty="0" smtClean="0"/>
              <a:t>, </a:t>
            </a:r>
            <a:r>
              <a:rPr lang="en-US" sz="3200" dirty="0" err="1"/>
              <a:t>node.js</a:t>
            </a:r>
            <a:r>
              <a:rPr lang="en-US" sz="3200" dirty="0"/>
              <a:t> and </a:t>
            </a:r>
            <a:r>
              <a:rPr lang="en-US" sz="3200" dirty="0" err="1" smtClean="0"/>
              <a:t>mongoDB</a:t>
            </a:r>
            <a:endParaRPr lang="en-US" sz="3200" dirty="0" smtClean="0"/>
          </a:p>
          <a:p>
            <a:pPr marL="0" indent="0" algn="ctr">
              <a:buNone/>
            </a:pPr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nickcs</a:t>
            </a:r>
            <a:r>
              <a:rPr lang="en-US" sz="2400" dirty="0" smtClean="0"/>
              <a:t>/</a:t>
            </a:r>
            <a:r>
              <a:rPr lang="en-US" sz="2400" dirty="0" err="1"/>
              <a:t>backbonejs</a:t>
            </a:r>
            <a:r>
              <a:rPr lang="en-US" sz="2400" dirty="0"/>
              <a:t>-</a:t>
            </a:r>
            <a:r>
              <a:rPr lang="en-US" sz="2400" dirty="0" err="1"/>
              <a:t>socketio</a:t>
            </a:r>
            <a:r>
              <a:rPr lang="en-US" sz="2400" dirty="0"/>
              <a:t>-comments</a:t>
            </a:r>
          </a:p>
        </p:txBody>
      </p:sp>
    </p:spTree>
    <p:extLst>
      <p:ext uri="{BB962C8B-B14F-4D97-AF65-F5344CB8AC3E}">
        <p14:creationId xmlns:p14="http://schemas.microsoft.com/office/powerpoint/2010/main" val="2415643118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408</TotalTime>
  <Words>138</Words>
  <Application>Microsoft Macintosh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Horizon</vt:lpstr>
      <vt:lpstr>Real-time backbone</vt:lpstr>
      <vt:lpstr>Goal</vt:lpstr>
      <vt:lpstr>Existing application</vt:lpstr>
      <vt:lpstr>Stack</vt:lpstr>
      <vt:lpstr>Communication flow</vt:lpstr>
      <vt:lpstr>demonstration</vt:lpstr>
      <vt:lpstr>new application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backbone</dc:title>
  <dc:creator>Nick Nance</dc:creator>
  <cp:lastModifiedBy>Nick Nance</cp:lastModifiedBy>
  <cp:revision>6</cp:revision>
  <dcterms:created xsi:type="dcterms:W3CDTF">2014-01-31T13:31:50Z</dcterms:created>
  <dcterms:modified xsi:type="dcterms:W3CDTF">2014-01-31T20:25:56Z</dcterms:modified>
</cp:coreProperties>
</file>