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c524a826_3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c524a826_3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bec9bfe3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bec9bfe3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ec9bfe38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ec9bfe38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c524a82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c524a8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bc524a8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bc524a8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bec9bfe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bec9bfe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bc524a82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bc524a82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bc524a82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bc524a82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bc524a82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bc524a82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c524a82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bc524a8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bc524a82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bc524a82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Consumption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834125"/>
            <a:ext cx="82278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 Members:  Abdellah Hady, Andrew Miller, Emmanuel Nnamdi Obodoechine, Taylor Sperry, William Jung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36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9324"/>
            <a:ext cx="3998000" cy="37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200" y="892125"/>
            <a:ext cx="4067674" cy="385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1532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04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50925"/>
            <a:ext cx="669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9453"/>
              <a:buNone/>
            </a:pPr>
            <a:r>
              <a:rPr b="1" lang="en" sz="1465"/>
              <a:t>Dataset 1: </a:t>
            </a:r>
            <a:r>
              <a:rPr lang="en" sz="1465"/>
              <a:t> “Life Expectancy (WHO),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69453"/>
              <a:buNone/>
            </a:pPr>
            <a:r>
              <a:rPr lang="en" sz="1465"/>
              <a:t>Statistical Analysis on factors influencing Life Expectancy”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69453"/>
              <a:buNone/>
            </a:pPr>
            <a:r>
              <a:rPr lang="en" sz="1465"/>
              <a:t> https://www.kaggle.com/kumarajarshi/life-expectancy-who 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69453"/>
              <a:buNone/>
            </a:pPr>
            <a:r>
              <a:rPr b="1" lang="en" sz="1465"/>
              <a:t>Dataset 2:</a:t>
            </a:r>
            <a:r>
              <a:rPr lang="en" sz="1465"/>
              <a:t> “Happiness and Alcohol Consumption,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69453"/>
              <a:buNone/>
            </a:pPr>
            <a:r>
              <a:rPr lang="en" sz="1465"/>
              <a:t>Alcohol consumption versus Happiness Score ( and another social indexes )”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69453"/>
              <a:buNone/>
            </a:pPr>
            <a:r>
              <a:rPr lang="en" sz="1465"/>
              <a:t> https://www.kaggle.com/marcospessotto/happiness-and-alcohol-consumption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69453"/>
              <a:buNone/>
            </a:pPr>
            <a:r>
              <a:rPr b="1" lang="en" sz="1465"/>
              <a:t>Dataset 3:</a:t>
            </a:r>
            <a:r>
              <a:rPr lang="en" sz="1465"/>
              <a:t>  ”Alcohol Consumption,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5"/>
              <a:t>Suicide Rate, Income, Employment &amp; Urban Rate”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65"/>
              <a:t> https://www.kaggle.com/sansuthi/alcohol-consumption </a:t>
            </a:r>
            <a:endParaRPr sz="1465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650" y="0"/>
            <a:ext cx="1831500" cy="159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525" y="3358300"/>
            <a:ext cx="3256000" cy="165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525" y="0"/>
            <a:ext cx="2935225" cy="271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14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Details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17675" y="856975"/>
            <a:ext cx="8520600" cy="44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Country:</a:t>
            </a:r>
            <a:r>
              <a:rPr lang="en" sz="1200"/>
              <a:t> Unique identifier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HDI (</a:t>
            </a:r>
            <a:r>
              <a:rPr b="1" lang="en" sz="1200"/>
              <a:t>Human</a:t>
            </a:r>
            <a:r>
              <a:rPr b="1" lang="en" sz="1200"/>
              <a:t> Development Index):</a:t>
            </a:r>
            <a:r>
              <a:rPr lang="en" sz="1200"/>
              <a:t> Average achievement in 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 dimensions of human development - health, wealth, education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Happiness Score: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Asking sampled people the question: "How would you rate your happiness on a scale of 1-10"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GDP Per Capita: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Gross Domestic Product index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Consumption: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Amount of alcohol consumed on annual basis in liters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Beer, Spirits, Wine: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Types of alcohol consumed in liters per year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Income Per Person: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Persons average annual income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Suicide Rate: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Suicide, age adjusted, per 100,000 mortality due to self-inflicted injury, per 100,000 standard population, age adjusted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 Rate: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Percentage of total population, age above 15, that has been employed during the given year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Life Expectancy: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life expectancy by age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(Dataset 1)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937" y="954325"/>
            <a:ext cx="3976125" cy="38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(Dataset 2)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450"/>
            <a:ext cx="8520601" cy="34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(Dataset 3)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000" y="1152425"/>
            <a:ext cx="6262026" cy="34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02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(Final Dataframe)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832300" cy="36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loaded our data into Postgres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9981"/>
            <a:ext cx="9144001" cy="3325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