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5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7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1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5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6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5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9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2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5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381DF-F7BD-4B78-B197-DE0A4C614516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A025-4661-4249-963A-47EBBC219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8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676899" y="199349"/>
            <a:ext cx="6058018" cy="5863526"/>
            <a:chOff x="2676899" y="199349"/>
            <a:chExt cx="6058018" cy="586352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622" y="199349"/>
              <a:ext cx="3600000" cy="3600000"/>
            </a:xfrm>
            <a:prstGeom prst="rect">
              <a:avLst/>
            </a:prstGeom>
            <a:noFill/>
            <a:ln w="50800" cap="sq">
              <a:solidFill>
                <a:srgbClr val="FF0000"/>
              </a:solidFill>
              <a:bevel/>
            </a:ln>
            <a:scene3d>
              <a:camera prst="isometricOffAxis1Top"/>
              <a:lightRig rig="threePt" dir="t"/>
            </a:scene3d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6899" y="2203405"/>
              <a:ext cx="3600000" cy="3600000"/>
            </a:xfrm>
            <a:prstGeom prst="rect">
              <a:avLst/>
            </a:prstGeom>
            <a:noFill/>
            <a:ln w="50800" cap="sq">
              <a:solidFill>
                <a:srgbClr val="FF0000"/>
              </a:solidFill>
              <a:bevel/>
            </a:ln>
            <a:scene3d>
              <a:camera prst="isometricOffAxis1Left"/>
              <a:lightRig rig="threePt" dir="t"/>
            </a:scene3d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4917" y="2462875"/>
              <a:ext cx="3600000" cy="3600000"/>
            </a:xfrm>
            <a:prstGeom prst="rect">
              <a:avLst/>
            </a:prstGeom>
            <a:noFill/>
            <a:ln w="50800" cap="sq">
              <a:solidFill>
                <a:srgbClr val="FF0000"/>
              </a:solidFill>
              <a:bevel/>
            </a:ln>
            <a:scene3d>
              <a:camera prst="isometricOffAxis1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53085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Grinnell, Matthew</dc:creator>
  <cp:lastModifiedBy>Grinnell, Matthew</cp:lastModifiedBy>
  <cp:revision>8</cp:revision>
  <dcterms:created xsi:type="dcterms:W3CDTF">2021-01-07T21:07:21Z</dcterms:created>
  <dcterms:modified xsi:type="dcterms:W3CDTF">2021-01-07T21:55:11Z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2021-01-07T21:15:57Z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b1a8e94a-4bf9-445e-980c-00008ec235d9</vt:lpwstr>
  </property>
</Properties>
</file>