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26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49048" y="181493"/>
            <a:ext cx="6059979" cy="5869364"/>
            <a:chOff x="2649048" y="181493"/>
            <a:chExt cx="6059979" cy="58693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48" y="2194612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Left"/>
              <a:lightRig rig="threePt" dir="t"/>
            </a:scene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027" y="2450857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Right"/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2881" y="181493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Top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30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Grinnell, Matthew</dc:creator>
  <cp:lastModifiedBy>Grinnell, Matthew</cp:lastModifiedBy>
  <cp:revision>4</cp:revision>
  <dcterms:created xsi:type="dcterms:W3CDTF">2021-01-07T21:07:21Z</dcterms:created>
  <dcterms:modified xsi:type="dcterms:W3CDTF">2021-01-07T21:42:28Z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2021-01-07T21:15:57Z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b1a8e94a-4bf9-445e-980c-00008ec235d9</vt:lpwstr>
  </property>
</Properties>
</file>