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6192" autoAdjust="0"/>
  </p:normalViewPr>
  <p:slideViewPr>
    <p:cSldViewPr snapToGrid="0" snapToObjects="1">
      <p:cViewPr>
        <p:scale>
          <a:sx n="100" d="100"/>
          <a:sy n="100" d="100"/>
        </p:scale>
        <p:origin x="144" y="-448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651760" y="4206240"/>
            <a:ext cx="2194560" cy="13288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217920" y="2651760"/>
            <a:ext cx="2194560" cy="14173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217920" y="4206240"/>
            <a:ext cx="2194560" cy="13288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651760" y="2651760"/>
            <a:ext cx="2194560" cy="14173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593" y="36804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40" y="3223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429" y="36804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232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9382760" cy="5795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8620760" cy="47811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6035039" y="2001520"/>
            <a:ext cx="260604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468879" y="2001520"/>
            <a:ext cx="260604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00" y="4721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811" y="5205171"/>
            <a:ext cx="14253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Citrix Cloud Connector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070" y="5202936"/>
            <a:ext cx="14261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Citrix Cloud Connector</a:t>
            </a:r>
          </a:p>
        </p:txBody>
      </p:sp>
      <p:pic>
        <p:nvPicPr>
          <p:cNvPr id="53" name="Graphic 7">
            <a:extLst>
              <a:ext uri="{FF2B5EF4-FFF2-40B4-BE49-F238E27FC236}">
                <a16:creationId xmlns:a16="http://schemas.microsoft.com/office/drawing/2014/main" id="{4EA041B6-0BBD-A841-BDD4-6A9ABA0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74" y="26666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9">
            <a:extLst>
              <a:ext uri="{FF2B5EF4-FFF2-40B4-BE49-F238E27FC236}">
                <a16:creationId xmlns:a16="http://schemas.microsoft.com/office/drawing/2014/main" id="{26F467AD-3F0A-4A48-9958-012C74F9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299" y="342994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9D3BCC-1DD9-FA40-8D7B-CB2D41560B89}"/>
              </a:ext>
            </a:extLst>
          </p:cNvPr>
          <p:cNvSpPr/>
          <p:nvPr/>
        </p:nvSpPr>
        <p:spPr>
          <a:xfrm>
            <a:off x="3752445" y="3081385"/>
            <a:ext cx="3608476" cy="89698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75DD17-4F42-D143-AF8F-9E81423C90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8534" y="3077858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CF04C962-BAC9-7F4F-A428-9E4CEA2A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54" y="3209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33FB4480-2CB2-C244-AAE5-7759E3DA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597" y="366713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54DC8593-9104-8748-9308-3DA6C1099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14" y="3209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B1A1744B-17BD-EA41-A740-751D65A3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416" y="366951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339BFCD3-5FC5-264F-BC76-D1728FCD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29" y="4718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C9E0C0B-CF0D-4345-ABF3-E74FC4E24796}"/>
              </a:ext>
            </a:extLst>
          </p:cNvPr>
          <p:cNvSpPr/>
          <p:nvPr/>
        </p:nvSpPr>
        <p:spPr>
          <a:xfrm>
            <a:off x="2651760" y="5714454"/>
            <a:ext cx="2194560" cy="13288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AB7BDD61-F01C-AE48-B6A4-08E0802A4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1760" y="5733211"/>
            <a:ext cx="381000" cy="381000"/>
          </a:xfrm>
          <a:prstGeom prst="rect">
            <a:avLst/>
          </a:prstGeom>
        </p:spPr>
      </p:pic>
      <p:pic>
        <p:nvPicPr>
          <p:cNvPr id="68" name="Graphic 60">
            <a:extLst>
              <a:ext uri="{FF2B5EF4-FFF2-40B4-BE49-F238E27FC236}">
                <a16:creationId xmlns:a16="http://schemas.microsoft.com/office/drawing/2014/main" id="{B0AEAB85-D7C7-0940-9EE1-D0705571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00" y="62300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6">
            <a:extLst>
              <a:ext uri="{FF2B5EF4-FFF2-40B4-BE49-F238E27FC236}">
                <a16:creationId xmlns:a16="http://schemas.microsoft.com/office/drawing/2014/main" id="{9557F688-D881-A64F-9EFE-933A72A1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811" y="6713385"/>
            <a:ext cx="14253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Citrix VDA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F0177C-90DD-134D-ADF1-FC7EC8D1B5B9}"/>
              </a:ext>
            </a:extLst>
          </p:cNvPr>
          <p:cNvSpPr/>
          <p:nvPr/>
        </p:nvSpPr>
        <p:spPr>
          <a:xfrm>
            <a:off x="6229663" y="5714454"/>
            <a:ext cx="2194560" cy="132886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0BFF7EA-1F92-1549-A250-63170B129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9663" y="573321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44633</TotalTime>
  <Words>45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676</cp:revision>
  <cp:lastPrinted>2019-01-03T20:59:05Z</cp:lastPrinted>
  <dcterms:created xsi:type="dcterms:W3CDTF">2018-09-14T20:21:45Z</dcterms:created>
  <dcterms:modified xsi:type="dcterms:W3CDTF">2022-09-09T17:49:12Z</dcterms:modified>
</cp:coreProperties>
</file>