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" id="{13362554-1F3A-4F7D-B9EB-E7B8B4D8573B}">
          <p14:sldIdLst>
            <p14:sldId id="256"/>
          </p14:sldIdLst>
        </p14:section>
        <p14:section name="Old" id="{E71A7BEC-62E3-45B9-A171-C16E0E8C85D7}">
          <p14:sldIdLst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6" autoAdjust="0"/>
    <p:restoredTop sz="96405"/>
  </p:normalViewPr>
  <p:slideViewPr>
    <p:cSldViewPr snapToObjects="1">
      <p:cViewPr>
        <p:scale>
          <a:sx n="90" d="100"/>
          <a:sy n="90" d="100"/>
        </p:scale>
        <p:origin x="-115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0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6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2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8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5ED2-9B9C-684A-B3DF-5A4A64DFB4B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4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9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219200" y="685800"/>
            <a:ext cx="12344400" cy="76809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4576573" y="4162696"/>
            <a:ext cx="5725243" cy="395337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87" y="4162694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5064622" y="3839613"/>
            <a:ext cx="1841795" cy="43984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8297543" y="3839613"/>
            <a:ext cx="1853455" cy="43984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5204125" y="6051706"/>
            <a:ext cx="1613200" cy="19720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24" y="6051704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8426816" y="6051706"/>
            <a:ext cx="1645613" cy="196119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2" y="6051704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883" y="705978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425" y="7574906"/>
            <a:ext cx="183217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767" y="382599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5534" y="4378202"/>
            <a:ext cx="96510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436" y="2297697"/>
            <a:ext cx="1259143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448" y="17640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723" y="1711202"/>
            <a:ext cx="165578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</a:p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vent (weekly)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63" y="119471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025" y="3590734"/>
            <a:ext cx="1244131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93" y="304531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908" y="3590734"/>
            <a:ext cx="1254325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5" y="417138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570" y="4714773"/>
            <a:ext cx="111359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51" y="17640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26" y="2297697"/>
            <a:ext cx="141696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5" y="70715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726" y="7620175"/>
            <a:ext cx="148936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042" y="557264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3223" y="6144243"/>
            <a:ext cx="105227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2604" y="2297697"/>
            <a:ext cx="162476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347" y="17640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302" y="2297697"/>
            <a:ext cx="200135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520" y="17640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925" y="2297700"/>
            <a:ext cx="151537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 1: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ebuild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containers</a:t>
            </a: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089" y="2297698"/>
            <a:ext cx="125852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 2: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Duo MFA settings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0" y="2297698"/>
            <a:ext cx="1614416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 3: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 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notify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5" y="305093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flipV="1">
            <a:off x="1976365" y="2209800"/>
            <a:ext cx="6251" cy="8411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97" idx="2"/>
          </p:cNvCxnSpPr>
          <p:nvPr/>
        </p:nvCxnSpPr>
        <p:spPr>
          <a:xfrm flipV="1">
            <a:off x="1976365" y="6278970"/>
            <a:ext cx="4" cy="79261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101" idx="3"/>
            <a:endCxn id="17" idx="1"/>
          </p:cNvCxnSpPr>
          <p:nvPr/>
        </p:nvCxnSpPr>
        <p:spPr>
          <a:xfrm flipV="1">
            <a:off x="3810900" y="7334102"/>
            <a:ext cx="350698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127" idx="1"/>
            <a:endCxn id="38" idx="3"/>
          </p:cNvCxnSpPr>
          <p:nvPr/>
        </p:nvCxnSpPr>
        <p:spPr>
          <a:xfrm flipH="1">
            <a:off x="5824093" y="2037012"/>
            <a:ext cx="516666" cy="13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130" idx="1"/>
            <a:endCxn id="29" idx="3"/>
          </p:cNvCxnSpPr>
          <p:nvPr/>
        </p:nvCxnSpPr>
        <p:spPr>
          <a:xfrm flipH="1">
            <a:off x="8057091" y="2037012"/>
            <a:ext cx="583136" cy="13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1"/>
            <a:endCxn id="130" idx="3"/>
          </p:cNvCxnSpPr>
          <p:nvPr/>
        </p:nvCxnSpPr>
        <p:spPr>
          <a:xfrm flipH="1" flipV="1">
            <a:off x="9188866" y="2037012"/>
            <a:ext cx="669655" cy="13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flipH="1">
            <a:off x="10407163" y="2038389"/>
            <a:ext cx="73418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33" idx="1"/>
            <a:endCxn id="45" idx="3"/>
          </p:cNvCxnSpPr>
          <p:nvPr/>
        </p:nvCxnSpPr>
        <p:spPr>
          <a:xfrm flipH="1" flipV="1">
            <a:off x="11689987" y="2038389"/>
            <a:ext cx="621910" cy="17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204123" y="4504804"/>
            <a:ext cx="1613202" cy="14564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24" y="4504802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8420182" y="4504804"/>
            <a:ext cx="1652248" cy="14564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10" y="4504802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897" y="5565255"/>
            <a:ext cx="131293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751" y="497197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673" y="7646565"/>
            <a:ext cx="204351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alarms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CPU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&amp; 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879" y="70715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7866524" y="7345906"/>
            <a:ext cx="331035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2" idx="3"/>
            <a:endCxn id="74" idx="1"/>
          </p:cNvCxnSpPr>
          <p:nvPr/>
        </p:nvCxnSpPr>
        <p:spPr>
          <a:xfrm flipV="1">
            <a:off x="11725519" y="7342226"/>
            <a:ext cx="989523" cy="36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784008" y="2796295"/>
            <a:ext cx="0" cy="37277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9" idx="0"/>
            <a:endCxn id="94" idx="0"/>
          </p:cNvCxnSpPr>
          <p:nvPr/>
        </p:nvCxnSpPr>
        <p:spPr>
          <a:xfrm rot="16200000" flipH="1">
            <a:off x="12605432" y="3378653"/>
            <a:ext cx="4226" cy="898916"/>
          </a:xfrm>
          <a:prstGeom prst="bentConnector3">
            <a:avLst>
              <a:gd name="adj1" fmla="val -5409371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757" y="176269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25" y="176269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897" y="176581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954112" y="1219200"/>
            <a:ext cx="8459613" cy="213142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and events management</a:t>
            </a:r>
          </a:p>
        </p:txBody>
      </p:sp>
      <p:sp>
        <p:nvSpPr>
          <p:cNvPr id="72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4359" y="7647659"/>
            <a:ext cx="103000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notification</a:t>
            </a:r>
          </a:p>
        </p:txBody>
      </p:sp>
      <p:pic>
        <p:nvPicPr>
          <p:cNvPr id="7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042" y="706790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4295" y="4401390"/>
            <a:ext cx="108541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683" y="383022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604" y="5558063"/>
            <a:ext cx="131293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458" y="49647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373458" y="2382524"/>
            <a:ext cx="2302620" cy="399874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br>
              <a:rPr lang="en-US" sz="132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2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US" sz="132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30">
            <a:extLst>
              <a:ext uri="{FF2B5EF4-FFF2-40B4-BE49-F238E27FC236}">
                <a16:creationId xmlns:a16="http://schemas.microsoft.com/office/drawing/2014/main" id="{63DB0BFD-BAD9-C841-B0AD-52D75337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3" y="5780371"/>
            <a:ext cx="114857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98" name="Graphic 6">
            <a:extLst>
              <a:ext uri="{FF2B5EF4-FFF2-40B4-BE49-F238E27FC236}">
                <a16:creationId xmlns:a16="http://schemas.microsoft.com/office/drawing/2014/main" id="{3E74B7FD-4146-8A41-B5E7-1F52FB53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5" y="525567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251" y="7620175"/>
            <a:ext cx="1419908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5326980" y="4498197"/>
            <a:ext cx="3321476" cy="730208"/>
          </a:xfrm>
          <a:prstGeom prst="bentConnector3">
            <a:avLst>
              <a:gd name="adj1" fmla="val 1300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phic 18">
            <a:extLst>
              <a:ext uri="{FF2B5EF4-FFF2-40B4-BE49-F238E27FC236}">
                <a16:creationId xmlns:a16="http://schemas.microsoft.com/office/drawing/2014/main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60" y="70715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2250685" y="7345906"/>
            <a:ext cx="10115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98" idx="0"/>
            <a:endCxn id="37" idx="2"/>
          </p:cNvCxnSpPr>
          <p:nvPr/>
        </p:nvCxnSpPr>
        <p:spPr>
          <a:xfrm flipV="1">
            <a:off x="1976366" y="5010240"/>
            <a:ext cx="1" cy="2454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36" idx="0"/>
            <a:endCxn id="33" idx="2"/>
          </p:cNvCxnSpPr>
          <p:nvPr/>
        </p:nvCxnSpPr>
        <p:spPr>
          <a:xfrm flipH="1" flipV="1">
            <a:off x="1975091" y="3886200"/>
            <a:ext cx="1274" cy="28518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2250687" y="3319633"/>
            <a:ext cx="607408" cy="56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373458" y="6503412"/>
            <a:ext cx="2912130" cy="161536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discovery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585620" y="6524039"/>
            <a:ext cx="4055623" cy="13916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Serverless managed Fargate cluster</a:t>
            </a:r>
            <a:endParaRPr lang="en-US" sz="132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53" idx="2"/>
          </p:cNvCxnSpPr>
          <p:nvPr/>
        </p:nvCxnSpPr>
        <p:spPr>
          <a:xfrm>
            <a:off x="12618208" y="2999429"/>
            <a:ext cx="0" cy="608757"/>
          </a:xfrm>
          <a:prstGeom prst="line">
            <a:avLst/>
          </a:prstGeom>
          <a:ln w="12700">
            <a:solidFill>
              <a:srgbClr val="54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6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828803" y="1188721"/>
            <a:ext cx="12573001" cy="7498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21" y="1184425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4208104" y="3404151"/>
            <a:ext cx="5725243" cy="376014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617" y="3404150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4696152" y="3001784"/>
            <a:ext cx="1841795" cy="43973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7882730" y="3001784"/>
            <a:ext cx="1878490" cy="43973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4835655" y="4958631"/>
            <a:ext cx="1613200" cy="20321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55" y="4954673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8037039" y="4958631"/>
            <a:ext cx="1645613" cy="20321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05" y="4954671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90" y="631397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531" y="6863570"/>
            <a:ext cx="1832179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825" y="757873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0201" y="8132804"/>
            <a:ext cx="13716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51" y="756943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0296" y="8108906"/>
            <a:ext cx="131435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44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8917" y="2248436"/>
            <a:ext cx="173710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51" y="170449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14" y="2248436"/>
            <a:ext cx="171130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73195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199" y="3947703"/>
            <a:ext cx="165317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431668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707" y="4862101"/>
            <a:ext cx="137445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523120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138" y="5774587"/>
            <a:ext cx="111359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20" y="171544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695" y="2248435"/>
            <a:ext cx="141696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633738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230" y="6883553"/>
            <a:ext cx="148936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825" y="63949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5163" y="6955859"/>
            <a:ext cx="105227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474" y="5557884"/>
            <a:ext cx="162476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502586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4000" y="3819890"/>
            <a:ext cx="200135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327552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52" y="170449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115" y="2248437"/>
            <a:ext cx="1022948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170131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2592" y="2248435"/>
            <a:ext cx="96188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756943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5692" y="8127371"/>
            <a:ext cx="142569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340790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</p:cNvCxnSpPr>
          <p:nvPr/>
        </p:nvCxnSpPr>
        <p:spPr>
          <a:xfrm flipV="1">
            <a:off x="2888937" y="2765502"/>
            <a:ext cx="1" cy="2362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</p:cNvCxnSpPr>
          <p:nvPr/>
        </p:nvCxnSpPr>
        <p:spPr>
          <a:xfrm flipV="1">
            <a:off x="2888937" y="6091723"/>
            <a:ext cx="1" cy="24566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V="1">
            <a:off x="3163255" y="6588293"/>
            <a:ext cx="3822737" cy="234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5596861" y="1978815"/>
            <a:ext cx="570492" cy="109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715993" y="1978817"/>
            <a:ext cx="439188" cy="433054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11111794" y="1975634"/>
            <a:ext cx="912426" cy="318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2298537" y="2517749"/>
            <a:ext cx="0" cy="7577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</p:cNvCxnSpPr>
          <p:nvPr/>
        </p:nvCxnSpPr>
        <p:spPr>
          <a:xfrm flipH="1" flipV="1">
            <a:off x="12294828" y="4436693"/>
            <a:ext cx="7427" cy="5891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2297857" y="6056483"/>
            <a:ext cx="681" cy="151294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835654" y="3746258"/>
            <a:ext cx="1613202" cy="11515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55" y="3746257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8030405" y="3746258"/>
            <a:ext cx="1652248" cy="11515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533" y="3746257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983" y="4209552"/>
            <a:ext cx="864463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65" y="419376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055" y="4209551"/>
            <a:ext cx="108011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695" y="419376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>
            <a:off x="11111794" y="7843751"/>
            <a:ext cx="91242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3004" y="6830131"/>
            <a:ext cx="174893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CPU &amp; memory alarms</a:t>
            </a: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51" y="630590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92" idx="1"/>
            <a:endCxn id="17" idx="3"/>
          </p:cNvCxnSpPr>
          <p:nvPr/>
        </p:nvCxnSpPr>
        <p:spPr>
          <a:xfrm flipH="1">
            <a:off x="7534629" y="6580226"/>
            <a:ext cx="3028522" cy="80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1" idx="2"/>
            <a:endCxn id="21" idx="0"/>
          </p:cNvCxnSpPr>
          <p:nvPr/>
        </p:nvCxnSpPr>
        <p:spPr>
          <a:xfrm flipH="1">
            <a:off x="10837472" y="7328729"/>
            <a:ext cx="1" cy="240702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6762477" y="2531544"/>
            <a:ext cx="4353407" cy="324795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154088" y="3001784"/>
            <a:ext cx="1469690" cy="308993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9" idx="1"/>
            <a:endCxn id="52" idx="3"/>
          </p:cNvCxnSpPr>
          <p:nvPr/>
        </p:nvCxnSpPr>
        <p:spPr>
          <a:xfrm flipH="1" flipV="1">
            <a:off x="12572858" y="7843755"/>
            <a:ext cx="886968" cy="929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505" y="5680250"/>
            <a:ext cx="71514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en-US" sz="126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 </a:t>
            </a:r>
            <a:br>
              <a:rPr lang="en-US" altLang="en-US" sz="126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6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keys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005840" y="1005840"/>
            <a:ext cx="13075920" cy="795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822960" y="1097280"/>
            <a:ext cx="13258800" cy="76827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5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278154" y="1278338"/>
            <a:ext cx="12963143" cy="7501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50" y="1278336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6256021" y="3657600"/>
            <a:ext cx="6304334" cy="477433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21" y="3657600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6652261" y="3931922"/>
            <a:ext cx="2118360" cy="42020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10223285" y="3931922"/>
            <a:ext cx="2118360" cy="42020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0602A-81AE-244E-8373-EC0344468D49}"/>
              </a:ext>
            </a:extLst>
          </p:cNvPr>
          <p:cNvSpPr/>
          <p:nvPr/>
        </p:nvSpPr>
        <p:spPr>
          <a:xfrm>
            <a:off x="6761617" y="6191051"/>
            <a:ext cx="5483562" cy="93925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endParaRPr lang="en-US" sz="144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44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6933877" y="5730865"/>
            <a:ext cx="1470822" cy="22107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76" y="5796915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10547054" y="5730865"/>
            <a:ext cx="1470822" cy="22158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9" y="5796914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51" y="634176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682" y="6891364"/>
            <a:ext cx="273558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51" y="721297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591" y="7767045"/>
            <a:ext cx="2691764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58" y="696163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158" y="7510275"/>
            <a:ext cx="272224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44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962BA3D4-A017-9D44-98F4-8BEC84E4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810" y="4846321"/>
            <a:ext cx="142494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CPU Alarm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781A9B25-D332-904F-8DD3-695B3DD0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58" y="42805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810" y="6208195"/>
            <a:ext cx="142494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 Alarm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58" y="564241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917" y="2860246"/>
            <a:ext cx="139636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07" y="231160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18" y="2899134"/>
            <a:ext cx="139636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00" y="23390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968" y="4303281"/>
            <a:ext cx="2691764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50" y="486831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248" y="5416932"/>
            <a:ext cx="273558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28" y="607616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895" y="6622747"/>
            <a:ext cx="275082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10" y="232255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96" y="2866440"/>
            <a:ext cx="275082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48" y="752397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913" y="8070142"/>
            <a:ext cx="273748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8241AE-EA2C-6B48-83B5-A692BE5B8178}"/>
              </a:ext>
            </a:extLst>
          </p:cNvPr>
          <p:cNvGrpSpPr/>
          <p:nvPr/>
        </p:nvGrpSpPr>
        <p:grpSpPr>
          <a:xfrm>
            <a:off x="9002549" y="1488281"/>
            <a:ext cx="1052279" cy="1088229"/>
            <a:chOff x="1746471" y="422276"/>
            <a:chExt cx="876899" cy="640954"/>
          </a:xfrm>
        </p:grpSpPr>
        <p:pic>
          <p:nvPicPr>
            <p:cNvPr id="42" name="Graphic 7">
              <a:extLst>
                <a:ext uri="{FF2B5EF4-FFF2-40B4-BE49-F238E27FC236}">
                  <a16:creationId xmlns:a16="http://schemas.microsoft.com/office/drawing/2014/main" id="{CE8C437E-7899-2443-B8EC-71EFA5F5A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024" y="4222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1B1D5C6A-6BCA-4246-B8BB-A4BA26A02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471" y="889204"/>
              <a:ext cx="876899" cy="174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32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KMS</a:t>
              </a:r>
            </a:p>
          </p:txBody>
        </p:sp>
      </p:grp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7834" y="6181620"/>
            <a:ext cx="139636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692" y="563297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012" y="4729870"/>
            <a:ext cx="174605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717" y="418122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24" y="231160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677" y="2877389"/>
            <a:ext cx="275082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145" y="230842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2056" y="2864025"/>
            <a:ext cx="275082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877" y="723217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3788" y="7805764"/>
            <a:ext cx="275082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18F903-C2F3-A346-8230-F9CB9D3232D9}"/>
              </a:ext>
            </a:extLst>
          </p:cNvPr>
          <p:cNvSpPr/>
          <p:nvPr/>
        </p:nvSpPr>
        <p:spPr>
          <a:xfrm>
            <a:off x="2346589" y="3746122"/>
            <a:ext cx="1849178" cy="3384191"/>
          </a:xfrm>
          <a:prstGeom prst="rect">
            <a:avLst/>
          </a:prstGeom>
          <a:noFill/>
          <a:ln w="12700">
            <a:solidFill>
              <a:srgbClr val="5A6B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endParaRPr lang="en-US" sz="144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75" y="375088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55" idx="0"/>
            <a:endCxn id="30" idx="2"/>
          </p:cNvCxnSpPr>
          <p:nvPr/>
        </p:nvCxnSpPr>
        <p:spPr>
          <a:xfrm flipV="1">
            <a:off x="3271178" y="3397733"/>
            <a:ext cx="7624" cy="34838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2DA1EC-94D0-1F41-A1A2-0FBF7AE405F6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3265148" y="5712398"/>
            <a:ext cx="890" cy="3637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3262469" y="6918213"/>
            <a:ext cx="3837" cy="6057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536790" y="6766563"/>
            <a:ext cx="5689363" cy="103173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5916351" y="2585926"/>
            <a:ext cx="1469274" cy="109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7934265" y="2585925"/>
            <a:ext cx="1566206" cy="375584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B5D35CE-8D93-EA4D-9752-EB51B5E0DA47}"/>
              </a:ext>
            </a:extLst>
          </p:cNvPr>
          <p:cNvCxnSpPr>
            <a:cxnSpLocks/>
            <a:stCxn id="17" idx="0"/>
            <a:endCxn id="29" idx="1"/>
          </p:cNvCxnSpPr>
          <p:nvPr/>
        </p:nvCxnSpPr>
        <p:spPr>
          <a:xfrm rot="5400000" flipH="1" flipV="1">
            <a:off x="8433869" y="3652530"/>
            <a:ext cx="3755842" cy="162263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11671748" y="2582746"/>
            <a:ext cx="1561398" cy="318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3500038" y="3177958"/>
            <a:ext cx="7429" cy="10032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13496012" y="5025336"/>
            <a:ext cx="4028" cy="60764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3496017" y="6680218"/>
            <a:ext cx="3180" cy="5519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A553808-B142-EC41-ADE9-68ED06D9D914}"/>
              </a:ext>
            </a:extLst>
          </p:cNvPr>
          <p:cNvCxnSpPr>
            <a:cxnSpLocks/>
            <a:stCxn id="53" idx="2"/>
            <a:endCxn id="22" idx="2"/>
          </p:cNvCxnSpPr>
          <p:nvPr/>
        </p:nvCxnSpPr>
        <p:spPr>
          <a:xfrm rot="5400000" flipH="1">
            <a:off x="9391995" y="4012493"/>
            <a:ext cx="295489" cy="7918918"/>
          </a:xfrm>
          <a:prstGeom prst="bentConnector3">
            <a:avLst>
              <a:gd name="adj1" fmla="val -7736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C2E5BB3-432C-1D48-9542-B74C5AB8DEE3}"/>
              </a:ext>
            </a:extLst>
          </p:cNvPr>
          <p:cNvCxnSpPr>
            <a:cxnSpLocks/>
            <a:stCxn id="17" idx="1"/>
            <a:endCxn id="24" idx="3"/>
          </p:cNvCxnSpPr>
          <p:nvPr/>
        </p:nvCxnSpPr>
        <p:spPr>
          <a:xfrm rot="10800000">
            <a:off x="5854603" y="4554857"/>
            <a:ext cx="3371552" cy="2061230"/>
          </a:xfrm>
          <a:prstGeom prst="bentConnector3">
            <a:avLst>
              <a:gd name="adj1" fmla="val 8254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F9F4D0C-54D0-8E42-AE9D-E2F149A675E4}"/>
              </a:ext>
            </a:extLst>
          </p:cNvPr>
          <p:cNvCxnSpPr>
            <a:cxnSpLocks/>
          </p:cNvCxnSpPr>
          <p:nvPr/>
        </p:nvCxnSpPr>
        <p:spPr>
          <a:xfrm rot="10800000">
            <a:off x="5903052" y="5916732"/>
            <a:ext cx="3371552" cy="699356"/>
          </a:xfrm>
          <a:prstGeom prst="bentConnector3">
            <a:avLst>
              <a:gd name="adj1" fmla="val 8402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E1BCC29-22CE-7A45-8700-6AA23A241974}"/>
              </a:ext>
            </a:extLst>
          </p:cNvPr>
          <p:cNvCxnSpPr>
            <a:cxnSpLocks/>
            <a:stCxn id="24" idx="1"/>
            <a:endCxn id="21" idx="1"/>
          </p:cNvCxnSpPr>
          <p:nvPr/>
        </p:nvCxnSpPr>
        <p:spPr>
          <a:xfrm rot="10800000" flipV="1">
            <a:off x="5305960" y="4554858"/>
            <a:ext cx="15240" cy="2681096"/>
          </a:xfrm>
          <a:prstGeom prst="bentConnector3">
            <a:avLst>
              <a:gd name="adj1" fmla="val 359027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C7E2C2A2-E7CA-4E48-9AB0-5D06F403C763}"/>
              </a:ext>
            </a:extLst>
          </p:cNvPr>
          <p:cNvCxnSpPr>
            <a:cxnSpLocks/>
            <a:stCxn id="26" idx="1"/>
            <a:endCxn id="21" idx="1"/>
          </p:cNvCxnSpPr>
          <p:nvPr/>
        </p:nvCxnSpPr>
        <p:spPr>
          <a:xfrm rot="10800000" flipV="1">
            <a:off x="5305960" y="5916732"/>
            <a:ext cx="15240" cy="1319222"/>
          </a:xfrm>
          <a:prstGeom prst="bentConnector3">
            <a:avLst>
              <a:gd name="adj1" fmla="val 359026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815851" y="7506492"/>
            <a:ext cx="340902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933876" y="4299586"/>
            <a:ext cx="1470823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44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76" y="4297681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515601" y="4299586"/>
            <a:ext cx="1470823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44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4297681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762" y="5396866"/>
            <a:ext cx="148171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68" y="484632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5602" y="5396866"/>
            <a:ext cx="148171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107" y="484632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05840" y="1005840"/>
            <a:ext cx="13075920" cy="795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22960" y="1097280"/>
            <a:ext cx="13258800" cy="76827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2627</TotalTime>
  <Words>257</Words>
  <Application>Microsoft Office PowerPoint</Application>
  <PresentationFormat>Custom</PresentationFormat>
  <Paragraphs>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82</cp:revision>
  <dcterms:created xsi:type="dcterms:W3CDTF">2021-04-17T03:22:28Z</dcterms:created>
  <dcterms:modified xsi:type="dcterms:W3CDTF">2021-06-24T02:50:26Z</dcterms:modified>
</cp:coreProperties>
</file>