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</p:sldIdLst>
  <p:sldSz cx="12192000" cy="6858000"/>
  <p:notesSz cx="7102475" cy="9388475"/>
  <p:defaultTextStyle>
    <a:defPPr>
      <a:defRPr lang="en-O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3"/>
    <p:restoredTop sz="97182"/>
  </p:normalViewPr>
  <p:slideViewPr>
    <p:cSldViewPr snapToGrid="0" snapToObjects="1">
      <p:cViewPr varScale="1">
        <p:scale>
          <a:sx n="93" d="100"/>
          <a:sy n="93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B0CB-EF3B-9149-AA4D-D216561B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3689-451E-FC45-87E0-5FBA0A447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D31F-D9DC-F346-979C-152B45F3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AC68F-A8EC-DB41-8558-BAC35F3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4134-0059-3748-AFD6-DB4F14F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45744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FA17-6697-A94B-BECA-41BB207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A4384-4792-CD40-9212-B13BCD417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EEC08-A4E7-674E-9E07-C1D5DFCA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68E5-BD6F-8641-958E-012F5638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C91B-D85D-E543-9E9F-31EEC0E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0173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A2484-C987-2D49-B4BA-230C7BAFA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41CC2-C841-9845-A227-53F6DA08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7EA1-556B-F24C-9032-2B7AAC0D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8567-201D-764F-9700-3FD55B31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B891-9E89-A445-9C19-E22D856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48985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7A4A-618A-844C-A37D-E401AE21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447A-0F44-A246-86CF-FBC5D60E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DA94-E5F8-F444-8163-75BEE8BF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B11C-6875-1349-885E-8C4AF4E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EB58-9A6E-E84E-BF5B-6B01C627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85443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6FAB-9E3A-2546-95B2-A3916E35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E9FC-C45D-BC40-978D-1B79AFB5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E6A6-B5B4-3942-88C9-2EDA00D0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B31C-CA42-1C4B-8ACB-D438A65B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ECF8-7BCC-B94D-B373-A986A511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092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28F-8EF9-3347-A77A-B5BCDA3C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8987-BCCE-A045-82F6-52402BAA0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80BD-ADF4-6B48-8C6C-105FD9583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78FD-D88B-5F4F-931D-1B7C274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28E0-A121-4B46-96D1-5790AC57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56B0-84DB-CF40-95DF-8B8A6D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9979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A27E-6210-2448-9AF9-7CA3F580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FE3B9-230A-114E-9750-56377460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67ADE-134F-324F-910A-809FFC8F8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A91A8-F5C3-6643-B5CD-3CF926831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A49FB-E1AC-DB4C-946A-73A934FF5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77AEF-AE02-D149-B7F5-837DC5D0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D2C4-5050-5B4E-BD49-BD8E3BBF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EBFE0-FD72-F249-BCE5-0E5937C2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302470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D27-DC6D-044C-A5BF-8DF4A8DE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158FF-6194-174A-AA4C-10D7C647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9830D-B256-304B-8C6F-AE533470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6F69-D522-7C4C-8DAD-6C62AC3A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3016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71798-1F6F-D943-976C-F2EE0B99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4F667-1068-894B-B050-C65D82E9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33A2-B223-F84E-97E8-62968782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3283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C541-6A3A-2347-90D9-160CE2C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0F8D-7313-CA48-9F1B-F0F9AB01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CA2CB-7156-C543-B716-86D5B1F7F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CA13E-ACCC-4741-98C8-184D9680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E120-DB57-BA4F-9E54-0CA9F00D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219B-76DD-C841-8805-17093385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43335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48AA-7D31-3F4E-9530-5B098740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699C0-40C5-D84F-B6E2-530550B12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O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4CEB8-26D2-5747-9B50-8B054773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4FF87-31A3-3249-83FD-2EB9572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C586A-1AAF-F047-BFC1-993D6D9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O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2988-E00D-9F45-B437-01C73878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10188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13012-DA8C-2D4F-9958-6B2E6E6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O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2EED9-C7D3-7444-BBF1-E3C95881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O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00A4-8D02-9644-B8F9-E9D288300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08C7-E91A-5941-8B2E-542088478FFC}" type="datetimeFigureOut">
              <a:rPr lang="en-OM" smtClean="0"/>
              <a:t>12/17/2021</a:t>
            </a:fld>
            <a:endParaRPr lang="en-O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5838-0B8A-564D-811A-45A31743C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O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1228-1446-874B-8128-AC45A5EF4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105B-04D5-5946-B198-3313A17083AA}" type="slidenum">
              <a:rPr lang="en-OM" smtClean="0"/>
              <a:t>‹#›</a:t>
            </a:fld>
            <a:endParaRPr lang="en-OM"/>
          </a:p>
        </p:txBody>
      </p:sp>
    </p:spTree>
    <p:extLst>
      <p:ext uri="{BB962C8B-B14F-4D97-AF65-F5344CB8AC3E}">
        <p14:creationId xmlns:p14="http://schemas.microsoft.com/office/powerpoint/2010/main" val="260044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O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D2B9-7D0E-2D47-89E1-03E20CE8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820"/>
            <a:ext cx="10515600" cy="1706335"/>
          </a:xfrm>
        </p:spPr>
        <p:txBody>
          <a:bodyPr/>
          <a:lstStyle/>
          <a:p>
            <a:r>
              <a:rPr lang="en-OM" b="1" dirty="0"/>
              <a:t>One click SaaS Serverless Integration solution using AWS Quick Starts </a:t>
            </a:r>
          </a:p>
        </p:txBody>
      </p:sp>
    </p:spTree>
    <p:extLst>
      <p:ext uri="{BB962C8B-B14F-4D97-AF65-F5344CB8AC3E}">
        <p14:creationId xmlns:p14="http://schemas.microsoft.com/office/powerpoint/2010/main" val="374511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5B42D2-DB8C-443A-8CAE-4A4E43C3DFD7}"/>
              </a:ext>
            </a:extLst>
          </p:cNvPr>
          <p:cNvSpPr/>
          <p:nvPr/>
        </p:nvSpPr>
        <p:spPr>
          <a:xfrm>
            <a:off x="2059051" y="447676"/>
            <a:ext cx="6005179" cy="4075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D5B6DE6-BB6C-425A-A573-6594B8A13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2949" y="451152"/>
            <a:ext cx="330200" cy="330200"/>
          </a:xfrm>
          <a:prstGeom prst="rect">
            <a:avLst/>
          </a:prstGeom>
        </p:spPr>
      </p:pic>
      <p:pic>
        <p:nvPicPr>
          <p:cNvPr id="14" name="Graphic 12">
            <a:extLst>
              <a:ext uri="{FF2B5EF4-FFF2-40B4-BE49-F238E27FC236}">
                <a16:creationId xmlns:a16="http://schemas.microsoft.com/office/drawing/2014/main" id="{93F67BB1-0F48-49D6-B300-1423A696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31" y="3412982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3">
            <a:extLst>
              <a:ext uri="{FF2B5EF4-FFF2-40B4-BE49-F238E27FC236}">
                <a16:creationId xmlns:a16="http://schemas.microsoft.com/office/drawing/2014/main" id="{DB1C6B1E-70FA-4D53-8F11-63035798F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684" y="417058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510CE4-5FF4-4FB5-ADC1-66A817757850}"/>
              </a:ext>
            </a:extLst>
          </p:cNvPr>
          <p:cNvGrpSpPr/>
          <p:nvPr/>
        </p:nvGrpSpPr>
        <p:grpSpPr>
          <a:xfrm>
            <a:off x="2169063" y="777875"/>
            <a:ext cx="1634622" cy="1038999"/>
            <a:chOff x="7061134" y="817563"/>
            <a:chExt cx="1634622" cy="1038999"/>
          </a:xfrm>
        </p:grpSpPr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id="{AD8FB156-6BD7-4F46-8B0A-92249CB5E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445" y="8175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50BBB4A-3D79-4DAE-85B1-168B88538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134" y="1579563"/>
              <a:ext cx="16346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Marketplace</a:t>
              </a:r>
            </a:p>
          </p:txBody>
        </p:sp>
      </p:grpSp>
      <p:pic>
        <p:nvPicPr>
          <p:cNvPr id="7" name="Graphic 17">
            <a:extLst>
              <a:ext uri="{FF2B5EF4-FFF2-40B4-BE49-F238E27FC236}">
                <a16:creationId xmlns:a16="http://schemas.microsoft.com/office/drawing/2014/main" id="{B37651F8-2D5C-4A36-8009-1AB16004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2605374" y="34184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3">
            <a:extLst>
              <a:ext uri="{FF2B5EF4-FFF2-40B4-BE49-F238E27FC236}">
                <a16:creationId xmlns:a16="http://schemas.microsoft.com/office/drawing/2014/main" id="{3012053D-7138-4389-8907-8D8ADA071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80" y="4172952"/>
            <a:ext cx="1782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8FBDC11-0D33-4EBC-ADFF-4184B8E75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32" y="7774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ED98BBBD-3AD5-418A-844C-B484D60B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460" y="1534496"/>
            <a:ext cx="1634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16A5E439-8320-47C6-897E-ACF9C9443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90" y="340858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2BB246CF-8B86-4812-951B-0099B24A6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2916" y="4172952"/>
            <a:ext cx="1634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" name="Graphic 19">
            <a:extLst>
              <a:ext uri="{FF2B5EF4-FFF2-40B4-BE49-F238E27FC236}">
                <a16:creationId xmlns:a16="http://schemas.microsoft.com/office/drawing/2014/main" id="{D5964622-3E11-4A6A-A0C4-E88A49A9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03" y="7813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3">
            <a:extLst>
              <a:ext uri="{FF2B5EF4-FFF2-40B4-BE49-F238E27FC236}">
                <a16:creationId xmlns:a16="http://schemas.microsoft.com/office/drawing/2014/main" id="{F904DE7F-7AFA-4CF5-BF97-DBB73733D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853" y="1528552"/>
            <a:ext cx="1634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pic>
        <p:nvPicPr>
          <p:cNvPr id="26" name="Graphic 23">
            <a:extLst>
              <a:ext uri="{FF2B5EF4-FFF2-40B4-BE49-F238E27FC236}">
                <a16:creationId xmlns:a16="http://schemas.microsoft.com/office/drawing/2014/main" id="{6F3E3F89-6D8B-40F7-9B9F-1B21FBD6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260974" y="9445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0">
            <a:extLst>
              <a:ext uri="{FF2B5EF4-FFF2-40B4-BE49-F238E27FC236}">
                <a16:creationId xmlns:a16="http://schemas.microsoft.com/office/drawing/2014/main" id="{EC07B389-AF15-45E4-824B-B7E15C71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49" y="1537411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33E271E3-2985-4077-8ABE-BF906DCF1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824" y="1539491"/>
            <a:ext cx="1240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Lambda@Edge</a:t>
            </a:r>
          </a:p>
        </p:txBody>
      </p:sp>
      <p:pic>
        <p:nvPicPr>
          <p:cNvPr id="33" name="Graphic 29">
            <a:extLst>
              <a:ext uri="{FF2B5EF4-FFF2-40B4-BE49-F238E27FC236}">
                <a16:creationId xmlns:a16="http://schemas.microsoft.com/office/drawing/2014/main" id="{B648DD60-4F41-4E84-A2C1-C31F440B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90" y="9523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16">
            <a:extLst>
              <a:ext uri="{FF2B5EF4-FFF2-40B4-BE49-F238E27FC236}">
                <a16:creationId xmlns:a16="http://schemas.microsoft.com/office/drawing/2014/main" id="{2C3AB35D-6E16-4049-943F-2792E942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691154" y="22276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3">
            <a:extLst>
              <a:ext uri="{FF2B5EF4-FFF2-40B4-BE49-F238E27FC236}">
                <a16:creationId xmlns:a16="http://schemas.microsoft.com/office/drawing/2014/main" id="{D0EF1949-4EA2-445A-AB0F-75F003BC9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860" y="2714250"/>
            <a:ext cx="15034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Registration page</a:t>
            </a:r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F9F151B8-17B2-491D-97BA-33A7C125DFBE}"/>
              </a:ext>
            </a:extLst>
          </p:cNvPr>
          <p:cNvSpPr/>
          <p:nvPr/>
        </p:nvSpPr>
        <p:spPr>
          <a:xfrm rot="10800000" flipH="1">
            <a:off x="3118604" y="1752572"/>
            <a:ext cx="2821276" cy="70377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0BDA2E-9703-4873-B9D8-0E94429FDDCC}"/>
              </a:ext>
            </a:extLst>
          </p:cNvPr>
          <p:cNvCxnSpPr/>
          <p:nvPr/>
        </p:nvCxnSpPr>
        <p:spPr>
          <a:xfrm rot="16200000">
            <a:off x="2726688" y="1999867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35">
            <a:extLst>
              <a:ext uri="{FF2B5EF4-FFF2-40B4-BE49-F238E27FC236}">
                <a16:creationId xmlns:a16="http://schemas.microsoft.com/office/drawing/2014/main" id="{DDB19246-0710-4A35-AA76-2589DFA66344}"/>
              </a:ext>
            </a:extLst>
          </p:cNvPr>
          <p:cNvSpPr/>
          <p:nvPr/>
        </p:nvSpPr>
        <p:spPr>
          <a:xfrm flipH="1" flipV="1">
            <a:off x="1502853" y="1773331"/>
            <a:ext cx="1287573" cy="68301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2CDC9C-B0FE-44E5-8A0C-069B123EC7FE}"/>
              </a:ext>
            </a:extLst>
          </p:cNvPr>
          <p:cNvCxnSpPr>
            <a:cxnSpLocks/>
          </p:cNvCxnSpPr>
          <p:nvPr/>
        </p:nvCxnSpPr>
        <p:spPr>
          <a:xfrm>
            <a:off x="1764862" y="1180986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A09D1A-99EE-40E2-A9A4-91EF590560E2}"/>
              </a:ext>
            </a:extLst>
          </p:cNvPr>
          <p:cNvCxnSpPr>
            <a:cxnSpLocks/>
          </p:cNvCxnSpPr>
          <p:nvPr/>
        </p:nvCxnSpPr>
        <p:spPr>
          <a:xfrm>
            <a:off x="3386830" y="1187569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58E7DA-44DC-4416-B945-AFCA439752D0}"/>
              </a:ext>
            </a:extLst>
          </p:cNvPr>
          <p:cNvCxnSpPr>
            <a:cxnSpLocks/>
          </p:cNvCxnSpPr>
          <p:nvPr/>
        </p:nvCxnSpPr>
        <p:spPr>
          <a:xfrm>
            <a:off x="6282303" y="1210170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AACA34-C9F9-48D4-95C8-8BCC57D5F5FA}"/>
              </a:ext>
            </a:extLst>
          </p:cNvPr>
          <p:cNvCxnSpPr>
            <a:cxnSpLocks/>
          </p:cNvCxnSpPr>
          <p:nvPr/>
        </p:nvCxnSpPr>
        <p:spPr>
          <a:xfrm>
            <a:off x="4666990" y="1196504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675B0-740E-4DBE-B362-EE5564C6FA7A}"/>
              </a:ext>
            </a:extLst>
          </p:cNvPr>
          <p:cNvCxnSpPr/>
          <p:nvPr/>
        </p:nvCxnSpPr>
        <p:spPr>
          <a:xfrm rot="16200000">
            <a:off x="2721525" y="3179989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CB2E56-2750-40E1-8360-C41D32751FBD}"/>
              </a:ext>
            </a:extLst>
          </p:cNvPr>
          <p:cNvCxnSpPr>
            <a:cxnSpLocks/>
          </p:cNvCxnSpPr>
          <p:nvPr/>
        </p:nvCxnSpPr>
        <p:spPr>
          <a:xfrm>
            <a:off x="3367374" y="3778323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EF0863-9AA6-4951-B60E-4578F8ABABEA}"/>
              </a:ext>
            </a:extLst>
          </p:cNvPr>
          <p:cNvCxnSpPr>
            <a:cxnSpLocks/>
          </p:cNvCxnSpPr>
          <p:nvPr/>
        </p:nvCxnSpPr>
        <p:spPr>
          <a:xfrm>
            <a:off x="4934040" y="3768582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5B42D2-DB8C-443A-8CAE-4A4E43C3DFD7}"/>
              </a:ext>
            </a:extLst>
          </p:cNvPr>
          <p:cNvSpPr/>
          <p:nvPr/>
        </p:nvSpPr>
        <p:spPr>
          <a:xfrm>
            <a:off x="535940" y="447675"/>
            <a:ext cx="6555777" cy="43406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D5B6DE6-BB6C-425A-A573-6594B8A13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940" y="447675"/>
            <a:ext cx="330200" cy="330200"/>
          </a:xfrm>
          <a:prstGeom prst="rect">
            <a:avLst/>
          </a:prstGeom>
        </p:spPr>
      </p:pic>
      <p:pic>
        <p:nvPicPr>
          <p:cNvPr id="14" name="Graphic 12">
            <a:extLst>
              <a:ext uri="{FF2B5EF4-FFF2-40B4-BE49-F238E27FC236}">
                <a16:creationId xmlns:a16="http://schemas.microsoft.com/office/drawing/2014/main" id="{93F67BB1-0F48-49D6-B300-1423A696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74" y="3500626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3">
            <a:extLst>
              <a:ext uri="{FF2B5EF4-FFF2-40B4-BE49-F238E27FC236}">
                <a16:creationId xmlns:a16="http://schemas.microsoft.com/office/drawing/2014/main" id="{DB1C6B1E-70FA-4D53-8F11-63035798F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147" y="4295051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510CE4-5FF4-4FB5-ADC1-66A817757850}"/>
              </a:ext>
            </a:extLst>
          </p:cNvPr>
          <p:cNvGrpSpPr/>
          <p:nvPr/>
        </p:nvGrpSpPr>
        <p:grpSpPr>
          <a:xfrm>
            <a:off x="2169063" y="777875"/>
            <a:ext cx="1634622" cy="1038999"/>
            <a:chOff x="7061134" y="817563"/>
            <a:chExt cx="1634622" cy="1038999"/>
          </a:xfrm>
        </p:grpSpPr>
        <p:pic>
          <p:nvPicPr>
            <p:cNvPr id="4" name="Picture 7">
              <a:extLst>
                <a:ext uri="{FF2B5EF4-FFF2-40B4-BE49-F238E27FC236}">
                  <a16:creationId xmlns:a16="http://schemas.microsoft.com/office/drawing/2014/main" id="{AD8FB156-6BD7-4F46-8B0A-92249CB5E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445" y="8175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50BBB4A-3D79-4DAE-85B1-168B88538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134" y="1579563"/>
              <a:ext cx="16346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Marketplace</a:t>
              </a:r>
            </a:p>
          </p:txBody>
        </p:sp>
      </p:grpSp>
      <p:pic>
        <p:nvPicPr>
          <p:cNvPr id="7" name="Graphic 17">
            <a:extLst>
              <a:ext uri="{FF2B5EF4-FFF2-40B4-BE49-F238E27FC236}">
                <a16:creationId xmlns:a16="http://schemas.microsoft.com/office/drawing/2014/main" id="{B37651F8-2D5C-4A36-8009-1AB16004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1169763" y="34669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3">
            <a:extLst>
              <a:ext uri="{FF2B5EF4-FFF2-40B4-BE49-F238E27FC236}">
                <a16:creationId xmlns:a16="http://schemas.microsoft.com/office/drawing/2014/main" id="{3012053D-7138-4389-8907-8D8ADA071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21" y="4289882"/>
            <a:ext cx="1782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8FBDC11-0D33-4EBC-ADFF-4184B8E75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49" y="34558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ED98BBBD-3AD5-418A-844C-B484D60B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238" y="4289881"/>
            <a:ext cx="1634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16A5E439-8320-47C6-897E-ACF9C9443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0" y="34716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2BB246CF-8B86-4812-951B-0099B24A6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982" y="4293153"/>
            <a:ext cx="1634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F65C-DFD3-41A2-91D8-1ADA642013C1}"/>
              </a:ext>
            </a:extLst>
          </p:cNvPr>
          <p:cNvGrpSpPr/>
          <p:nvPr/>
        </p:nvGrpSpPr>
        <p:grpSpPr>
          <a:xfrm>
            <a:off x="5313683" y="779585"/>
            <a:ext cx="1634622" cy="1030973"/>
            <a:chOff x="5052311" y="923925"/>
            <a:chExt cx="1634622" cy="1030973"/>
          </a:xfrm>
        </p:grpSpPr>
        <p:pic>
          <p:nvPicPr>
            <p:cNvPr id="8" name="Graphic 19">
              <a:extLst>
                <a:ext uri="{FF2B5EF4-FFF2-40B4-BE49-F238E27FC236}">
                  <a16:creationId xmlns:a16="http://schemas.microsoft.com/office/drawing/2014/main" id="{D5964622-3E11-4A6A-A0C4-E88A49A9E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622" y="92392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F904DE7F-7AFA-4CF5-BF97-DBB73733D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311" y="1677899"/>
              <a:ext cx="16346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pic>
        <p:nvPicPr>
          <p:cNvPr id="26" name="Graphic 23">
            <a:extLst>
              <a:ext uri="{FF2B5EF4-FFF2-40B4-BE49-F238E27FC236}">
                <a16:creationId xmlns:a16="http://schemas.microsoft.com/office/drawing/2014/main" id="{6F3E3F89-6D8B-40F7-9B9F-1B21FBD6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241518" y="9445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0">
            <a:extLst>
              <a:ext uri="{FF2B5EF4-FFF2-40B4-BE49-F238E27FC236}">
                <a16:creationId xmlns:a16="http://schemas.microsoft.com/office/drawing/2014/main" id="{EC07B389-AF15-45E4-824B-B7E15C71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033" y="1537411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33E271E3-2985-4077-8ABE-BF906DCF1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768" y="1539491"/>
            <a:ext cx="1240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Lambda@Edge</a:t>
            </a:r>
          </a:p>
        </p:txBody>
      </p:sp>
      <p:pic>
        <p:nvPicPr>
          <p:cNvPr id="33" name="Graphic 29">
            <a:extLst>
              <a:ext uri="{FF2B5EF4-FFF2-40B4-BE49-F238E27FC236}">
                <a16:creationId xmlns:a16="http://schemas.microsoft.com/office/drawing/2014/main" id="{B648DD60-4F41-4E84-A2C1-C31F440B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99" y="9132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AD3597-A5EC-436C-9F34-893AB0D6D9B9}"/>
              </a:ext>
            </a:extLst>
          </p:cNvPr>
          <p:cNvCxnSpPr>
            <a:cxnSpLocks/>
          </p:cNvCxnSpPr>
          <p:nvPr/>
        </p:nvCxnSpPr>
        <p:spPr>
          <a:xfrm>
            <a:off x="1729105" y="1180986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6">
            <a:extLst>
              <a:ext uri="{FF2B5EF4-FFF2-40B4-BE49-F238E27FC236}">
                <a16:creationId xmlns:a16="http://schemas.microsoft.com/office/drawing/2014/main" id="{2C3AB35D-6E16-4049-943F-2792E942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223766" y="22195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3">
            <a:extLst>
              <a:ext uri="{FF2B5EF4-FFF2-40B4-BE49-F238E27FC236}">
                <a16:creationId xmlns:a16="http://schemas.microsoft.com/office/drawing/2014/main" id="{D0EF1949-4EA2-445A-AB0F-75F003BC9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6" y="2722937"/>
            <a:ext cx="15034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Registration page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A8F89E-EE0B-436D-9EC6-67FBF8723669}"/>
              </a:ext>
            </a:extLst>
          </p:cNvPr>
          <p:cNvCxnSpPr>
            <a:cxnSpLocks/>
          </p:cNvCxnSpPr>
          <p:nvPr/>
        </p:nvCxnSpPr>
        <p:spPr>
          <a:xfrm>
            <a:off x="3392205" y="1180986"/>
            <a:ext cx="914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36">
            <a:extLst>
              <a:ext uri="{FF2B5EF4-FFF2-40B4-BE49-F238E27FC236}">
                <a16:creationId xmlns:a16="http://schemas.microsoft.com/office/drawing/2014/main" id="{F9F151B8-17B2-491D-97BA-33A7C125DFBE}"/>
              </a:ext>
            </a:extLst>
          </p:cNvPr>
          <p:cNvSpPr/>
          <p:nvPr/>
        </p:nvSpPr>
        <p:spPr>
          <a:xfrm rot="10800000" flipH="1">
            <a:off x="1711784" y="1794611"/>
            <a:ext cx="4384216" cy="6617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F2D30F-230C-4C5F-9EAE-9A5DF45972CA}"/>
              </a:ext>
            </a:extLst>
          </p:cNvPr>
          <p:cNvCxnSpPr>
            <a:cxnSpLocks/>
          </p:cNvCxnSpPr>
          <p:nvPr/>
        </p:nvCxnSpPr>
        <p:spPr>
          <a:xfrm>
            <a:off x="1965294" y="3893483"/>
            <a:ext cx="640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96E1D-60B4-4100-9B3F-58544F8C089E}"/>
              </a:ext>
            </a:extLst>
          </p:cNvPr>
          <p:cNvCxnSpPr>
            <a:cxnSpLocks/>
          </p:cNvCxnSpPr>
          <p:nvPr/>
        </p:nvCxnSpPr>
        <p:spPr>
          <a:xfrm>
            <a:off x="4902203" y="1168278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0BDA2E-9703-4873-B9D8-0E94429FDDCC}"/>
              </a:ext>
            </a:extLst>
          </p:cNvPr>
          <p:cNvCxnSpPr/>
          <p:nvPr/>
        </p:nvCxnSpPr>
        <p:spPr>
          <a:xfrm rot="16200000">
            <a:off x="1297661" y="1987358"/>
            <a:ext cx="36576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F985E5-775F-4A0B-AE7E-CD77D79A5585}"/>
              </a:ext>
            </a:extLst>
          </p:cNvPr>
          <p:cNvCxnSpPr>
            <a:cxnSpLocks/>
          </p:cNvCxnSpPr>
          <p:nvPr/>
        </p:nvCxnSpPr>
        <p:spPr>
          <a:xfrm>
            <a:off x="3415136" y="3893483"/>
            <a:ext cx="6400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9AE968-83B7-44B3-A285-13811225E7B4}"/>
              </a:ext>
            </a:extLst>
          </p:cNvPr>
          <p:cNvCxnSpPr/>
          <p:nvPr/>
        </p:nvCxnSpPr>
        <p:spPr>
          <a:xfrm rot="16200000">
            <a:off x="5479309" y="2577245"/>
            <a:ext cx="155448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1E6480-0BE9-4C02-9FED-094957546518}"/>
              </a:ext>
            </a:extLst>
          </p:cNvPr>
          <p:cNvCxnSpPr/>
          <p:nvPr/>
        </p:nvCxnSpPr>
        <p:spPr>
          <a:xfrm rot="16200000">
            <a:off x="1297661" y="3211434"/>
            <a:ext cx="36576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9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74D6-0661-FC40-B572-E8B3379B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F52F0-5393-8844-8A95-6B361E488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473315"/>
            <a:ext cx="6654800" cy="4286929"/>
          </a:xfrm>
        </p:spPr>
      </p:pic>
    </p:spTree>
    <p:extLst>
      <p:ext uri="{BB962C8B-B14F-4D97-AF65-F5344CB8AC3E}">
        <p14:creationId xmlns:p14="http://schemas.microsoft.com/office/powerpoint/2010/main" val="5735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AD2-FA1B-634C-8B4F-C86E74B8B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364"/>
            <a:ext cx="9144000" cy="587829"/>
          </a:xfrm>
        </p:spPr>
        <p:txBody>
          <a:bodyPr>
            <a:normAutofit/>
          </a:bodyPr>
          <a:lstStyle/>
          <a:p>
            <a:r>
              <a:rPr lang="en-OM" sz="2800" b="1" dirty="0"/>
              <a:t>Diagram of created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8EDC8-8C4E-7B4E-8342-74815607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1164"/>
            <a:ext cx="9334500" cy="5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3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38932</TotalTime>
  <Words>58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One click SaaS Serverless Integration solution using AWS Quick Starts </vt:lpstr>
      <vt:lpstr>PowerPoint Presentation</vt:lpstr>
      <vt:lpstr>PowerPoint Presentation</vt:lpstr>
      <vt:lpstr>Architecture Diagram</vt:lpstr>
      <vt:lpstr>Diagram of created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click SaaS Serverless Integration solution using AWS Quick Starts</dc:title>
  <dc:creator>Microsoft Office User</dc:creator>
  <cp:lastModifiedBy>O'Neal, Anna</cp:lastModifiedBy>
  <cp:revision>32</cp:revision>
  <cp:lastPrinted>2021-12-14T16:54:22Z</cp:lastPrinted>
  <dcterms:created xsi:type="dcterms:W3CDTF">2021-07-16T20:38:05Z</dcterms:created>
  <dcterms:modified xsi:type="dcterms:W3CDTF">2022-01-11T15:49:17Z</dcterms:modified>
</cp:coreProperties>
</file>