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79" r:id="rId4"/>
    <p:sldId id="280" r:id="rId5"/>
    <p:sldId id="281" r:id="rId6"/>
    <p:sldId id="282" r:id="rId7"/>
    <p:sldId id="283" r:id="rId8"/>
    <p:sldId id="284" r:id="rId9"/>
    <p:sldId id="285" r:id="rId10"/>
    <p:sldId id="286" r:id="rId11"/>
    <p:sldId id="287" r:id="rId12"/>
    <p:sldId id="290" r:id="rId13"/>
    <p:sldId id="289" r:id="rId14"/>
    <p:sldId id="288" r:id="rId15"/>
    <p:sldId id="293" r:id="rId16"/>
    <p:sldId id="292" r:id="rId17"/>
    <p:sldId id="294" r:id="rId18"/>
    <p:sldId id="295" r:id="rId19"/>
    <p:sldId id="297" r:id="rId20"/>
    <p:sldId id="29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90" autoAdjust="0"/>
  </p:normalViewPr>
  <p:slideViewPr>
    <p:cSldViewPr>
      <p:cViewPr varScale="1">
        <p:scale>
          <a:sx n="88" d="100"/>
          <a:sy n="88" d="100"/>
        </p:scale>
        <p:origin x="-9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B8AF79-F070-43B5-8D15-DBE1AF188ED5}" type="datetimeFigureOut">
              <a:rPr lang="en-US" smtClean="0"/>
              <a:pPr/>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9955C-EEF7-4FC4-B8EE-02549FBC02C3}" type="slidenum">
              <a:rPr lang="en-US" smtClean="0"/>
              <a:pPr/>
              <a:t>‹#›</a:t>
            </a:fld>
            <a:endParaRPr lang="en-US"/>
          </a:p>
        </p:txBody>
      </p:sp>
    </p:spTree>
    <p:extLst>
      <p:ext uri="{BB962C8B-B14F-4D97-AF65-F5344CB8AC3E}">
        <p14:creationId xmlns:p14="http://schemas.microsoft.com/office/powerpoint/2010/main" val="317063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9955C-EEF7-4FC4-B8EE-02549FBC02C3}" type="slidenum">
              <a:rPr lang="en-US" smtClean="0"/>
              <a:pPr/>
              <a:t>1</a:t>
            </a:fld>
            <a:endParaRPr lang="en-US"/>
          </a:p>
        </p:txBody>
      </p:sp>
    </p:spTree>
    <p:extLst>
      <p:ext uri="{BB962C8B-B14F-4D97-AF65-F5344CB8AC3E}">
        <p14:creationId xmlns:p14="http://schemas.microsoft.com/office/powerpoint/2010/main" val="325919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03BF7-119C-4A49-A2D2-23B6D0981ED5}" type="slidenum">
              <a:rPr lang="en-US"/>
              <a:pPr/>
              <a:t>10</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724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9955C-EEF7-4FC4-B8EE-02549FBC02C3}" type="slidenum">
              <a:rPr lang="en-US" smtClean="0"/>
              <a:pPr/>
              <a:t>11</a:t>
            </a:fld>
            <a:endParaRPr lang="en-US"/>
          </a:p>
        </p:txBody>
      </p:sp>
    </p:spTree>
    <p:extLst>
      <p:ext uri="{BB962C8B-B14F-4D97-AF65-F5344CB8AC3E}">
        <p14:creationId xmlns:p14="http://schemas.microsoft.com/office/powerpoint/2010/main" val="388260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9955C-EEF7-4FC4-B8EE-02549FBC02C3}" type="slidenum">
              <a:rPr lang="en-US" smtClean="0"/>
              <a:pPr/>
              <a:t>12</a:t>
            </a:fld>
            <a:endParaRPr lang="en-US"/>
          </a:p>
        </p:txBody>
      </p:sp>
    </p:spTree>
    <p:extLst>
      <p:ext uri="{BB962C8B-B14F-4D97-AF65-F5344CB8AC3E}">
        <p14:creationId xmlns:p14="http://schemas.microsoft.com/office/powerpoint/2010/main" val="1217670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F9955C-EEF7-4FC4-B8EE-02549FBC02C3}" type="slidenum">
              <a:rPr lang="en-US" smtClean="0"/>
              <a:pPr/>
              <a:t>13</a:t>
            </a:fld>
            <a:endParaRPr lang="en-US"/>
          </a:p>
        </p:txBody>
      </p:sp>
    </p:spTree>
    <p:extLst>
      <p:ext uri="{BB962C8B-B14F-4D97-AF65-F5344CB8AC3E}">
        <p14:creationId xmlns:p14="http://schemas.microsoft.com/office/powerpoint/2010/main" val="402373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9955C-EEF7-4FC4-B8EE-02549FBC02C3}" type="slidenum">
              <a:rPr lang="en-US" smtClean="0"/>
              <a:pPr/>
              <a:t>14</a:t>
            </a:fld>
            <a:endParaRPr lang="en-US"/>
          </a:p>
        </p:txBody>
      </p:sp>
    </p:spTree>
    <p:extLst>
      <p:ext uri="{BB962C8B-B14F-4D97-AF65-F5344CB8AC3E}">
        <p14:creationId xmlns:p14="http://schemas.microsoft.com/office/powerpoint/2010/main" val="1076751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9955C-EEF7-4FC4-B8EE-02549FBC02C3}" type="slidenum">
              <a:rPr lang="en-US" smtClean="0"/>
              <a:pPr/>
              <a:t>15</a:t>
            </a:fld>
            <a:endParaRPr lang="en-US"/>
          </a:p>
        </p:txBody>
      </p:sp>
    </p:spTree>
    <p:extLst>
      <p:ext uri="{BB962C8B-B14F-4D97-AF65-F5344CB8AC3E}">
        <p14:creationId xmlns:p14="http://schemas.microsoft.com/office/powerpoint/2010/main" val="27991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W</a:t>
            </a:r>
            <a:r>
              <a:rPr lang="en-US" baseline="-25000" dirty="0" smtClean="0"/>
              <a:t>i0</a:t>
            </a:r>
            <a:r>
              <a:rPr lang="en-US" dirty="0" smtClean="0"/>
              <a:t> is just e^-alpha*T, which reduces</a:t>
            </a:r>
            <a:r>
              <a:rPr lang="en-US" baseline="0" dirty="0" smtClean="0"/>
              <a:t> to 0 as alpha -&gt; infinity, and 1 as alpha -&gt; 0. The latter is exactly the vector we would use to estimate the intercept in a GLS regression, or, equivalently, the phylogenetic root state. Our ability to estimate the root erodes rapidly in the OU model, and consequently this parameter is simply not estimated in many OU analyses.</a:t>
            </a:r>
            <a:endParaRPr lang="en-US" dirty="0"/>
          </a:p>
        </p:txBody>
      </p:sp>
      <p:sp>
        <p:nvSpPr>
          <p:cNvPr id="4" name="Slide Number Placeholder 3"/>
          <p:cNvSpPr>
            <a:spLocks noGrp="1"/>
          </p:cNvSpPr>
          <p:nvPr>
            <p:ph type="sldNum" sz="quarter" idx="10"/>
          </p:nvPr>
        </p:nvSpPr>
        <p:spPr/>
        <p:txBody>
          <a:bodyPr/>
          <a:lstStyle/>
          <a:p>
            <a:fld id="{BFF9955C-EEF7-4FC4-B8EE-02549FBC02C3}" type="slidenum">
              <a:rPr lang="en-US" smtClean="0"/>
              <a:pPr/>
              <a:t>16</a:t>
            </a:fld>
            <a:endParaRPr lang="en-US"/>
          </a:p>
        </p:txBody>
      </p:sp>
    </p:spTree>
    <p:extLst>
      <p:ext uri="{BB962C8B-B14F-4D97-AF65-F5344CB8AC3E}">
        <p14:creationId xmlns:p14="http://schemas.microsoft.com/office/powerpoint/2010/main" val="1109374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week we left off with the problem of estimating</a:t>
            </a:r>
            <a:r>
              <a:rPr lang="en-US" baseline="0" dirty="0" smtClean="0"/>
              <a:t> the correlation between an environmental predictor and a trait that we </a:t>
            </a:r>
            <a:r>
              <a:rPr lang="en-US" baseline="0" dirty="0" err="1" smtClean="0"/>
              <a:t>blv</a:t>
            </a:r>
            <a:r>
              <a:rPr lang="en-US" baseline="0" dirty="0" smtClean="0"/>
              <a:t> evolves in response to it.</a:t>
            </a:r>
            <a:endParaRPr lang="en-US" dirty="0"/>
          </a:p>
        </p:txBody>
      </p:sp>
      <p:sp>
        <p:nvSpPr>
          <p:cNvPr id="4" name="Slide Number Placeholder 3"/>
          <p:cNvSpPr>
            <a:spLocks noGrp="1"/>
          </p:cNvSpPr>
          <p:nvPr>
            <p:ph type="sldNum" sz="quarter" idx="10"/>
          </p:nvPr>
        </p:nvSpPr>
        <p:spPr/>
        <p:txBody>
          <a:bodyPr/>
          <a:lstStyle/>
          <a:p>
            <a:fld id="{44D0A178-27FE-442B-B748-ADE8947C009F}" type="slidenum">
              <a:rPr lang="en-US" smtClean="0"/>
              <a:pPr/>
              <a:t>20</a:t>
            </a:fld>
            <a:endParaRPr lang="en-US"/>
          </a:p>
        </p:txBody>
      </p:sp>
    </p:spTree>
    <p:extLst>
      <p:ext uri="{BB962C8B-B14F-4D97-AF65-F5344CB8AC3E}">
        <p14:creationId xmlns:p14="http://schemas.microsoft.com/office/powerpoint/2010/main" val="294272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6077C-4E67-438E-8D27-21BFFCA6D046}" type="slidenum">
              <a:rPr lang="en-US"/>
              <a:pPr/>
              <a:t>2</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813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B7065-AEA0-476C-8F57-DF07D5937EF9}" type="slidenum">
              <a:rPr lang="en-US"/>
              <a:pPr/>
              <a:t>3</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110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92C2B-67F1-48C4-9BB1-09389329D414}" type="slidenum">
              <a:rPr lang="en-US"/>
              <a:pPr/>
              <a:t>4</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951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E02313-F1BF-41B3-B4E3-A38C6BF5C499}" type="slidenum">
              <a:rPr lang="en-US" smtClean="0"/>
              <a:pPr/>
              <a:t>5</a:t>
            </a:fld>
            <a:endParaRPr lang="en-US"/>
          </a:p>
        </p:txBody>
      </p:sp>
    </p:spTree>
    <p:extLst>
      <p:ext uri="{BB962C8B-B14F-4D97-AF65-F5344CB8AC3E}">
        <p14:creationId xmlns:p14="http://schemas.microsoft.com/office/powerpoint/2010/main" val="129975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C962C-6382-45ED-B7E4-F7B1260B284D}" type="slidenum">
              <a:rPr lang="en-US"/>
              <a:pPr/>
              <a:t>6</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5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00FB4-A147-4B39-8E23-5A2651849FE3}" type="slidenum">
              <a:rPr lang="en-US"/>
              <a:pPr/>
              <a:t>7</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274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204B4D-354F-4241-A2D0-F4360E982CEC}" type="slidenum">
              <a:rPr lang="en-US"/>
              <a:pPr/>
              <a:t>8</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t>Explain more graphically what the parameters mean. Sigma represents how jagged the walk is, e.g. dX(t) is the change in chromosome number in an infinitesimal time. Alpha is the strenght of the rubber band. Theta is the phenotype value that for some reason the group is being driven towards.</a:t>
            </a:r>
          </a:p>
        </p:txBody>
      </p:sp>
    </p:spTree>
    <p:extLst>
      <p:ext uri="{BB962C8B-B14F-4D97-AF65-F5344CB8AC3E}">
        <p14:creationId xmlns:p14="http://schemas.microsoft.com/office/powerpoint/2010/main" val="325483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7C03B-0A83-47C7-A342-2B44FED46EF1}" type="slidenum">
              <a:rPr lang="en-US"/>
              <a:pPr/>
              <a:t>9</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586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51769-FEFD-484F-AAF4-A2773E32006D}"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51769-FEFD-484F-AAF4-A2773E32006D}"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51769-FEFD-484F-AAF4-A2773E32006D}"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51769-FEFD-484F-AAF4-A2773E32006D}"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51769-FEFD-484F-AAF4-A2773E32006D}"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51769-FEFD-484F-AAF4-A2773E32006D}"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51769-FEFD-484F-AAF4-A2773E32006D}" type="datetimeFigureOut">
              <a:rPr lang="en-US" smtClean="0"/>
              <a:pPr/>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51769-FEFD-484F-AAF4-A2773E32006D}" type="datetimeFigureOut">
              <a:rPr lang="en-US" smtClean="0"/>
              <a:pPr/>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51769-FEFD-484F-AAF4-A2773E32006D}" type="datetimeFigureOut">
              <a:rPr lang="en-US" smtClean="0"/>
              <a:pPr/>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51769-FEFD-484F-AAF4-A2773E32006D}"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51769-FEFD-484F-AAF4-A2773E32006D}"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A85-071E-482A-B8DD-D6387D4850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51769-FEFD-484F-AAF4-A2773E32006D}" type="datetimeFigureOut">
              <a:rPr lang="en-US" smtClean="0"/>
              <a:pPr/>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43A85-071E-482A-B8DD-D6387D4850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Modeling adaptation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6" name="Picture 4" descr="fourWayOUexample"/>
          <p:cNvPicPr>
            <a:picLocks noChangeAspect="1" noChangeArrowheads="1"/>
          </p:cNvPicPr>
          <p:nvPr/>
        </p:nvPicPr>
        <p:blipFill>
          <a:blip r:embed="rId3" cstate="print"/>
          <a:srcRect/>
          <a:stretch>
            <a:fillRect/>
          </a:stretch>
        </p:blipFill>
        <p:spPr bwMode="auto">
          <a:xfrm>
            <a:off x="227013" y="1141413"/>
            <a:ext cx="8629650" cy="5483225"/>
          </a:xfrm>
          <a:prstGeom prst="rect">
            <a:avLst/>
          </a:prstGeom>
          <a:noFill/>
        </p:spPr>
      </p:pic>
      <p:sp>
        <p:nvSpPr>
          <p:cNvPr id="192518" name="Rectangle 6"/>
          <p:cNvSpPr>
            <a:spLocks noChangeArrowheads="1"/>
          </p:cNvSpPr>
          <p:nvPr/>
        </p:nvSpPr>
        <p:spPr bwMode="auto">
          <a:xfrm>
            <a:off x="455613" y="182563"/>
            <a:ext cx="8229600" cy="1143000"/>
          </a:xfrm>
          <a:prstGeom prst="rect">
            <a:avLst/>
          </a:prstGeom>
          <a:noFill/>
          <a:ln w="9525">
            <a:noFill/>
            <a:miter lim="800000"/>
            <a:headEnd/>
            <a:tailEnd/>
          </a:ln>
          <a:effectLst/>
        </p:spPr>
        <p:txBody>
          <a:bodyPr anchor="ctr"/>
          <a:lstStyle/>
          <a:p>
            <a:pPr algn="ctr"/>
            <a:r>
              <a:rPr lang="en-US" sz="2400">
                <a:solidFill>
                  <a:schemeClr val="tx2"/>
                </a:solidFill>
              </a:rPr>
              <a:t>…a trait evolving according to a multiple-optimum Ornstein-Uhlenbeck process will drive toward subtree-specific character state distributions.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pieces do we need to build the categorical O-U model?</a:t>
            </a:r>
            <a:endParaRPr lang="en-US" dirty="0"/>
          </a:p>
        </p:txBody>
      </p:sp>
      <p:sp>
        <p:nvSpPr>
          <p:cNvPr id="3" name="Content Placeholder 2"/>
          <p:cNvSpPr>
            <a:spLocks noGrp="1"/>
          </p:cNvSpPr>
          <p:nvPr>
            <p:ph idx="1"/>
          </p:nvPr>
        </p:nvSpPr>
        <p:spPr/>
        <p:txBody>
          <a:bodyPr/>
          <a:lstStyle/>
          <a:p>
            <a:r>
              <a:rPr lang="en-US" dirty="0" smtClean="0"/>
              <a:t>A parameter that scales covariance matrix </a:t>
            </a:r>
            <a:r>
              <a:rPr lang="en-US" b="1" dirty="0" smtClean="0"/>
              <a:t>C</a:t>
            </a:r>
            <a:r>
              <a:rPr lang="en-US" dirty="0" smtClean="0"/>
              <a:t>, reflecting how adaptation erodes phylogenetic signal (</a:t>
            </a:r>
            <a:r>
              <a:rPr lang="el-GR" dirty="0" smtClean="0"/>
              <a:t>α</a:t>
            </a:r>
            <a:r>
              <a:rPr lang="en-US" dirty="0" smtClean="0"/>
              <a:t>)</a:t>
            </a:r>
          </a:p>
          <a:p>
            <a:r>
              <a:rPr lang="en-US" dirty="0" smtClean="0"/>
              <a:t>A parameter for the rate of evolution (</a:t>
            </a:r>
            <a:r>
              <a:rPr lang="el-GR" dirty="0" smtClean="0"/>
              <a:t>σ</a:t>
            </a:r>
            <a:r>
              <a:rPr lang="en-US" baseline="30000" dirty="0" smtClean="0"/>
              <a:t>2</a:t>
            </a:r>
            <a:r>
              <a:rPr lang="en-US" dirty="0" smtClean="0"/>
              <a:t>)</a:t>
            </a:r>
          </a:p>
          <a:p>
            <a:r>
              <a:rPr lang="en-US" dirty="0" smtClean="0"/>
              <a:t>A parameter for the root state (</a:t>
            </a:r>
            <a:r>
              <a:rPr lang="el-GR" dirty="0" smtClean="0"/>
              <a:t>β</a:t>
            </a:r>
            <a:r>
              <a:rPr lang="en-US" baseline="-25000" dirty="0" smtClean="0"/>
              <a:t>0</a:t>
            </a:r>
            <a:r>
              <a:rPr lang="en-US" dirty="0" smtClean="0"/>
              <a:t>, which is </a:t>
            </a:r>
            <a:r>
              <a:rPr lang="en-US" dirty="0" err="1" smtClean="0"/>
              <a:t>analagous</a:t>
            </a:r>
            <a:r>
              <a:rPr lang="en-US" dirty="0" smtClean="0"/>
              <a:t> to last week’s </a:t>
            </a:r>
            <a:r>
              <a:rPr lang="en-US" dirty="0" smtClean="0">
                <a:latin typeface="Calibri"/>
                <a:cs typeface="Calibri"/>
              </a:rPr>
              <a:t>â), as well as one for each of the K optima corresponding to K selective regimes (</a:t>
            </a:r>
            <a:r>
              <a:rPr lang="el-GR" dirty="0" smtClean="0"/>
              <a:t>β</a:t>
            </a:r>
            <a:r>
              <a:rPr lang="en-US" baseline="-25000" dirty="0" smtClean="0"/>
              <a:t>K</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3" cstate="print"/>
          <a:srcRect/>
          <a:stretch>
            <a:fillRect/>
          </a:stretch>
        </p:blipFill>
        <p:spPr bwMode="auto">
          <a:xfrm>
            <a:off x="873830" y="72077"/>
            <a:ext cx="7404674" cy="6772275"/>
          </a:xfrm>
          <a:prstGeom prst="rect">
            <a:avLst/>
          </a:prstGeom>
          <a:noFill/>
          <a:ln w="9525">
            <a:noFill/>
            <a:miter lim="800000"/>
            <a:headEnd/>
            <a:tailEnd/>
          </a:ln>
        </p:spPr>
      </p:pic>
      <p:sp>
        <p:nvSpPr>
          <p:cNvPr id="6" name="TextBox 5"/>
          <p:cNvSpPr txBox="1"/>
          <p:nvPr/>
        </p:nvSpPr>
        <p:spPr>
          <a:xfrm>
            <a:off x="3810000" y="457200"/>
            <a:ext cx="4038600" cy="584775"/>
          </a:xfrm>
          <a:prstGeom prst="rect">
            <a:avLst/>
          </a:prstGeom>
          <a:noFill/>
        </p:spPr>
        <p:txBody>
          <a:bodyPr wrap="square" rtlCol="0">
            <a:spAutoFit/>
          </a:bodyPr>
          <a:lstStyle/>
          <a:p>
            <a:pPr algn="r"/>
            <a:r>
              <a:rPr lang="el-GR" sz="3200" dirty="0" smtClean="0"/>
              <a:t>α </a:t>
            </a:r>
            <a:r>
              <a:rPr lang="en-US" sz="3200" dirty="0" smtClean="0"/>
              <a:t>= </a:t>
            </a:r>
            <a:r>
              <a:rPr lang="en-US" sz="3200" dirty="0" err="1" smtClean="0"/>
              <a:t>ln</a:t>
            </a:r>
            <a:r>
              <a:rPr lang="en-US" sz="3200" dirty="0" smtClean="0"/>
              <a:t>(2) / t</a:t>
            </a:r>
            <a:r>
              <a:rPr lang="en-US" sz="3200" baseline="-25000" dirty="0" smtClean="0"/>
              <a:t>½</a:t>
            </a: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cstate="print"/>
          <a:srcRect/>
          <a:stretch>
            <a:fillRect/>
          </a:stretch>
        </p:blipFill>
        <p:spPr bwMode="auto">
          <a:xfrm>
            <a:off x="304800" y="2133600"/>
            <a:ext cx="8431966" cy="3224212"/>
          </a:xfrm>
          <a:prstGeom prst="rect">
            <a:avLst/>
          </a:prstGeom>
          <a:noFill/>
          <a:ln w="9525">
            <a:noFill/>
            <a:miter lim="800000"/>
            <a:headEnd/>
            <a:tailEnd/>
          </a:ln>
        </p:spPr>
      </p:pic>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9"/>
          <p:cNvGrpSpPr/>
          <p:nvPr/>
        </p:nvGrpSpPr>
        <p:grpSpPr>
          <a:xfrm>
            <a:off x="2971800" y="304800"/>
            <a:ext cx="1926168" cy="2590800"/>
            <a:chOff x="3124200" y="244522"/>
            <a:chExt cx="1926168" cy="2590800"/>
          </a:xfrm>
        </p:grpSpPr>
        <p:sp>
          <p:nvSpPr>
            <p:cNvPr id="7" name="TextBox 6"/>
            <p:cNvSpPr txBox="1"/>
            <p:nvPr/>
          </p:nvSpPr>
          <p:spPr>
            <a:xfrm>
              <a:off x="3124200" y="244522"/>
              <a:ext cx="1926168" cy="369332"/>
            </a:xfrm>
            <a:prstGeom prst="rect">
              <a:avLst/>
            </a:prstGeom>
            <a:noFill/>
          </p:spPr>
          <p:txBody>
            <a:bodyPr wrap="none" rtlCol="0">
              <a:spAutoFit/>
            </a:bodyPr>
            <a:lstStyle/>
            <a:p>
              <a:r>
                <a:rPr lang="en-US" dirty="0" smtClean="0"/>
                <a:t>Rate of adaptation</a:t>
              </a:r>
              <a:endParaRPr lang="en-US" dirty="0"/>
            </a:p>
          </p:txBody>
        </p:sp>
        <p:cxnSp>
          <p:nvCxnSpPr>
            <p:cNvPr id="9" name="Straight Arrow Connector 8"/>
            <p:cNvCxnSpPr>
              <a:stCxn id="7" idx="2"/>
            </p:cNvCxnSpPr>
            <p:nvPr/>
          </p:nvCxnSpPr>
          <p:spPr>
            <a:xfrm>
              <a:off x="4087284" y="613854"/>
              <a:ext cx="408516" cy="2221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267200" y="914400"/>
            <a:ext cx="3495252" cy="1981200"/>
            <a:chOff x="3505200" y="1066800"/>
            <a:chExt cx="3495252" cy="1981200"/>
          </a:xfrm>
        </p:grpSpPr>
        <p:sp>
          <p:nvSpPr>
            <p:cNvPr id="11" name="TextBox 10"/>
            <p:cNvSpPr txBox="1"/>
            <p:nvPr/>
          </p:nvSpPr>
          <p:spPr>
            <a:xfrm>
              <a:off x="3505200" y="1066800"/>
              <a:ext cx="3495252" cy="369332"/>
            </a:xfrm>
            <a:prstGeom prst="rect">
              <a:avLst/>
            </a:prstGeom>
            <a:noFill/>
          </p:spPr>
          <p:txBody>
            <a:bodyPr wrap="none" rtlCol="0">
              <a:spAutoFit/>
            </a:bodyPr>
            <a:lstStyle/>
            <a:p>
              <a:r>
                <a:rPr lang="en-US" dirty="0" smtClean="0"/>
                <a:t>Phylogenetic distance between tips</a:t>
              </a:r>
              <a:endParaRPr lang="en-US" dirty="0"/>
            </a:p>
          </p:txBody>
        </p:sp>
        <p:cxnSp>
          <p:nvCxnSpPr>
            <p:cNvPr id="15" name="Straight Arrow Connector 14"/>
            <p:cNvCxnSpPr/>
            <p:nvPr/>
          </p:nvCxnSpPr>
          <p:spPr>
            <a:xfrm>
              <a:off x="3886200" y="1447800"/>
              <a:ext cx="76200" cy="1600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953000" y="1905000"/>
            <a:ext cx="3351495" cy="990600"/>
            <a:chOff x="4724400" y="1524000"/>
            <a:chExt cx="3351495" cy="990600"/>
          </a:xfrm>
        </p:grpSpPr>
        <p:sp>
          <p:nvSpPr>
            <p:cNvPr id="17" name="TextBox 16"/>
            <p:cNvSpPr txBox="1"/>
            <p:nvPr/>
          </p:nvSpPr>
          <p:spPr>
            <a:xfrm>
              <a:off x="4724400" y="1524000"/>
              <a:ext cx="3351495" cy="369332"/>
            </a:xfrm>
            <a:prstGeom prst="rect">
              <a:avLst/>
            </a:prstGeom>
            <a:noFill/>
          </p:spPr>
          <p:txBody>
            <a:bodyPr wrap="none" rtlCol="0">
              <a:spAutoFit/>
            </a:bodyPr>
            <a:lstStyle/>
            <a:p>
              <a:r>
                <a:rPr lang="en-US" dirty="0" smtClean="0"/>
                <a:t>Distance from root to </a:t>
              </a:r>
              <a:r>
                <a:rPr lang="en-US" dirty="0" err="1" smtClean="0"/>
                <a:t>mrca</a:t>
              </a:r>
              <a:r>
                <a:rPr lang="en-US" dirty="0" smtClean="0"/>
                <a:t> of tips</a:t>
              </a:r>
              <a:endParaRPr lang="en-US" dirty="0"/>
            </a:p>
          </p:txBody>
        </p:sp>
        <p:cxnSp>
          <p:nvCxnSpPr>
            <p:cNvPr id="19" name="Straight Arrow Connector 18"/>
            <p:cNvCxnSpPr/>
            <p:nvPr/>
          </p:nvCxnSpPr>
          <p:spPr>
            <a:xfrm>
              <a:off x="7188958" y="1905000"/>
              <a:ext cx="202442"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914400" y="5029200"/>
            <a:ext cx="7391400" cy="1323439"/>
          </a:xfrm>
          <a:prstGeom prst="rect">
            <a:avLst/>
          </a:prstGeom>
          <a:noFill/>
        </p:spPr>
        <p:txBody>
          <a:bodyPr wrap="square" rtlCol="0">
            <a:spAutoFit/>
          </a:bodyPr>
          <a:lstStyle/>
          <a:p>
            <a:pPr algn="ctr"/>
            <a:r>
              <a:rPr lang="en-US" sz="4000" dirty="0" err="1" smtClean="0"/>
              <a:t>V</a:t>
            </a:r>
            <a:r>
              <a:rPr lang="en-US" sz="4000" baseline="-25000" dirty="0" err="1" smtClean="0"/>
              <a:t>ij</a:t>
            </a:r>
            <a:r>
              <a:rPr lang="en-US" sz="4000" dirty="0" smtClean="0"/>
              <a:t> → 0 as </a:t>
            </a:r>
            <a:r>
              <a:rPr lang="el-GR" sz="4000" dirty="0" smtClean="0"/>
              <a:t>α</a:t>
            </a:r>
            <a:r>
              <a:rPr lang="en-US" sz="4000" dirty="0" smtClean="0"/>
              <a:t> → ∞</a:t>
            </a:r>
          </a:p>
          <a:p>
            <a:pPr algn="ctr"/>
            <a:r>
              <a:rPr lang="en-US" sz="4000" dirty="0" err="1" smtClean="0"/>
              <a:t>V</a:t>
            </a:r>
            <a:r>
              <a:rPr lang="en-US" sz="4000" baseline="-25000" dirty="0" err="1" smtClean="0"/>
              <a:t>ij</a:t>
            </a:r>
            <a:r>
              <a:rPr lang="en-US" sz="4000" dirty="0" smtClean="0"/>
              <a:t> → </a:t>
            </a:r>
            <a:r>
              <a:rPr lang="en-US" sz="4000" dirty="0" err="1" smtClean="0"/>
              <a:t>t</a:t>
            </a:r>
            <a:r>
              <a:rPr lang="en-US" sz="4000" baseline="-25000" dirty="0" err="1" smtClean="0"/>
              <a:t>ra</a:t>
            </a:r>
            <a:r>
              <a:rPr lang="en-US" sz="4000" dirty="0" smtClean="0"/>
              <a:t> as </a:t>
            </a:r>
            <a:r>
              <a:rPr lang="el-GR" sz="4000" dirty="0" smtClean="0"/>
              <a:t>α</a:t>
            </a:r>
            <a:r>
              <a:rPr lang="en-US" sz="4000" dirty="0" smtClean="0"/>
              <a:t>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cstate="print"/>
          <a:srcRect/>
          <a:stretch>
            <a:fillRect/>
          </a:stretch>
        </p:blipFill>
        <p:spPr bwMode="auto">
          <a:xfrm>
            <a:off x="457200" y="1219200"/>
            <a:ext cx="8427739" cy="5419725"/>
          </a:xfrm>
          <a:prstGeom prst="rect">
            <a:avLst/>
          </a:prstGeom>
          <a:noFill/>
          <a:ln w="9525">
            <a:noFill/>
            <a:miter lim="800000"/>
            <a:headEnd/>
            <a:tailEnd/>
          </a:ln>
        </p:spPr>
      </p:pic>
      <p:sp>
        <p:nvSpPr>
          <p:cNvPr id="11" name="TextBox 10"/>
          <p:cNvSpPr txBox="1"/>
          <p:nvPr/>
        </p:nvSpPr>
        <p:spPr>
          <a:xfrm>
            <a:off x="381000" y="304800"/>
            <a:ext cx="2514600" cy="923330"/>
          </a:xfrm>
          <a:prstGeom prst="rect">
            <a:avLst/>
          </a:prstGeom>
          <a:noFill/>
        </p:spPr>
        <p:txBody>
          <a:bodyPr wrap="square" rtlCol="0">
            <a:spAutoFit/>
          </a:bodyPr>
          <a:lstStyle/>
          <a:p>
            <a:pPr algn="ctr"/>
            <a:r>
              <a:rPr lang="en-US" dirty="0" smtClean="0"/>
              <a:t>Original tree: branch lengths proportional to time</a:t>
            </a:r>
            <a:endParaRPr lang="en-US" dirty="0"/>
          </a:p>
        </p:txBody>
      </p:sp>
      <p:sp>
        <p:nvSpPr>
          <p:cNvPr id="12" name="TextBox 11"/>
          <p:cNvSpPr txBox="1"/>
          <p:nvPr/>
        </p:nvSpPr>
        <p:spPr>
          <a:xfrm>
            <a:off x="3352800" y="304800"/>
            <a:ext cx="2667000" cy="646331"/>
          </a:xfrm>
          <a:prstGeom prst="rect">
            <a:avLst/>
          </a:prstGeom>
          <a:noFill/>
        </p:spPr>
        <p:txBody>
          <a:bodyPr wrap="square" rtlCol="0">
            <a:spAutoFit/>
          </a:bodyPr>
          <a:lstStyle/>
          <a:p>
            <a:pPr algn="ctr"/>
            <a:r>
              <a:rPr lang="en-US" dirty="0" smtClean="0"/>
              <a:t>O-U tree</a:t>
            </a:r>
          </a:p>
          <a:p>
            <a:pPr algn="ctr"/>
            <a:r>
              <a:rPr lang="el-GR" dirty="0" smtClean="0"/>
              <a:t>α</a:t>
            </a:r>
            <a:r>
              <a:rPr lang="en-US" dirty="0" smtClean="0"/>
              <a:t> = 0.25, t</a:t>
            </a:r>
            <a:r>
              <a:rPr lang="en-US" baseline="-25000" dirty="0" smtClean="0"/>
              <a:t>½</a:t>
            </a:r>
            <a:r>
              <a:rPr lang="en-US" dirty="0" smtClean="0"/>
              <a:t> = 1.4 </a:t>
            </a:r>
            <a:endParaRPr lang="en-US" dirty="0"/>
          </a:p>
        </p:txBody>
      </p:sp>
      <p:sp>
        <p:nvSpPr>
          <p:cNvPr id="13" name="TextBox 12"/>
          <p:cNvSpPr txBox="1"/>
          <p:nvPr/>
        </p:nvSpPr>
        <p:spPr>
          <a:xfrm>
            <a:off x="6248400" y="304800"/>
            <a:ext cx="2667000" cy="646331"/>
          </a:xfrm>
          <a:prstGeom prst="rect">
            <a:avLst/>
          </a:prstGeom>
          <a:noFill/>
        </p:spPr>
        <p:txBody>
          <a:bodyPr wrap="square" rtlCol="0">
            <a:spAutoFit/>
          </a:bodyPr>
          <a:lstStyle/>
          <a:p>
            <a:pPr algn="ctr"/>
            <a:r>
              <a:rPr lang="en-US" dirty="0" smtClean="0"/>
              <a:t>O-U tree</a:t>
            </a:r>
          </a:p>
          <a:p>
            <a:pPr algn="ctr"/>
            <a:r>
              <a:rPr lang="el-GR" dirty="0" smtClean="0"/>
              <a:t>α</a:t>
            </a:r>
            <a:r>
              <a:rPr lang="en-US" dirty="0" smtClean="0"/>
              <a:t> = 5.0, t</a:t>
            </a:r>
            <a:r>
              <a:rPr lang="en-US" baseline="-25000" dirty="0" smtClean="0"/>
              <a:t>½</a:t>
            </a:r>
            <a:r>
              <a:rPr lang="en-US" dirty="0" smtClean="0"/>
              <a:t> = 0.14 </a:t>
            </a:r>
            <a:endParaRPr lang="en-US" dirty="0"/>
          </a:p>
        </p:txBody>
      </p:sp>
      <p:sp>
        <p:nvSpPr>
          <p:cNvPr id="14" name="Rectangle 13"/>
          <p:cNvSpPr/>
          <p:nvPr/>
        </p:nvSpPr>
        <p:spPr>
          <a:xfrm>
            <a:off x="3429000" y="228600"/>
            <a:ext cx="28956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152400"/>
            <a:ext cx="28956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3276600" y="152400"/>
            <a:ext cx="5678958" cy="6553200"/>
          </a:xfrm>
          <a:prstGeom prst="rect">
            <a:avLst/>
          </a:prstGeom>
          <a:noFill/>
          <a:ln w="9525">
            <a:noFill/>
            <a:miter lim="800000"/>
            <a:headEnd/>
            <a:tailEnd/>
          </a:ln>
        </p:spPr>
      </p:pic>
      <p:sp>
        <p:nvSpPr>
          <p:cNvPr id="3" name="TextBox 2"/>
          <p:cNvSpPr txBox="1"/>
          <p:nvPr/>
        </p:nvSpPr>
        <p:spPr>
          <a:xfrm>
            <a:off x="228600" y="457200"/>
            <a:ext cx="2819400" cy="5909310"/>
          </a:xfrm>
          <a:prstGeom prst="rect">
            <a:avLst/>
          </a:prstGeom>
          <a:noFill/>
        </p:spPr>
        <p:txBody>
          <a:bodyPr wrap="square" rtlCol="0">
            <a:spAutoFit/>
          </a:bodyPr>
          <a:lstStyle/>
          <a:p>
            <a:r>
              <a:rPr lang="en-US" dirty="0" smtClean="0"/>
              <a:t>Alpha only scales the effect of adaptation on phylogenetic structure. To get expected values at the tips – we need both expected values and variances at the tips to fit a model of trait evolution – we need to understand how the selective regimes affect trait values at the tips.</a:t>
            </a:r>
          </a:p>
          <a:p>
            <a:endParaRPr lang="en-US" dirty="0" smtClean="0"/>
          </a:p>
          <a:p>
            <a:r>
              <a:rPr lang="en-US" dirty="0" smtClean="0"/>
              <a:t>The mechanism for doing this works by regressing the observed values on the times spent in each selective regime, weighted by the time spent in each regime and </a:t>
            </a:r>
            <a:r>
              <a:rPr lang="en-US" dirty="0" err="1" smtClean="0"/>
              <a:t>downweighted</a:t>
            </a:r>
            <a:r>
              <a:rPr lang="en-US" dirty="0" smtClean="0"/>
              <a:t> by the time elapsed since leaving that regime.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248400" y="1143000"/>
          <a:ext cx="2285999" cy="2828135"/>
        </p:xfrm>
        <a:graphic>
          <a:graphicData uri="http://schemas.openxmlformats.org/drawingml/2006/table">
            <a:tbl>
              <a:tblPr/>
              <a:tblGrid>
                <a:gridCol w="504496"/>
                <a:gridCol w="504496"/>
                <a:gridCol w="504496"/>
                <a:gridCol w="283780"/>
                <a:gridCol w="488731"/>
              </a:tblGrid>
              <a:tr h="425570">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10</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W</a:t>
                      </a:r>
                      <a:r>
                        <a:rPr lang="en-US" sz="2400" b="0" i="0" u="none" strike="noStrike" baseline="-25000" dirty="0">
                          <a:solidFill>
                            <a:srgbClr val="000000"/>
                          </a:solidFill>
                          <a:latin typeface="Calibri"/>
                        </a:rPr>
                        <a:t>11</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1</a:t>
                      </a:r>
                      <a:r>
                        <a:rPr lang="en-US" sz="2400" b="0" i="0" u="none" strike="noStrike" baseline="-25000" dirty="0" smtClean="0">
                          <a:solidFill>
                            <a:srgbClr val="000000"/>
                          </a:solidFill>
                          <a:latin typeface="Calibri"/>
                        </a:rPr>
                        <a:t>2</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1k</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r>
              <a:tr h="425570">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20</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2</a:t>
                      </a:r>
                      <a:r>
                        <a:rPr lang="en-US" sz="2400" b="0" i="0" u="none" strike="noStrike" baseline="-25000" dirty="0" smtClean="0">
                          <a:solidFill>
                            <a:srgbClr val="000000"/>
                          </a:solidFill>
                          <a:latin typeface="Calibri"/>
                        </a:rPr>
                        <a:t>1</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2</a:t>
                      </a:r>
                      <a:r>
                        <a:rPr lang="en-US" sz="2400" b="0" i="0" u="none" strike="noStrike" baseline="-25000" dirty="0" smtClean="0">
                          <a:solidFill>
                            <a:srgbClr val="000000"/>
                          </a:solidFill>
                          <a:latin typeface="Calibri"/>
                        </a:rPr>
                        <a:t>2</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2k</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r>
              <a:tr h="425570">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30</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3</a:t>
                      </a:r>
                      <a:r>
                        <a:rPr lang="en-US" sz="2400" b="0" i="0" u="none" strike="noStrike" baseline="-25000" dirty="0" smtClean="0">
                          <a:solidFill>
                            <a:srgbClr val="000000"/>
                          </a:solidFill>
                          <a:latin typeface="Calibri"/>
                        </a:rPr>
                        <a:t>1</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3</a:t>
                      </a:r>
                      <a:r>
                        <a:rPr lang="en-US" sz="2400" b="0" i="0" u="none" strike="noStrike" baseline="-25000" dirty="0" smtClean="0">
                          <a:solidFill>
                            <a:srgbClr val="000000"/>
                          </a:solidFill>
                          <a:latin typeface="Calibri"/>
                        </a:rPr>
                        <a:t>2</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3k</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r>
              <a:tr h="372373">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tcPr>
                </a:tc>
              </a:tr>
              <a:tr h="372373">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tcPr>
                </a:tc>
              </a:tr>
              <a:tr h="372373">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tcPr>
                </a:tc>
              </a:tr>
              <a:tr h="425570">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i0</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mn-lt"/>
                        </a:rPr>
                        <a:t>i</a:t>
                      </a:r>
                      <a:r>
                        <a:rPr lang="en-US" sz="2400" b="0" i="0" u="none" strike="noStrike" baseline="-25000" dirty="0" smtClean="0">
                          <a:solidFill>
                            <a:srgbClr val="000000"/>
                          </a:solidFill>
                          <a:latin typeface="Calibri"/>
                        </a:rPr>
                        <a:t>1</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dirty="0" smtClean="0">
                          <a:solidFill>
                            <a:srgbClr val="000000"/>
                          </a:solidFill>
                          <a:latin typeface="Calibri"/>
                        </a:rPr>
                        <a:t>W</a:t>
                      </a:r>
                      <a:r>
                        <a:rPr lang="en-US" sz="2400" b="0" i="0" u="none" strike="noStrike" baseline="-25000" dirty="0" smtClean="0">
                          <a:solidFill>
                            <a:srgbClr val="000000"/>
                          </a:solidFill>
                          <a:latin typeface="Calibri"/>
                        </a:rPr>
                        <a:t>i2</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err="1" smtClean="0">
                          <a:solidFill>
                            <a:srgbClr val="000000"/>
                          </a:solidFill>
                          <a:latin typeface="Calibri"/>
                        </a:rPr>
                        <a:t>W</a:t>
                      </a:r>
                      <a:r>
                        <a:rPr lang="en-US" sz="2400" b="0" i="0" u="none" strike="noStrike" baseline="-25000" dirty="0" err="1" smtClean="0">
                          <a:solidFill>
                            <a:srgbClr val="000000"/>
                          </a:solidFill>
                          <a:latin typeface="Calibri"/>
                        </a:rPr>
                        <a:t>ik</a:t>
                      </a:r>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grpSp>
        <p:nvGrpSpPr>
          <p:cNvPr id="11" name="Group 10"/>
          <p:cNvGrpSpPr/>
          <p:nvPr/>
        </p:nvGrpSpPr>
        <p:grpSpPr>
          <a:xfrm>
            <a:off x="762000" y="1143000"/>
            <a:ext cx="4876800" cy="2743200"/>
            <a:chOff x="762000" y="1143000"/>
            <a:chExt cx="4648200" cy="3124200"/>
          </a:xfrm>
        </p:grpSpPr>
        <p:pic>
          <p:nvPicPr>
            <p:cNvPr id="8" name="Picture 3"/>
            <p:cNvPicPr>
              <a:picLocks noChangeAspect="1" noChangeArrowheads="1"/>
            </p:cNvPicPr>
            <p:nvPr/>
          </p:nvPicPr>
          <p:blipFill>
            <a:blip r:embed="rId3" cstate="print"/>
            <a:srcRect r="36229" b="3427"/>
            <a:stretch>
              <a:fillRect/>
            </a:stretch>
          </p:blipFill>
          <p:spPr bwMode="auto">
            <a:xfrm>
              <a:off x="762000" y="1143000"/>
              <a:ext cx="4648200" cy="3124200"/>
            </a:xfrm>
            <a:prstGeom prst="rect">
              <a:avLst/>
            </a:prstGeom>
            <a:noFill/>
            <a:ln w="9525">
              <a:noFill/>
              <a:miter lim="800000"/>
              <a:headEnd/>
              <a:tailEnd/>
            </a:ln>
          </p:spPr>
        </p:pic>
        <p:sp>
          <p:nvSpPr>
            <p:cNvPr id="9" name="Rectangle 8"/>
            <p:cNvSpPr/>
            <p:nvPr/>
          </p:nvSpPr>
          <p:spPr>
            <a:xfrm>
              <a:off x="3276600" y="1219200"/>
              <a:ext cx="1219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3450" y="1219200"/>
              <a:ext cx="1219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195138" y="685800"/>
            <a:ext cx="1739579" cy="461665"/>
          </a:xfrm>
          <a:prstGeom prst="rect">
            <a:avLst/>
          </a:prstGeom>
          <a:noFill/>
        </p:spPr>
        <p:txBody>
          <a:bodyPr wrap="none" rtlCol="0">
            <a:spAutoFit/>
          </a:bodyPr>
          <a:lstStyle/>
          <a:p>
            <a:r>
              <a:rPr lang="en-US" sz="2400" dirty="0" smtClean="0"/>
              <a:t>N = 23, K = 4</a:t>
            </a:r>
            <a:endParaRPr lang="en-US" sz="2400" dirty="0"/>
          </a:p>
        </p:txBody>
      </p:sp>
      <p:sp>
        <p:nvSpPr>
          <p:cNvPr id="13" name="TextBox 12"/>
          <p:cNvSpPr txBox="1"/>
          <p:nvPr/>
        </p:nvSpPr>
        <p:spPr>
          <a:xfrm>
            <a:off x="3518221" y="685800"/>
            <a:ext cx="1739579" cy="461665"/>
          </a:xfrm>
          <a:prstGeom prst="rect">
            <a:avLst/>
          </a:prstGeom>
          <a:noFill/>
        </p:spPr>
        <p:txBody>
          <a:bodyPr wrap="none" rtlCol="0">
            <a:spAutoFit/>
          </a:bodyPr>
          <a:lstStyle/>
          <a:p>
            <a:r>
              <a:rPr lang="en-US" sz="2400" dirty="0" smtClean="0"/>
              <a:t>N = 23, K = 3</a:t>
            </a:r>
            <a:endParaRPr lang="en-US" sz="2400" dirty="0"/>
          </a:p>
        </p:txBody>
      </p:sp>
      <p:pic>
        <p:nvPicPr>
          <p:cNvPr id="2" name="Picture 2"/>
          <p:cNvPicPr>
            <a:picLocks noChangeAspect="1" noChangeArrowheads="1"/>
          </p:cNvPicPr>
          <p:nvPr/>
        </p:nvPicPr>
        <p:blipFill>
          <a:blip r:embed="rId4" cstate="print"/>
          <a:srcRect/>
          <a:stretch>
            <a:fillRect/>
          </a:stretch>
        </p:blipFill>
        <p:spPr bwMode="auto">
          <a:xfrm>
            <a:off x="301291" y="4597066"/>
            <a:ext cx="8505825"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229600" cy="5509200"/>
          </a:xfrm>
          <a:prstGeom prst="rect">
            <a:avLst/>
          </a:prstGeom>
        </p:spPr>
        <p:txBody>
          <a:bodyPr wrap="square">
            <a:spAutoFit/>
          </a:bodyPr>
          <a:lstStyle/>
          <a:p>
            <a:r>
              <a:rPr lang="en-US" sz="3200" dirty="0" smtClean="0">
                <a:cs typeface="Calibri"/>
              </a:rPr>
              <a:t>We have learned the GLS estimator for the phylogenetic mean (in the univariate case) and regression coefficients (multivariate case):</a:t>
            </a:r>
          </a:p>
          <a:p>
            <a:endParaRPr lang="en-US" sz="3200" dirty="0" smtClean="0">
              <a:cs typeface="Calibri"/>
            </a:endParaRPr>
          </a:p>
          <a:p>
            <a:pPr algn="ctr"/>
            <a:r>
              <a:rPr lang="en-US" sz="3200" dirty="0" smtClean="0">
                <a:cs typeface="Calibri"/>
              </a:rPr>
              <a:t>â = (</a:t>
            </a:r>
            <a:r>
              <a:rPr lang="en-US" sz="3200" b="1" dirty="0" smtClean="0">
                <a:cs typeface="Calibri"/>
              </a:rPr>
              <a:t>1</a:t>
            </a:r>
            <a:r>
              <a:rPr lang="en-US" sz="3200" dirty="0" smtClean="0">
                <a:cs typeface="Calibri"/>
              </a:rPr>
              <a:t>’ </a:t>
            </a:r>
            <a:r>
              <a:rPr lang="en-US" sz="3200" b="1" dirty="0" smtClean="0">
                <a:cs typeface="Calibri"/>
              </a:rPr>
              <a:t>C</a:t>
            </a:r>
            <a:r>
              <a:rPr lang="en-US" sz="3200" baseline="30000" dirty="0" smtClean="0">
                <a:cs typeface="Calibri"/>
              </a:rPr>
              <a:t>-1</a:t>
            </a:r>
            <a:r>
              <a:rPr lang="en-US" sz="3200" dirty="0" smtClean="0">
                <a:cs typeface="Calibri"/>
              </a:rPr>
              <a:t> </a:t>
            </a:r>
            <a:r>
              <a:rPr lang="en-US" sz="3200" b="1" dirty="0" smtClean="0">
                <a:cs typeface="Calibri"/>
              </a:rPr>
              <a:t>1</a:t>
            </a:r>
            <a:r>
              <a:rPr lang="en-US" sz="3200" dirty="0" smtClean="0">
                <a:cs typeface="Calibri"/>
              </a:rPr>
              <a:t>)</a:t>
            </a:r>
            <a:r>
              <a:rPr lang="en-US" sz="3200" baseline="30000" dirty="0" smtClean="0">
                <a:cs typeface="Calibri"/>
              </a:rPr>
              <a:t>-1</a:t>
            </a:r>
            <a:r>
              <a:rPr lang="en-US" sz="3200" dirty="0" smtClean="0">
                <a:cs typeface="Calibri"/>
              </a:rPr>
              <a:t> (</a:t>
            </a:r>
            <a:r>
              <a:rPr lang="en-US" sz="3200" b="1" dirty="0" smtClean="0">
                <a:cs typeface="Calibri"/>
              </a:rPr>
              <a:t>1</a:t>
            </a:r>
            <a:r>
              <a:rPr lang="en-US" sz="3200" dirty="0" smtClean="0">
                <a:cs typeface="Calibri"/>
              </a:rPr>
              <a:t>’ </a:t>
            </a:r>
            <a:r>
              <a:rPr lang="en-US" sz="3200" b="1" dirty="0" smtClean="0">
                <a:cs typeface="Calibri"/>
              </a:rPr>
              <a:t>C</a:t>
            </a:r>
            <a:r>
              <a:rPr lang="en-US" sz="3200" baseline="30000" dirty="0" smtClean="0">
                <a:cs typeface="Calibri"/>
              </a:rPr>
              <a:t>-1</a:t>
            </a:r>
            <a:r>
              <a:rPr lang="en-US" sz="3200" dirty="0" smtClean="0">
                <a:cs typeface="Calibri"/>
              </a:rPr>
              <a:t> </a:t>
            </a:r>
            <a:r>
              <a:rPr lang="en-US" sz="3200" b="1" dirty="0" smtClean="0">
                <a:cs typeface="Calibri"/>
              </a:rPr>
              <a:t>X</a:t>
            </a:r>
            <a:r>
              <a:rPr lang="en-US" sz="3200" dirty="0" smtClean="0">
                <a:cs typeface="Calibri"/>
              </a:rPr>
              <a:t>)</a:t>
            </a:r>
            <a:r>
              <a:rPr lang="el-GR" sz="3200" b="1" dirty="0"/>
              <a:t> </a:t>
            </a:r>
            <a:endParaRPr lang="en-US" sz="3200" b="1" dirty="0" smtClean="0"/>
          </a:p>
          <a:p>
            <a:pPr algn="ctr"/>
            <a:r>
              <a:rPr lang="el-GR" sz="3200" b="1" dirty="0" smtClean="0"/>
              <a:t>β</a:t>
            </a:r>
            <a:r>
              <a:rPr lang="en-US" sz="3200" baseline="-25000" dirty="0"/>
              <a:t>PHY</a:t>
            </a:r>
            <a:r>
              <a:rPr lang="en-US" sz="3200" dirty="0"/>
              <a:t> = (</a:t>
            </a:r>
            <a:r>
              <a:rPr lang="en-US" sz="3200" b="1" dirty="0"/>
              <a:t>X’</a:t>
            </a:r>
            <a:r>
              <a:rPr lang="en-US" sz="3200" dirty="0"/>
              <a:t> </a:t>
            </a:r>
            <a:r>
              <a:rPr lang="en-US" sz="3200" b="1" dirty="0"/>
              <a:t>C</a:t>
            </a:r>
            <a:r>
              <a:rPr lang="en-US" sz="3200" baseline="30000" dirty="0"/>
              <a:t>-1</a:t>
            </a:r>
            <a:r>
              <a:rPr lang="en-US" sz="3200" dirty="0"/>
              <a:t> </a:t>
            </a:r>
            <a:r>
              <a:rPr lang="en-US" sz="3200" b="1" dirty="0"/>
              <a:t>X</a:t>
            </a:r>
            <a:r>
              <a:rPr lang="en-US" sz="3200" dirty="0"/>
              <a:t>)</a:t>
            </a:r>
            <a:r>
              <a:rPr lang="en-US" sz="3200" baseline="30000" dirty="0"/>
              <a:t> -1</a:t>
            </a:r>
            <a:r>
              <a:rPr lang="en-US" sz="3200" dirty="0"/>
              <a:t> </a:t>
            </a:r>
            <a:r>
              <a:rPr lang="en-US" sz="3200" b="1" dirty="0"/>
              <a:t>X</a:t>
            </a:r>
            <a:r>
              <a:rPr lang="en-US" sz="3200" dirty="0"/>
              <a:t>’</a:t>
            </a:r>
            <a:r>
              <a:rPr lang="en-US" sz="3200" b="1" dirty="0"/>
              <a:t> C</a:t>
            </a:r>
            <a:r>
              <a:rPr lang="en-US" sz="3200" baseline="30000" dirty="0"/>
              <a:t>-1</a:t>
            </a:r>
            <a:r>
              <a:rPr lang="en-US" sz="3200" b="1" dirty="0"/>
              <a:t> </a:t>
            </a:r>
            <a:r>
              <a:rPr lang="en-US" sz="3200" b="1" dirty="0" smtClean="0"/>
              <a:t>y</a:t>
            </a:r>
            <a:endParaRPr lang="en-US" sz="3200" dirty="0" smtClean="0">
              <a:cs typeface="Calibri"/>
            </a:endParaRPr>
          </a:p>
          <a:p>
            <a:pPr algn="ctr"/>
            <a:endParaRPr lang="en-US" sz="3200" dirty="0" smtClean="0">
              <a:cs typeface="Calibri"/>
            </a:endParaRPr>
          </a:p>
          <a:p>
            <a:r>
              <a:rPr lang="en-US" sz="3200" dirty="0" smtClean="0">
                <a:cs typeface="Calibri"/>
              </a:rPr>
              <a:t>Because the OU model is a weighted regression, we also use GLS to find the evolutionary optima:</a:t>
            </a:r>
          </a:p>
          <a:p>
            <a:endParaRPr lang="en-US" sz="3200" dirty="0" smtClean="0">
              <a:cs typeface="Calibri"/>
            </a:endParaRPr>
          </a:p>
          <a:p>
            <a:pPr algn="ctr"/>
            <a:r>
              <a:rPr lang="en-US" sz="3200" dirty="0" smtClean="0">
                <a:cs typeface="Calibri"/>
              </a:rPr>
              <a:t>θ = (</a:t>
            </a:r>
            <a:r>
              <a:rPr lang="en-US" sz="3200" b="1" dirty="0" smtClean="0">
                <a:cs typeface="Calibri"/>
              </a:rPr>
              <a:t>W</a:t>
            </a:r>
            <a:r>
              <a:rPr lang="en-US" sz="3200" dirty="0" smtClean="0">
                <a:cs typeface="Calibri"/>
              </a:rPr>
              <a:t>’ </a:t>
            </a:r>
            <a:r>
              <a:rPr lang="en-US" sz="3200" b="1" dirty="0" smtClean="0">
                <a:cs typeface="Calibri"/>
              </a:rPr>
              <a:t>C</a:t>
            </a:r>
            <a:r>
              <a:rPr lang="en-US" sz="3200" baseline="30000" dirty="0" smtClean="0">
                <a:cs typeface="Calibri"/>
              </a:rPr>
              <a:t>-1</a:t>
            </a:r>
            <a:r>
              <a:rPr lang="en-US" sz="3200" dirty="0" smtClean="0">
                <a:cs typeface="Calibri"/>
              </a:rPr>
              <a:t> </a:t>
            </a:r>
            <a:r>
              <a:rPr lang="en-US" sz="3200" b="1" smtClean="0">
                <a:cs typeface="Calibri"/>
              </a:rPr>
              <a:t>W</a:t>
            </a:r>
            <a:r>
              <a:rPr lang="en-US" sz="3200" smtClean="0">
                <a:cs typeface="Calibri"/>
              </a:rPr>
              <a:t>)</a:t>
            </a:r>
            <a:r>
              <a:rPr lang="en-US" sz="3200" baseline="30000" smtClean="0">
                <a:cs typeface="Calibri"/>
              </a:rPr>
              <a:t> </a:t>
            </a:r>
            <a:r>
              <a:rPr lang="en-US" sz="3200" b="1" smtClean="0">
                <a:cs typeface="Calibri"/>
              </a:rPr>
              <a:t>W</a:t>
            </a:r>
            <a:r>
              <a:rPr lang="en-US" sz="3200" dirty="0" smtClean="0">
                <a:cs typeface="Calibri"/>
              </a:rPr>
              <a:t>’ </a:t>
            </a:r>
            <a:r>
              <a:rPr lang="en-US" sz="3200" b="1" smtClean="0">
                <a:cs typeface="Calibri"/>
              </a:rPr>
              <a:t>C</a:t>
            </a:r>
            <a:r>
              <a:rPr lang="en-US" sz="3200" baseline="30000" smtClean="0">
                <a:cs typeface="Calibri"/>
              </a:rPr>
              <a:t>-1</a:t>
            </a:r>
            <a:r>
              <a:rPr lang="en-US" sz="3200" smtClean="0">
                <a:cs typeface="Calibri"/>
              </a:rPr>
              <a:t> </a:t>
            </a:r>
            <a:r>
              <a:rPr lang="en-US" sz="3200" b="1" smtClean="0">
                <a:cs typeface="Calibri"/>
              </a:rPr>
              <a:t>X</a:t>
            </a:r>
            <a:endParaRPr lang="en-US" sz="3200" dirty="0" smtClean="0">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11609" y="685800"/>
            <a:ext cx="8856191"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124200" y="2819400"/>
            <a:ext cx="5642013" cy="38862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3124200" y="152400"/>
            <a:ext cx="5894095" cy="25146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l="47515" r="18929" b="5645"/>
          <a:stretch>
            <a:fillRect/>
          </a:stretch>
        </p:blipFill>
        <p:spPr bwMode="auto">
          <a:xfrm>
            <a:off x="228600" y="152400"/>
            <a:ext cx="2670313" cy="445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457200" y="762000"/>
            <a:ext cx="8382000" cy="1371600"/>
          </a:xfrm>
        </p:spPr>
        <p:txBody>
          <a:bodyPr/>
          <a:lstStyle/>
          <a:p>
            <a:pPr algn="l"/>
            <a:r>
              <a:rPr lang="en-US" sz="2400"/>
              <a:t>Under a </a:t>
            </a:r>
            <a:r>
              <a:rPr lang="en-US" sz="2400" b="1"/>
              <a:t>Brownian motion model</a:t>
            </a:r>
            <a:r>
              <a:rPr lang="en-US" sz="2400"/>
              <a:t>, character state evolves in a purely stochastic manner, with rate σ:</a:t>
            </a:r>
          </a:p>
        </p:txBody>
      </p:sp>
      <p:sp>
        <p:nvSpPr>
          <p:cNvPr id="144387" name="Text Box 3"/>
          <p:cNvSpPr txBox="1">
            <a:spLocks noChangeArrowheads="1"/>
          </p:cNvSpPr>
          <p:nvPr/>
        </p:nvSpPr>
        <p:spPr bwMode="auto">
          <a:xfrm>
            <a:off x="2895600" y="2438400"/>
            <a:ext cx="3124200" cy="519113"/>
          </a:xfrm>
          <a:prstGeom prst="rect">
            <a:avLst/>
          </a:prstGeom>
          <a:noFill/>
          <a:ln w="9525">
            <a:noFill/>
            <a:miter lim="800000"/>
            <a:headEnd/>
            <a:tailEnd/>
          </a:ln>
          <a:effectLst/>
        </p:spPr>
        <p:txBody>
          <a:bodyPr>
            <a:spAutoFit/>
          </a:bodyPr>
          <a:lstStyle/>
          <a:p>
            <a:pPr algn="ctr">
              <a:spcBef>
                <a:spcPct val="50000"/>
              </a:spcBef>
            </a:pPr>
            <a:r>
              <a:rPr lang="en-US" sz="2800" b="1">
                <a:latin typeface="Arial" charset="0"/>
              </a:rPr>
              <a:t>dX(t) = </a:t>
            </a:r>
            <a:r>
              <a:rPr lang="el-GR" sz="2800" b="1">
                <a:latin typeface="Arial" charset="0"/>
                <a:cs typeface="Arial" charset="0"/>
              </a:rPr>
              <a:t>σ</a:t>
            </a:r>
            <a:r>
              <a:rPr lang="en-US" sz="2800" b="1">
                <a:latin typeface="Arial" charset="0"/>
                <a:cs typeface="Arial" charset="0"/>
              </a:rPr>
              <a:t> dB(t)</a:t>
            </a:r>
            <a:endParaRPr lang="el-GR" sz="2800" b="1">
              <a:latin typeface="Arial" charset="0"/>
              <a:cs typeface="Arial" charset="0"/>
            </a:endParaRPr>
          </a:p>
        </p:txBody>
      </p:sp>
      <p:sp>
        <p:nvSpPr>
          <p:cNvPr id="144388" name="Text Box 4"/>
          <p:cNvSpPr txBox="1">
            <a:spLocks noChangeArrowheads="1"/>
          </p:cNvSpPr>
          <p:nvPr/>
        </p:nvSpPr>
        <p:spPr bwMode="auto">
          <a:xfrm>
            <a:off x="457200" y="4679950"/>
            <a:ext cx="8229600" cy="1200329"/>
          </a:xfrm>
          <a:prstGeom prst="rect">
            <a:avLst/>
          </a:prstGeom>
          <a:noFill/>
          <a:ln w="9525">
            <a:noFill/>
            <a:miter lim="800000"/>
            <a:headEnd/>
            <a:tailEnd/>
          </a:ln>
          <a:effectLst/>
        </p:spPr>
        <p:txBody>
          <a:bodyPr>
            <a:spAutoFit/>
          </a:bodyPr>
          <a:lstStyle/>
          <a:p>
            <a:pPr>
              <a:spcBef>
                <a:spcPct val="50000"/>
              </a:spcBef>
            </a:pPr>
            <a:r>
              <a:rPr lang="en-US" sz="2400" dirty="0"/>
              <a:t>Phylogenetic covariance arises because the expected covariance in character state / phenotype is a function of how recently two species have diverged from one another.</a:t>
            </a:r>
          </a:p>
        </p:txBody>
      </p:sp>
      <p:grpSp>
        <p:nvGrpSpPr>
          <p:cNvPr id="2" name="Group 5"/>
          <p:cNvGrpSpPr>
            <a:grpSpLocks/>
          </p:cNvGrpSpPr>
          <p:nvPr/>
        </p:nvGrpSpPr>
        <p:grpSpPr bwMode="auto">
          <a:xfrm>
            <a:off x="1981200" y="2895600"/>
            <a:ext cx="1752600" cy="1114425"/>
            <a:chOff x="1248" y="1824"/>
            <a:chExt cx="1104" cy="702"/>
          </a:xfrm>
        </p:grpSpPr>
        <p:sp>
          <p:nvSpPr>
            <p:cNvPr id="144390" name="Text Box 6"/>
            <p:cNvSpPr txBox="1">
              <a:spLocks noChangeArrowheads="1"/>
            </p:cNvSpPr>
            <p:nvPr/>
          </p:nvSpPr>
          <p:spPr bwMode="auto">
            <a:xfrm>
              <a:off x="1248" y="2160"/>
              <a:ext cx="1104" cy="366"/>
            </a:xfrm>
            <a:prstGeom prst="rect">
              <a:avLst/>
            </a:prstGeom>
            <a:noFill/>
            <a:ln w="9525">
              <a:noFill/>
              <a:miter lim="800000"/>
              <a:headEnd/>
              <a:tailEnd/>
            </a:ln>
            <a:effectLst/>
          </p:spPr>
          <p:txBody>
            <a:bodyPr wrap="none">
              <a:spAutoFit/>
            </a:bodyPr>
            <a:lstStyle/>
            <a:p>
              <a:pPr algn="ctr"/>
              <a:r>
                <a:rPr lang="en-US" sz="1600">
                  <a:latin typeface="Arial" charset="0"/>
                </a:rPr>
                <a:t>Expected change</a:t>
              </a:r>
              <a:br>
                <a:rPr lang="en-US" sz="1600">
                  <a:latin typeface="Arial" charset="0"/>
                </a:rPr>
              </a:br>
              <a:r>
                <a:rPr lang="en-US" sz="1600">
                  <a:latin typeface="Arial" charset="0"/>
                </a:rPr>
                <a:t>in phenotype</a:t>
              </a:r>
            </a:p>
          </p:txBody>
        </p:sp>
        <p:sp>
          <p:nvSpPr>
            <p:cNvPr id="144391" name="Line 7"/>
            <p:cNvSpPr>
              <a:spLocks noChangeShapeType="1"/>
            </p:cNvSpPr>
            <p:nvPr/>
          </p:nvSpPr>
          <p:spPr bwMode="auto">
            <a:xfrm flipV="1">
              <a:off x="1824" y="1824"/>
              <a:ext cx="432" cy="336"/>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8"/>
          <p:cNvGrpSpPr>
            <a:grpSpLocks/>
          </p:cNvGrpSpPr>
          <p:nvPr/>
        </p:nvGrpSpPr>
        <p:grpSpPr bwMode="auto">
          <a:xfrm>
            <a:off x="3919538" y="2895600"/>
            <a:ext cx="1087437" cy="1387475"/>
            <a:chOff x="2469" y="1824"/>
            <a:chExt cx="685" cy="874"/>
          </a:xfrm>
        </p:grpSpPr>
        <p:sp>
          <p:nvSpPr>
            <p:cNvPr id="144393" name="Text Box 9"/>
            <p:cNvSpPr txBox="1">
              <a:spLocks noChangeArrowheads="1"/>
            </p:cNvSpPr>
            <p:nvPr/>
          </p:nvSpPr>
          <p:spPr bwMode="auto">
            <a:xfrm>
              <a:off x="2469" y="2178"/>
              <a:ext cx="685" cy="520"/>
            </a:xfrm>
            <a:prstGeom prst="rect">
              <a:avLst/>
            </a:prstGeom>
            <a:noFill/>
            <a:ln w="9525">
              <a:noFill/>
              <a:miter lim="800000"/>
              <a:headEnd/>
              <a:tailEnd/>
            </a:ln>
            <a:effectLst/>
          </p:spPr>
          <p:txBody>
            <a:bodyPr wrap="none">
              <a:spAutoFit/>
            </a:bodyPr>
            <a:lstStyle/>
            <a:p>
              <a:pPr algn="ctr"/>
              <a:r>
                <a:rPr lang="en-US" sz="1600">
                  <a:latin typeface="Arial" charset="0"/>
                </a:rPr>
                <a:t>Rate of</a:t>
              </a:r>
            </a:p>
            <a:p>
              <a:pPr algn="ctr"/>
              <a:r>
                <a:rPr lang="en-US" sz="1600">
                  <a:latin typeface="Arial" charset="0"/>
                </a:rPr>
                <a:t>stochastic</a:t>
              </a:r>
              <a:br>
                <a:rPr lang="en-US" sz="1600">
                  <a:latin typeface="Arial" charset="0"/>
                </a:rPr>
              </a:br>
              <a:r>
                <a:rPr lang="en-US" sz="1600">
                  <a:latin typeface="Arial" charset="0"/>
                </a:rPr>
                <a:t>evolution</a:t>
              </a:r>
            </a:p>
          </p:txBody>
        </p:sp>
        <p:sp>
          <p:nvSpPr>
            <p:cNvPr id="144394" name="Line 10"/>
            <p:cNvSpPr>
              <a:spLocks noChangeShapeType="1"/>
            </p:cNvSpPr>
            <p:nvPr/>
          </p:nvSpPr>
          <p:spPr bwMode="auto">
            <a:xfrm flipV="1">
              <a:off x="2784" y="1824"/>
              <a:ext cx="96" cy="384"/>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1"/>
          <p:cNvGrpSpPr>
            <a:grpSpLocks/>
          </p:cNvGrpSpPr>
          <p:nvPr/>
        </p:nvGrpSpPr>
        <p:grpSpPr bwMode="auto">
          <a:xfrm>
            <a:off x="5181600" y="2895600"/>
            <a:ext cx="1628775" cy="1171575"/>
            <a:chOff x="3264" y="1824"/>
            <a:chExt cx="1026" cy="738"/>
          </a:xfrm>
        </p:grpSpPr>
        <p:sp>
          <p:nvSpPr>
            <p:cNvPr id="144396" name="Text Box 12"/>
            <p:cNvSpPr txBox="1">
              <a:spLocks noChangeArrowheads="1"/>
            </p:cNvSpPr>
            <p:nvPr/>
          </p:nvSpPr>
          <p:spPr bwMode="auto">
            <a:xfrm>
              <a:off x="3264" y="2196"/>
              <a:ext cx="1026" cy="366"/>
            </a:xfrm>
            <a:prstGeom prst="rect">
              <a:avLst/>
            </a:prstGeom>
            <a:noFill/>
            <a:ln w="9525">
              <a:noFill/>
              <a:miter lim="800000"/>
              <a:headEnd/>
              <a:tailEnd/>
            </a:ln>
            <a:effectLst/>
          </p:spPr>
          <p:txBody>
            <a:bodyPr wrap="none">
              <a:spAutoFit/>
            </a:bodyPr>
            <a:lstStyle/>
            <a:p>
              <a:pPr algn="ctr"/>
              <a:r>
                <a:rPr lang="en-US" sz="1600">
                  <a:latin typeface="Arial" charset="0"/>
                </a:rPr>
                <a:t>Random normal</a:t>
              </a:r>
            </a:p>
            <a:p>
              <a:pPr algn="ctr"/>
              <a:r>
                <a:rPr lang="en-US" sz="1600">
                  <a:latin typeface="Arial" charset="0"/>
                </a:rPr>
                <a:t>variable</a:t>
              </a:r>
            </a:p>
          </p:txBody>
        </p:sp>
        <p:sp>
          <p:nvSpPr>
            <p:cNvPr id="144397" name="Line 13"/>
            <p:cNvSpPr>
              <a:spLocks noChangeShapeType="1"/>
            </p:cNvSpPr>
            <p:nvPr/>
          </p:nvSpPr>
          <p:spPr bwMode="auto">
            <a:xfrm flipH="1" flipV="1">
              <a:off x="3312" y="1824"/>
              <a:ext cx="336" cy="384"/>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3224" b="24409"/>
          <a:stretch>
            <a:fillRect/>
          </a:stretch>
        </p:blipFill>
        <p:spPr bwMode="auto">
          <a:xfrm>
            <a:off x="0" y="381000"/>
            <a:ext cx="6861320" cy="5867400"/>
          </a:xfrm>
          <a:prstGeom prst="rect">
            <a:avLst/>
          </a:prstGeom>
          <a:noFill/>
          <a:ln w="9525">
            <a:noFill/>
            <a:miter lim="800000"/>
            <a:headEnd/>
            <a:tailEnd/>
          </a:ln>
        </p:spPr>
      </p:pic>
      <p:sp>
        <p:nvSpPr>
          <p:cNvPr id="5" name="Rectangle 4"/>
          <p:cNvSpPr/>
          <p:nvPr/>
        </p:nvSpPr>
        <p:spPr>
          <a:xfrm>
            <a:off x="0" y="6334780"/>
            <a:ext cx="9144000" cy="523220"/>
          </a:xfrm>
          <a:prstGeom prst="rect">
            <a:avLst/>
          </a:prstGeom>
        </p:spPr>
        <p:txBody>
          <a:bodyPr wrap="square">
            <a:spAutoFit/>
          </a:bodyPr>
          <a:lstStyle/>
          <a:p>
            <a:r>
              <a:rPr lang="en-US" sz="1400" dirty="0" smtClean="0"/>
              <a:t>Hansen TF, </a:t>
            </a:r>
            <a:r>
              <a:rPr lang="en-US" sz="1400" dirty="0" err="1" smtClean="0"/>
              <a:t>Pienaar</a:t>
            </a:r>
            <a:r>
              <a:rPr lang="en-US" sz="1400" dirty="0" smtClean="0"/>
              <a:t> J, </a:t>
            </a:r>
            <a:r>
              <a:rPr lang="en-US" sz="1400" dirty="0" err="1" smtClean="0"/>
              <a:t>Orzack</a:t>
            </a:r>
            <a:r>
              <a:rPr lang="en-US" sz="1400" dirty="0" smtClean="0"/>
              <a:t> SH. 2008. A Comparative Method for Studying Adaptation to a Randomly Evolving Environment. </a:t>
            </a:r>
            <a:r>
              <a:rPr lang="en-US" sz="1400" i="1" dirty="0" smtClean="0"/>
              <a:t>Evolution 62(8): 1965-1977.</a:t>
            </a:r>
            <a:endParaRPr lang="en-US" sz="1400" dirty="0"/>
          </a:p>
        </p:txBody>
      </p:sp>
      <p:grpSp>
        <p:nvGrpSpPr>
          <p:cNvPr id="2" name="Group 8"/>
          <p:cNvGrpSpPr/>
          <p:nvPr/>
        </p:nvGrpSpPr>
        <p:grpSpPr>
          <a:xfrm>
            <a:off x="5029200" y="2895601"/>
            <a:ext cx="3886200" cy="552509"/>
            <a:chOff x="5029200" y="2895601"/>
            <a:chExt cx="3886200" cy="552509"/>
          </a:xfrm>
        </p:grpSpPr>
        <p:sp>
          <p:nvSpPr>
            <p:cNvPr id="6" name="TextBox 5"/>
            <p:cNvSpPr txBox="1"/>
            <p:nvPr/>
          </p:nvSpPr>
          <p:spPr>
            <a:xfrm>
              <a:off x="5867400" y="3048000"/>
              <a:ext cx="3048000" cy="400110"/>
            </a:xfrm>
            <a:prstGeom prst="rect">
              <a:avLst/>
            </a:prstGeom>
            <a:solidFill>
              <a:schemeClr val="bg1"/>
            </a:solidFill>
          </p:spPr>
          <p:txBody>
            <a:bodyPr wrap="square" rtlCol="0">
              <a:spAutoFit/>
            </a:bodyPr>
            <a:lstStyle/>
            <a:p>
              <a:r>
                <a:rPr lang="el-GR" sz="2000" b="1" dirty="0" smtClean="0"/>
                <a:t>β</a:t>
              </a:r>
              <a:r>
                <a:rPr lang="en-US" sz="2000" baseline="-25000" dirty="0" smtClean="0"/>
                <a:t>PHY</a:t>
              </a:r>
              <a:r>
                <a:rPr lang="en-US" sz="2000" dirty="0" smtClean="0"/>
                <a:t> = (</a:t>
              </a:r>
              <a:r>
                <a:rPr lang="en-US" sz="2000" b="1" dirty="0" smtClean="0"/>
                <a:t>X’</a:t>
              </a:r>
              <a:r>
                <a:rPr lang="en-US" sz="2000" dirty="0" smtClean="0"/>
                <a:t> </a:t>
              </a:r>
              <a:r>
                <a:rPr lang="en-US" sz="2000" b="1" dirty="0" smtClean="0"/>
                <a:t>C</a:t>
              </a:r>
              <a:r>
                <a:rPr lang="en-US" sz="2000" baseline="30000" dirty="0" smtClean="0"/>
                <a:t>-1</a:t>
              </a:r>
              <a:r>
                <a:rPr lang="en-US" sz="2000" dirty="0" smtClean="0"/>
                <a:t> </a:t>
              </a:r>
              <a:r>
                <a:rPr lang="en-US" sz="2000" b="1" dirty="0" smtClean="0"/>
                <a:t>X</a:t>
              </a:r>
              <a:r>
                <a:rPr lang="en-US" sz="2000" dirty="0" smtClean="0"/>
                <a:t>)</a:t>
              </a:r>
              <a:r>
                <a:rPr lang="en-US" sz="2000" baseline="30000" dirty="0" smtClean="0"/>
                <a:t> -1</a:t>
              </a:r>
              <a:r>
                <a:rPr lang="en-US" sz="2000" dirty="0" smtClean="0"/>
                <a:t> </a:t>
              </a:r>
              <a:r>
                <a:rPr lang="en-US" sz="2000" b="1" dirty="0" smtClean="0"/>
                <a:t>X</a:t>
              </a:r>
              <a:r>
                <a:rPr lang="en-US" sz="2000" dirty="0" smtClean="0"/>
                <a:t>’</a:t>
              </a:r>
              <a:r>
                <a:rPr lang="en-US" sz="2000" b="1" dirty="0" smtClean="0"/>
                <a:t> C</a:t>
              </a:r>
              <a:r>
                <a:rPr lang="en-US" sz="2000" baseline="30000" dirty="0" smtClean="0"/>
                <a:t>-1</a:t>
              </a:r>
              <a:r>
                <a:rPr lang="en-US" sz="2000" b="1" dirty="0" smtClean="0"/>
                <a:t> y</a:t>
              </a:r>
              <a:endParaRPr lang="en-US" sz="2000" dirty="0"/>
            </a:p>
          </p:txBody>
        </p:sp>
        <p:cxnSp>
          <p:nvCxnSpPr>
            <p:cNvPr id="8" name="Straight Arrow Connector 7"/>
            <p:cNvCxnSpPr>
              <a:stCxn id="6" idx="1"/>
            </p:cNvCxnSpPr>
            <p:nvPr/>
          </p:nvCxnSpPr>
          <p:spPr>
            <a:xfrm flipH="1" flipV="1">
              <a:off x="5029200" y="2895601"/>
              <a:ext cx="838200" cy="352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15"/>
          <p:cNvGrpSpPr/>
          <p:nvPr/>
        </p:nvGrpSpPr>
        <p:grpSpPr>
          <a:xfrm>
            <a:off x="4876800" y="990600"/>
            <a:ext cx="3861644" cy="552510"/>
            <a:chOff x="4724400" y="914400"/>
            <a:chExt cx="3861644" cy="552510"/>
          </a:xfrm>
        </p:grpSpPr>
        <p:sp>
          <p:nvSpPr>
            <p:cNvPr id="13" name="Rectangle 12"/>
            <p:cNvSpPr/>
            <p:nvPr/>
          </p:nvSpPr>
          <p:spPr>
            <a:xfrm>
              <a:off x="5334000" y="1066800"/>
              <a:ext cx="3252044" cy="400110"/>
            </a:xfrm>
            <a:prstGeom prst="rect">
              <a:avLst/>
            </a:prstGeom>
            <a:solidFill>
              <a:schemeClr val="bg1"/>
            </a:solidFill>
          </p:spPr>
          <p:txBody>
            <a:bodyPr wrap="none">
              <a:spAutoFit/>
            </a:bodyPr>
            <a:lstStyle/>
            <a:p>
              <a:r>
                <a:rPr lang="el-GR" sz="2000" b="1" dirty="0" smtClean="0"/>
                <a:t>β</a:t>
              </a:r>
              <a:r>
                <a:rPr lang="en-US" sz="2000" baseline="-25000" dirty="0" smtClean="0"/>
                <a:t>OPT </a:t>
              </a:r>
              <a:r>
                <a:rPr lang="en-US" sz="2000" dirty="0" smtClean="0"/>
                <a:t>= </a:t>
              </a:r>
              <a:r>
                <a:rPr lang="el-GR" sz="2000" b="1" dirty="0" smtClean="0"/>
                <a:t>β</a:t>
              </a:r>
              <a:r>
                <a:rPr lang="en-US" sz="2000" baseline="-25000" dirty="0" smtClean="0"/>
                <a:t>PHY</a:t>
              </a:r>
              <a:r>
                <a:rPr lang="en-US" sz="2000" dirty="0" smtClean="0"/>
                <a:t> / (1 – (1 – e</a:t>
              </a:r>
              <a:r>
                <a:rPr lang="en-US" sz="2000" baseline="30000" dirty="0" smtClean="0"/>
                <a:t>-</a:t>
              </a:r>
              <a:r>
                <a:rPr lang="el-GR" sz="2000" baseline="30000" dirty="0" smtClean="0"/>
                <a:t>α</a:t>
              </a:r>
              <a:r>
                <a:rPr lang="en-US" sz="2000" baseline="30000" dirty="0" smtClean="0"/>
                <a:t>t</a:t>
              </a:r>
              <a:r>
                <a:rPr lang="en-US" sz="2000" dirty="0" smtClean="0"/>
                <a:t>)/</a:t>
              </a:r>
              <a:r>
                <a:rPr lang="el-GR" sz="2000" dirty="0" smtClean="0"/>
                <a:t> α</a:t>
              </a:r>
              <a:r>
                <a:rPr lang="en-US" sz="2000" dirty="0" smtClean="0"/>
                <a:t>t)</a:t>
              </a:r>
              <a:endParaRPr lang="en-US" sz="2000" dirty="0"/>
            </a:p>
          </p:txBody>
        </p:sp>
        <p:cxnSp>
          <p:nvCxnSpPr>
            <p:cNvPr id="15" name="Straight Arrow Connector 14"/>
            <p:cNvCxnSpPr>
              <a:stCxn id="13" idx="1"/>
            </p:cNvCxnSpPr>
            <p:nvPr/>
          </p:nvCxnSpPr>
          <p:spPr>
            <a:xfrm flipH="1" flipV="1">
              <a:off x="4724400" y="914400"/>
              <a:ext cx="609600" cy="352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749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57200" y="989012"/>
            <a:ext cx="1905000" cy="4648200"/>
            <a:chOff x="288" y="576"/>
            <a:chExt cx="960" cy="2928"/>
          </a:xfrm>
        </p:grpSpPr>
        <p:sp>
          <p:nvSpPr>
            <p:cNvPr id="142340" name="Line 4"/>
            <p:cNvSpPr>
              <a:spLocks noChangeShapeType="1"/>
            </p:cNvSpPr>
            <p:nvPr/>
          </p:nvSpPr>
          <p:spPr bwMode="auto">
            <a:xfrm flipV="1">
              <a:off x="288" y="2979"/>
              <a:ext cx="1" cy="482"/>
            </a:xfrm>
            <a:prstGeom prst="line">
              <a:avLst/>
            </a:prstGeom>
            <a:noFill/>
            <a:ln w="19050" cap="rnd">
              <a:solidFill>
                <a:schemeClr val="tx1"/>
              </a:solidFill>
              <a:round/>
              <a:headEnd/>
              <a:tailEnd/>
            </a:ln>
          </p:spPr>
          <p:txBody>
            <a:bodyPr/>
            <a:lstStyle/>
            <a:p>
              <a:endParaRPr lang="en-US"/>
            </a:p>
          </p:txBody>
        </p:sp>
        <p:sp>
          <p:nvSpPr>
            <p:cNvPr id="142341" name="Line 5"/>
            <p:cNvSpPr>
              <a:spLocks noChangeShapeType="1"/>
            </p:cNvSpPr>
            <p:nvPr/>
          </p:nvSpPr>
          <p:spPr bwMode="auto">
            <a:xfrm flipV="1">
              <a:off x="544" y="3423"/>
              <a:ext cx="0" cy="80"/>
            </a:xfrm>
            <a:prstGeom prst="line">
              <a:avLst/>
            </a:prstGeom>
            <a:noFill/>
            <a:ln w="19050" cap="rnd">
              <a:solidFill>
                <a:schemeClr val="tx1"/>
              </a:solidFill>
              <a:round/>
              <a:headEnd/>
              <a:tailEnd/>
            </a:ln>
          </p:spPr>
          <p:txBody>
            <a:bodyPr/>
            <a:lstStyle/>
            <a:p>
              <a:endParaRPr lang="en-US"/>
            </a:p>
          </p:txBody>
        </p:sp>
        <p:sp>
          <p:nvSpPr>
            <p:cNvPr id="142342" name="Line 6"/>
            <p:cNvSpPr>
              <a:spLocks noChangeShapeType="1"/>
            </p:cNvSpPr>
            <p:nvPr/>
          </p:nvSpPr>
          <p:spPr bwMode="auto">
            <a:xfrm flipV="1">
              <a:off x="945" y="3399"/>
              <a:ext cx="0" cy="47"/>
            </a:xfrm>
            <a:prstGeom prst="line">
              <a:avLst/>
            </a:prstGeom>
            <a:noFill/>
            <a:ln w="19050" cap="rnd">
              <a:solidFill>
                <a:schemeClr val="tx1"/>
              </a:solidFill>
              <a:round/>
              <a:headEnd/>
              <a:tailEnd/>
            </a:ln>
          </p:spPr>
          <p:txBody>
            <a:bodyPr/>
            <a:lstStyle/>
            <a:p>
              <a:endParaRPr lang="en-US"/>
            </a:p>
          </p:txBody>
        </p:sp>
        <p:sp>
          <p:nvSpPr>
            <p:cNvPr id="142343" name="Line 7"/>
            <p:cNvSpPr>
              <a:spLocks noChangeShapeType="1"/>
            </p:cNvSpPr>
            <p:nvPr/>
          </p:nvSpPr>
          <p:spPr bwMode="auto">
            <a:xfrm flipV="1">
              <a:off x="331" y="2664"/>
              <a:ext cx="1" cy="628"/>
            </a:xfrm>
            <a:prstGeom prst="line">
              <a:avLst/>
            </a:prstGeom>
            <a:noFill/>
            <a:ln w="19050" cap="rnd">
              <a:solidFill>
                <a:schemeClr val="tx1"/>
              </a:solidFill>
              <a:round/>
              <a:headEnd/>
              <a:tailEnd/>
            </a:ln>
          </p:spPr>
          <p:txBody>
            <a:bodyPr/>
            <a:lstStyle/>
            <a:p>
              <a:endParaRPr lang="en-US"/>
            </a:p>
          </p:txBody>
        </p:sp>
        <p:sp>
          <p:nvSpPr>
            <p:cNvPr id="142344" name="Line 8"/>
            <p:cNvSpPr>
              <a:spLocks noChangeShapeType="1"/>
            </p:cNvSpPr>
            <p:nvPr/>
          </p:nvSpPr>
          <p:spPr bwMode="auto">
            <a:xfrm flipV="1">
              <a:off x="431" y="3253"/>
              <a:ext cx="0" cy="89"/>
            </a:xfrm>
            <a:prstGeom prst="line">
              <a:avLst/>
            </a:prstGeom>
            <a:noFill/>
            <a:ln w="19050" cap="rnd">
              <a:solidFill>
                <a:schemeClr val="tx1"/>
              </a:solidFill>
              <a:round/>
              <a:headEnd/>
              <a:tailEnd/>
            </a:ln>
          </p:spPr>
          <p:txBody>
            <a:bodyPr/>
            <a:lstStyle/>
            <a:p>
              <a:endParaRPr lang="en-US"/>
            </a:p>
          </p:txBody>
        </p:sp>
        <p:sp>
          <p:nvSpPr>
            <p:cNvPr id="142345" name="Line 9"/>
            <p:cNvSpPr>
              <a:spLocks noChangeShapeType="1"/>
            </p:cNvSpPr>
            <p:nvPr/>
          </p:nvSpPr>
          <p:spPr bwMode="auto">
            <a:xfrm flipV="1">
              <a:off x="663" y="3229"/>
              <a:ext cx="0" cy="56"/>
            </a:xfrm>
            <a:prstGeom prst="line">
              <a:avLst/>
            </a:prstGeom>
            <a:noFill/>
            <a:ln w="19050" cap="rnd">
              <a:solidFill>
                <a:schemeClr val="tx1"/>
              </a:solidFill>
              <a:round/>
              <a:headEnd/>
              <a:tailEnd/>
            </a:ln>
          </p:spPr>
          <p:txBody>
            <a:bodyPr/>
            <a:lstStyle/>
            <a:p>
              <a:endParaRPr lang="en-US"/>
            </a:p>
          </p:txBody>
        </p:sp>
        <p:sp>
          <p:nvSpPr>
            <p:cNvPr id="142346" name="Line 10"/>
            <p:cNvSpPr>
              <a:spLocks noChangeShapeType="1"/>
            </p:cNvSpPr>
            <p:nvPr/>
          </p:nvSpPr>
          <p:spPr bwMode="auto">
            <a:xfrm flipV="1">
              <a:off x="361" y="2472"/>
              <a:ext cx="0" cy="523"/>
            </a:xfrm>
            <a:prstGeom prst="line">
              <a:avLst/>
            </a:prstGeom>
            <a:noFill/>
            <a:ln w="19050" cap="rnd">
              <a:solidFill>
                <a:schemeClr val="tx1"/>
              </a:solidFill>
              <a:round/>
              <a:headEnd/>
              <a:tailEnd/>
            </a:ln>
          </p:spPr>
          <p:txBody>
            <a:bodyPr/>
            <a:lstStyle/>
            <a:p>
              <a:endParaRPr lang="en-US"/>
            </a:p>
          </p:txBody>
        </p:sp>
        <p:sp>
          <p:nvSpPr>
            <p:cNvPr id="142347" name="Line 11"/>
            <p:cNvSpPr>
              <a:spLocks noChangeShapeType="1"/>
            </p:cNvSpPr>
            <p:nvPr/>
          </p:nvSpPr>
          <p:spPr bwMode="auto">
            <a:xfrm flipV="1">
              <a:off x="583" y="2922"/>
              <a:ext cx="1" cy="146"/>
            </a:xfrm>
            <a:prstGeom prst="line">
              <a:avLst/>
            </a:prstGeom>
            <a:noFill/>
            <a:ln w="19050" cap="rnd">
              <a:solidFill>
                <a:schemeClr val="tx1"/>
              </a:solidFill>
              <a:round/>
              <a:headEnd/>
              <a:tailEnd/>
            </a:ln>
          </p:spPr>
          <p:txBody>
            <a:bodyPr/>
            <a:lstStyle/>
            <a:p>
              <a:endParaRPr lang="en-US"/>
            </a:p>
          </p:txBody>
        </p:sp>
        <p:sp>
          <p:nvSpPr>
            <p:cNvPr id="142348" name="Line 12"/>
            <p:cNvSpPr>
              <a:spLocks noChangeShapeType="1"/>
            </p:cNvSpPr>
            <p:nvPr/>
          </p:nvSpPr>
          <p:spPr bwMode="auto">
            <a:xfrm flipV="1">
              <a:off x="984" y="3003"/>
              <a:ext cx="0" cy="128"/>
            </a:xfrm>
            <a:prstGeom prst="line">
              <a:avLst/>
            </a:prstGeom>
            <a:noFill/>
            <a:ln w="19050" cap="rnd">
              <a:solidFill>
                <a:schemeClr val="tx1"/>
              </a:solidFill>
              <a:round/>
              <a:headEnd/>
              <a:tailEnd/>
            </a:ln>
          </p:spPr>
          <p:txBody>
            <a:bodyPr/>
            <a:lstStyle/>
            <a:p>
              <a:endParaRPr lang="en-US"/>
            </a:p>
          </p:txBody>
        </p:sp>
        <p:sp>
          <p:nvSpPr>
            <p:cNvPr id="142349" name="Line 13"/>
            <p:cNvSpPr>
              <a:spLocks noChangeShapeType="1"/>
            </p:cNvSpPr>
            <p:nvPr/>
          </p:nvSpPr>
          <p:spPr bwMode="auto">
            <a:xfrm flipV="1">
              <a:off x="1077" y="3092"/>
              <a:ext cx="0" cy="80"/>
            </a:xfrm>
            <a:prstGeom prst="line">
              <a:avLst/>
            </a:prstGeom>
            <a:noFill/>
            <a:ln w="19050" cap="rnd">
              <a:solidFill>
                <a:schemeClr val="tx1"/>
              </a:solidFill>
              <a:round/>
              <a:headEnd/>
              <a:tailEnd/>
            </a:ln>
          </p:spPr>
          <p:txBody>
            <a:bodyPr/>
            <a:lstStyle/>
            <a:p>
              <a:endParaRPr lang="en-US"/>
            </a:p>
          </p:txBody>
        </p:sp>
        <p:sp>
          <p:nvSpPr>
            <p:cNvPr id="142350" name="Line 14"/>
            <p:cNvSpPr>
              <a:spLocks noChangeShapeType="1"/>
            </p:cNvSpPr>
            <p:nvPr/>
          </p:nvSpPr>
          <p:spPr bwMode="auto">
            <a:xfrm flipV="1">
              <a:off x="1126" y="3060"/>
              <a:ext cx="1" cy="56"/>
            </a:xfrm>
            <a:prstGeom prst="line">
              <a:avLst/>
            </a:prstGeom>
            <a:noFill/>
            <a:ln w="19050" cap="rnd">
              <a:solidFill>
                <a:schemeClr val="tx1"/>
              </a:solidFill>
              <a:round/>
              <a:headEnd/>
              <a:tailEnd/>
            </a:ln>
          </p:spPr>
          <p:txBody>
            <a:bodyPr/>
            <a:lstStyle/>
            <a:p>
              <a:endParaRPr lang="en-US"/>
            </a:p>
          </p:txBody>
        </p:sp>
        <p:sp>
          <p:nvSpPr>
            <p:cNvPr id="142351" name="Line 15"/>
            <p:cNvSpPr>
              <a:spLocks noChangeShapeType="1"/>
            </p:cNvSpPr>
            <p:nvPr/>
          </p:nvSpPr>
          <p:spPr bwMode="auto">
            <a:xfrm flipV="1">
              <a:off x="842" y="2890"/>
              <a:ext cx="0" cy="57"/>
            </a:xfrm>
            <a:prstGeom prst="line">
              <a:avLst/>
            </a:prstGeom>
            <a:noFill/>
            <a:ln w="19050" cap="rnd">
              <a:solidFill>
                <a:schemeClr val="tx1"/>
              </a:solidFill>
              <a:round/>
              <a:headEnd/>
              <a:tailEnd/>
            </a:ln>
          </p:spPr>
          <p:txBody>
            <a:bodyPr/>
            <a:lstStyle/>
            <a:p>
              <a:endParaRPr lang="en-US"/>
            </a:p>
          </p:txBody>
        </p:sp>
        <p:sp>
          <p:nvSpPr>
            <p:cNvPr id="142352" name="Line 16"/>
            <p:cNvSpPr>
              <a:spLocks noChangeShapeType="1"/>
            </p:cNvSpPr>
            <p:nvPr/>
          </p:nvSpPr>
          <p:spPr bwMode="auto">
            <a:xfrm flipV="1">
              <a:off x="431" y="2229"/>
              <a:ext cx="0" cy="580"/>
            </a:xfrm>
            <a:prstGeom prst="line">
              <a:avLst/>
            </a:prstGeom>
            <a:noFill/>
            <a:ln w="19050" cap="rnd">
              <a:solidFill>
                <a:schemeClr val="tx1"/>
              </a:solidFill>
              <a:round/>
              <a:headEnd/>
              <a:tailEnd/>
            </a:ln>
          </p:spPr>
          <p:txBody>
            <a:bodyPr/>
            <a:lstStyle/>
            <a:p>
              <a:endParaRPr lang="en-US"/>
            </a:p>
          </p:txBody>
        </p:sp>
        <p:sp>
          <p:nvSpPr>
            <p:cNvPr id="142353" name="Line 17"/>
            <p:cNvSpPr>
              <a:spLocks noChangeShapeType="1"/>
            </p:cNvSpPr>
            <p:nvPr/>
          </p:nvSpPr>
          <p:spPr bwMode="auto">
            <a:xfrm flipV="1">
              <a:off x="696" y="2786"/>
              <a:ext cx="0" cy="57"/>
            </a:xfrm>
            <a:prstGeom prst="line">
              <a:avLst/>
            </a:prstGeom>
            <a:noFill/>
            <a:ln w="19050" cap="rnd">
              <a:solidFill>
                <a:schemeClr val="tx1"/>
              </a:solidFill>
              <a:round/>
              <a:headEnd/>
              <a:tailEnd/>
            </a:ln>
          </p:spPr>
          <p:txBody>
            <a:bodyPr/>
            <a:lstStyle/>
            <a:p>
              <a:endParaRPr lang="en-US"/>
            </a:p>
          </p:txBody>
        </p:sp>
        <p:sp>
          <p:nvSpPr>
            <p:cNvPr id="142354" name="Line 18"/>
            <p:cNvSpPr>
              <a:spLocks noChangeShapeType="1"/>
            </p:cNvSpPr>
            <p:nvPr/>
          </p:nvSpPr>
          <p:spPr bwMode="auto">
            <a:xfrm flipV="1">
              <a:off x="497" y="1840"/>
              <a:ext cx="1" cy="889"/>
            </a:xfrm>
            <a:prstGeom prst="line">
              <a:avLst/>
            </a:prstGeom>
            <a:noFill/>
            <a:ln w="19050" cap="rnd">
              <a:solidFill>
                <a:schemeClr val="tx1"/>
              </a:solidFill>
              <a:round/>
              <a:headEnd/>
              <a:tailEnd/>
            </a:ln>
          </p:spPr>
          <p:txBody>
            <a:bodyPr/>
            <a:lstStyle/>
            <a:p>
              <a:endParaRPr lang="en-US"/>
            </a:p>
          </p:txBody>
        </p:sp>
        <p:sp>
          <p:nvSpPr>
            <p:cNvPr id="142355" name="Line 19"/>
            <p:cNvSpPr>
              <a:spLocks noChangeShapeType="1"/>
            </p:cNvSpPr>
            <p:nvPr/>
          </p:nvSpPr>
          <p:spPr bwMode="auto">
            <a:xfrm flipV="1">
              <a:off x="533" y="1378"/>
              <a:ext cx="0" cy="1254"/>
            </a:xfrm>
            <a:prstGeom prst="line">
              <a:avLst/>
            </a:prstGeom>
            <a:noFill/>
            <a:ln w="19050" cap="rnd">
              <a:solidFill>
                <a:schemeClr val="tx1"/>
              </a:solidFill>
              <a:round/>
              <a:headEnd/>
              <a:tailEnd/>
            </a:ln>
          </p:spPr>
          <p:txBody>
            <a:bodyPr/>
            <a:lstStyle/>
            <a:p>
              <a:endParaRPr lang="en-US"/>
            </a:p>
          </p:txBody>
        </p:sp>
        <p:sp>
          <p:nvSpPr>
            <p:cNvPr id="142356" name="Line 20"/>
            <p:cNvSpPr>
              <a:spLocks noChangeShapeType="1"/>
            </p:cNvSpPr>
            <p:nvPr/>
          </p:nvSpPr>
          <p:spPr bwMode="auto">
            <a:xfrm flipV="1">
              <a:off x="606" y="810"/>
              <a:ext cx="0" cy="838"/>
            </a:xfrm>
            <a:prstGeom prst="line">
              <a:avLst/>
            </a:prstGeom>
            <a:noFill/>
            <a:ln w="28575" cap="rnd">
              <a:solidFill>
                <a:srgbClr val="FF0000"/>
              </a:solidFill>
              <a:round/>
              <a:headEnd/>
              <a:tailEnd/>
            </a:ln>
          </p:spPr>
          <p:txBody>
            <a:bodyPr/>
            <a:lstStyle/>
            <a:p>
              <a:endParaRPr lang="en-US"/>
            </a:p>
          </p:txBody>
        </p:sp>
        <p:sp>
          <p:nvSpPr>
            <p:cNvPr id="142357" name="Line 21"/>
            <p:cNvSpPr>
              <a:spLocks noChangeShapeType="1"/>
            </p:cNvSpPr>
            <p:nvPr/>
          </p:nvSpPr>
          <p:spPr bwMode="auto">
            <a:xfrm flipV="1">
              <a:off x="703" y="1165"/>
              <a:ext cx="0" cy="966"/>
            </a:xfrm>
            <a:prstGeom prst="line">
              <a:avLst/>
            </a:prstGeom>
            <a:noFill/>
            <a:ln w="28575" cap="rnd">
              <a:solidFill>
                <a:srgbClr val="FF0000"/>
              </a:solidFill>
              <a:round/>
              <a:headEnd/>
              <a:tailEnd/>
            </a:ln>
          </p:spPr>
          <p:txBody>
            <a:bodyPr/>
            <a:lstStyle/>
            <a:p>
              <a:endParaRPr lang="en-US"/>
            </a:p>
          </p:txBody>
        </p:sp>
        <p:sp>
          <p:nvSpPr>
            <p:cNvPr id="142358" name="Line 22"/>
            <p:cNvSpPr>
              <a:spLocks noChangeShapeType="1"/>
            </p:cNvSpPr>
            <p:nvPr/>
          </p:nvSpPr>
          <p:spPr bwMode="auto">
            <a:xfrm flipV="1">
              <a:off x="842" y="1810"/>
              <a:ext cx="0" cy="643"/>
            </a:xfrm>
            <a:prstGeom prst="line">
              <a:avLst/>
            </a:prstGeom>
            <a:noFill/>
            <a:ln w="28575" cap="rnd">
              <a:solidFill>
                <a:srgbClr val="FF0000"/>
              </a:solidFill>
              <a:round/>
              <a:headEnd/>
              <a:tailEnd/>
            </a:ln>
          </p:spPr>
          <p:txBody>
            <a:bodyPr/>
            <a:lstStyle/>
            <a:p>
              <a:endParaRPr lang="en-US"/>
            </a:p>
          </p:txBody>
        </p:sp>
        <p:sp>
          <p:nvSpPr>
            <p:cNvPr id="142359" name="Line 23"/>
            <p:cNvSpPr>
              <a:spLocks noChangeShapeType="1"/>
            </p:cNvSpPr>
            <p:nvPr/>
          </p:nvSpPr>
          <p:spPr bwMode="auto">
            <a:xfrm flipV="1">
              <a:off x="904" y="2382"/>
              <a:ext cx="1" cy="146"/>
            </a:xfrm>
            <a:prstGeom prst="line">
              <a:avLst/>
            </a:prstGeom>
            <a:noFill/>
            <a:ln w="28575" cap="rnd">
              <a:solidFill>
                <a:srgbClr val="FF0000"/>
              </a:solidFill>
              <a:round/>
              <a:headEnd/>
              <a:tailEnd/>
            </a:ln>
          </p:spPr>
          <p:txBody>
            <a:bodyPr/>
            <a:lstStyle/>
            <a:p>
              <a:endParaRPr lang="en-US"/>
            </a:p>
          </p:txBody>
        </p:sp>
        <p:sp>
          <p:nvSpPr>
            <p:cNvPr id="142360" name="Line 24"/>
            <p:cNvSpPr>
              <a:spLocks noChangeShapeType="1"/>
            </p:cNvSpPr>
            <p:nvPr/>
          </p:nvSpPr>
          <p:spPr bwMode="auto">
            <a:xfrm flipV="1">
              <a:off x="1014" y="2317"/>
              <a:ext cx="0" cy="130"/>
            </a:xfrm>
            <a:prstGeom prst="line">
              <a:avLst/>
            </a:prstGeom>
            <a:noFill/>
            <a:ln w="28575" cap="rnd">
              <a:solidFill>
                <a:srgbClr val="FF0000"/>
              </a:solidFill>
              <a:round/>
              <a:headEnd/>
              <a:tailEnd/>
            </a:ln>
          </p:spPr>
          <p:txBody>
            <a:bodyPr/>
            <a:lstStyle/>
            <a:p>
              <a:endParaRPr lang="en-US"/>
            </a:p>
          </p:txBody>
        </p:sp>
        <p:sp>
          <p:nvSpPr>
            <p:cNvPr id="142361" name="Line 25"/>
            <p:cNvSpPr>
              <a:spLocks noChangeShapeType="1"/>
            </p:cNvSpPr>
            <p:nvPr/>
          </p:nvSpPr>
          <p:spPr bwMode="auto">
            <a:xfrm flipV="1">
              <a:off x="1051" y="2414"/>
              <a:ext cx="0" cy="57"/>
            </a:xfrm>
            <a:prstGeom prst="line">
              <a:avLst/>
            </a:prstGeom>
            <a:noFill/>
            <a:ln w="28575" cap="rnd">
              <a:solidFill>
                <a:srgbClr val="FF0000"/>
              </a:solidFill>
              <a:round/>
              <a:headEnd/>
              <a:tailEnd/>
            </a:ln>
          </p:spPr>
          <p:txBody>
            <a:bodyPr/>
            <a:lstStyle/>
            <a:p>
              <a:endParaRPr lang="en-US"/>
            </a:p>
          </p:txBody>
        </p:sp>
        <p:sp>
          <p:nvSpPr>
            <p:cNvPr id="142362" name="Line 26"/>
            <p:cNvSpPr>
              <a:spLocks noChangeShapeType="1"/>
            </p:cNvSpPr>
            <p:nvPr/>
          </p:nvSpPr>
          <p:spPr bwMode="auto">
            <a:xfrm flipV="1">
              <a:off x="1051" y="2278"/>
              <a:ext cx="0" cy="81"/>
            </a:xfrm>
            <a:prstGeom prst="line">
              <a:avLst/>
            </a:prstGeom>
            <a:noFill/>
            <a:ln w="28575" cap="rnd">
              <a:solidFill>
                <a:srgbClr val="FF0000"/>
              </a:solidFill>
              <a:round/>
              <a:headEnd/>
              <a:tailEnd/>
            </a:ln>
          </p:spPr>
          <p:txBody>
            <a:bodyPr/>
            <a:lstStyle/>
            <a:p>
              <a:endParaRPr lang="en-US"/>
            </a:p>
          </p:txBody>
        </p:sp>
        <p:sp>
          <p:nvSpPr>
            <p:cNvPr id="142363" name="Line 27"/>
            <p:cNvSpPr>
              <a:spLocks noChangeShapeType="1"/>
            </p:cNvSpPr>
            <p:nvPr/>
          </p:nvSpPr>
          <p:spPr bwMode="auto">
            <a:xfrm flipV="1">
              <a:off x="1124" y="2245"/>
              <a:ext cx="0" cy="57"/>
            </a:xfrm>
            <a:prstGeom prst="line">
              <a:avLst/>
            </a:prstGeom>
            <a:noFill/>
            <a:ln w="28575" cap="rnd">
              <a:solidFill>
                <a:srgbClr val="FF0000"/>
              </a:solidFill>
              <a:round/>
              <a:headEnd/>
              <a:tailEnd/>
            </a:ln>
          </p:spPr>
          <p:txBody>
            <a:bodyPr/>
            <a:lstStyle/>
            <a:p>
              <a:endParaRPr lang="en-US"/>
            </a:p>
          </p:txBody>
        </p:sp>
        <p:sp>
          <p:nvSpPr>
            <p:cNvPr id="142364" name="Line 28"/>
            <p:cNvSpPr>
              <a:spLocks noChangeShapeType="1"/>
            </p:cNvSpPr>
            <p:nvPr/>
          </p:nvSpPr>
          <p:spPr bwMode="auto">
            <a:xfrm flipV="1">
              <a:off x="875" y="1487"/>
              <a:ext cx="0" cy="654"/>
            </a:xfrm>
            <a:prstGeom prst="line">
              <a:avLst/>
            </a:prstGeom>
            <a:noFill/>
            <a:ln w="28575" cap="rnd">
              <a:solidFill>
                <a:srgbClr val="FF0000"/>
              </a:solidFill>
              <a:round/>
              <a:headEnd/>
              <a:tailEnd/>
            </a:ln>
          </p:spPr>
          <p:txBody>
            <a:bodyPr/>
            <a:lstStyle/>
            <a:p>
              <a:endParaRPr lang="en-US"/>
            </a:p>
          </p:txBody>
        </p:sp>
        <p:sp>
          <p:nvSpPr>
            <p:cNvPr id="142365" name="Line 29"/>
            <p:cNvSpPr>
              <a:spLocks noChangeShapeType="1"/>
            </p:cNvSpPr>
            <p:nvPr/>
          </p:nvSpPr>
          <p:spPr bwMode="auto">
            <a:xfrm flipV="1">
              <a:off x="921" y="2084"/>
              <a:ext cx="1" cy="104"/>
            </a:xfrm>
            <a:prstGeom prst="line">
              <a:avLst/>
            </a:prstGeom>
            <a:noFill/>
            <a:ln w="28575" cap="rnd">
              <a:solidFill>
                <a:srgbClr val="FF0000"/>
              </a:solidFill>
              <a:round/>
              <a:headEnd/>
              <a:tailEnd/>
            </a:ln>
          </p:spPr>
          <p:txBody>
            <a:bodyPr/>
            <a:lstStyle/>
            <a:p>
              <a:endParaRPr lang="en-US"/>
            </a:p>
          </p:txBody>
        </p:sp>
        <p:sp>
          <p:nvSpPr>
            <p:cNvPr id="142366" name="Line 30"/>
            <p:cNvSpPr>
              <a:spLocks noChangeShapeType="1"/>
            </p:cNvSpPr>
            <p:nvPr/>
          </p:nvSpPr>
          <p:spPr bwMode="auto">
            <a:xfrm flipV="1">
              <a:off x="1024" y="2036"/>
              <a:ext cx="1" cy="105"/>
            </a:xfrm>
            <a:prstGeom prst="line">
              <a:avLst/>
            </a:prstGeom>
            <a:noFill/>
            <a:ln w="28575" cap="rnd">
              <a:solidFill>
                <a:srgbClr val="FF0000"/>
              </a:solidFill>
              <a:round/>
              <a:headEnd/>
              <a:tailEnd/>
            </a:ln>
          </p:spPr>
          <p:txBody>
            <a:bodyPr/>
            <a:lstStyle/>
            <a:p>
              <a:endParaRPr lang="en-US"/>
            </a:p>
          </p:txBody>
        </p:sp>
        <p:sp>
          <p:nvSpPr>
            <p:cNvPr id="142367" name="Line 31"/>
            <p:cNvSpPr>
              <a:spLocks noChangeShapeType="1"/>
            </p:cNvSpPr>
            <p:nvPr/>
          </p:nvSpPr>
          <p:spPr bwMode="auto">
            <a:xfrm flipV="1">
              <a:off x="1074" y="1987"/>
              <a:ext cx="0" cy="97"/>
            </a:xfrm>
            <a:prstGeom prst="line">
              <a:avLst/>
            </a:prstGeom>
            <a:noFill/>
            <a:ln w="28575" cap="rnd">
              <a:solidFill>
                <a:srgbClr val="FF0000"/>
              </a:solidFill>
              <a:round/>
              <a:headEnd/>
              <a:tailEnd/>
            </a:ln>
          </p:spPr>
          <p:txBody>
            <a:bodyPr/>
            <a:lstStyle/>
            <a:p>
              <a:endParaRPr lang="en-US"/>
            </a:p>
          </p:txBody>
        </p:sp>
        <p:sp>
          <p:nvSpPr>
            <p:cNvPr id="142368" name="Line 32"/>
            <p:cNvSpPr>
              <a:spLocks noChangeShapeType="1"/>
            </p:cNvSpPr>
            <p:nvPr/>
          </p:nvSpPr>
          <p:spPr bwMode="auto">
            <a:xfrm flipV="1">
              <a:off x="1147" y="1938"/>
              <a:ext cx="0" cy="89"/>
            </a:xfrm>
            <a:prstGeom prst="line">
              <a:avLst/>
            </a:prstGeom>
            <a:noFill/>
            <a:ln w="28575" cap="rnd">
              <a:solidFill>
                <a:srgbClr val="FF0000"/>
              </a:solidFill>
              <a:round/>
              <a:headEnd/>
              <a:tailEnd/>
            </a:ln>
          </p:spPr>
          <p:txBody>
            <a:bodyPr/>
            <a:lstStyle/>
            <a:p>
              <a:endParaRPr lang="en-US"/>
            </a:p>
          </p:txBody>
        </p:sp>
        <p:sp>
          <p:nvSpPr>
            <p:cNvPr id="142369" name="Line 33"/>
            <p:cNvSpPr>
              <a:spLocks noChangeShapeType="1"/>
            </p:cNvSpPr>
            <p:nvPr/>
          </p:nvSpPr>
          <p:spPr bwMode="auto">
            <a:xfrm flipV="1">
              <a:off x="1223" y="1915"/>
              <a:ext cx="0" cy="56"/>
            </a:xfrm>
            <a:prstGeom prst="line">
              <a:avLst/>
            </a:prstGeom>
            <a:noFill/>
            <a:ln w="28575" cap="rnd">
              <a:solidFill>
                <a:srgbClr val="FF0000"/>
              </a:solidFill>
              <a:round/>
              <a:headEnd/>
              <a:tailEnd/>
            </a:ln>
          </p:spPr>
          <p:txBody>
            <a:bodyPr/>
            <a:lstStyle/>
            <a:p>
              <a:endParaRPr lang="en-US"/>
            </a:p>
          </p:txBody>
        </p:sp>
        <p:sp>
          <p:nvSpPr>
            <p:cNvPr id="142370" name="Line 34"/>
            <p:cNvSpPr>
              <a:spLocks noChangeShapeType="1"/>
            </p:cNvSpPr>
            <p:nvPr/>
          </p:nvSpPr>
          <p:spPr bwMode="auto">
            <a:xfrm flipV="1">
              <a:off x="904" y="1278"/>
              <a:ext cx="1" cy="411"/>
            </a:xfrm>
            <a:prstGeom prst="line">
              <a:avLst/>
            </a:prstGeom>
            <a:noFill/>
            <a:ln w="28575" cap="rnd">
              <a:solidFill>
                <a:srgbClr val="FF0000"/>
              </a:solidFill>
              <a:round/>
              <a:headEnd/>
              <a:tailEnd/>
            </a:ln>
          </p:spPr>
          <p:txBody>
            <a:bodyPr/>
            <a:lstStyle/>
            <a:p>
              <a:endParaRPr lang="en-US"/>
            </a:p>
          </p:txBody>
        </p:sp>
        <p:sp>
          <p:nvSpPr>
            <p:cNvPr id="142371" name="Line 35"/>
            <p:cNvSpPr>
              <a:spLocks noChangeShapeType="1"/>
            </p:cNvSpPr>
            <p:nvPr/>
          </p:nvSpPr>
          <p:spPr bwMode="auto">
            <a:xfrm flipV="1">
              <a:off x="964" y="1551"/>
              <a:ext cx="0" cy="283"/>
            </a:xfrm>
            <a:prstGeom prst="line">
              <a:avLst/>
            </a:prstGeom>
            <a:noFill/>
            <a:ln w="28575" cap="rnd">
              <a:solidFill>
                <a:srgbClr val="FF0000"/>
              </a:solidFill>
              <a:round/>
              <a:headEnd/>
              <a:tailEnd/>
            </a:ln>
          </p:spPr>
          <p:txBody>
            <a:bodyPr/>
            <a:lstStyle/>
            <a:p>
              <a:endParaRPr lang="en-US"/>
            </a:p>
          </p:txBody>
        </p:sp>
        <p:sp>
          <p:nvSpPr>
            <p:cNvPr id="142372" name="Line 36"/>
            <p:cNvSpPr>
              <a:spLocks noChangeShapeType="1"/>
            </p:cNvSpPr>
            <p:nvPr/>
          </p:nvSpPr>
          <p:spPr bwMode="auto">
            <a:xfrm flipV="1">
              <a:off x="1113" y="1802"/>
              <a:ext cx="1" cy="56"/>
            </a:xfrm>
            <a:prstGeom prst="line">
              <a:avLst/>
            </a:prstGeom>
            <a:noFill/>
            <a:ln w="28575" cap="rnd">
              <a:solidFill>
                <a:srgbClr val="FF0000"/>
              </a:solidFill>
              <a:round/>
              <a:headEnd/>
              <a:tailEnd/>
            </a:ln>
          </p:spPr>
          <p:txBody>
            <a:bodyPr/>
            <a:lstStyle/>
            <a:p>
              <a:endParaRPr lang="en-US"/>
            </a:p>
          </p:txBody>
        </p:sp>
        <p:sp>
          <p:nvSpPr>
            <p:cNvPr id="142373" name="Line 37"/>
            <p:cNvSpPr>
              <a:spLocks noChangeShapeType="1"/>
            </p:cNvSpPr>
            <p:nvPr/>
          </p:nvSpPr>
          <p:spPr bwMode="auto">
            <a:xfrm flipV="1">
              <a:off x="1020" y="1430"/>
              <a:ext cx="1" cy="250"/>
            </a:xfrm>
            <a:prstGeom prst="line">
              <a:avLst/>
            </a:prstGeom>
            <a:noFill/>
            <a:ln w="28575" cap="rnd">
              <a:solidFill>
                <a:srgbClr val="FF0000"/>
              </a:solidFill>
              <a:round/>
              <a:headEnd/>
              <a:tailEnd/>
            </a:ln>
          </p:spPr>
          <p:txBody>
            <a:bodyPr/>
            <a:lstStyle/>
            <a:p>
              <a:endParaRPr lang="en-US"/>
            </a:p>
          </p:txBody>
        </p:sp>
        <p:sp>
          <p:nvSpPr>
            <p:cNvPr id="142374" name="Line 38"/>
            <p:cNvSpPr>
              <a:spLocks noChangeShapeType="1"/>
            </p:cNvSpPr>
            <p:nvPr/>
          </p:nvSpPr>
          <p:spPr bwMode="auto">
            <a:xfrm flipV="1">
              <a:off x="1074" y="1608"/>
              <a:ext cx="0" cy="137"/>
            </a:xfrm>
            <a:prstGeom prst="line">
              <a:avLst/>
            </a:prstGeom>
            <a:noFill/>
            <a:ln w="28575" cap="rnd">
              <a:solidFill>
                <a:srgbClr val="FF0000"/>
              </a:solidFill>
              <a:round/>
              <a:headEnd/>
              <a:tailEnd/>
            </a:ln>
          </p:spPr>
          <p:txBody>
            <a:bodyPr/>
            <a:lstStyle/>
            <a:p>
              <a:endParaRPr lang="en-US"/>
            </a:p>
          </p:txBody>
        </p:sp>
        <p:sp>
          <p:nvSpPr>
            <p:cNvPr id="142375" name="Line 39"/>
            <p:cNvSpPr>
              <a:spLocks noChangeShapeType="1"/>
            </p:cNvSpPr>
            <p:nvPr/>
          </p:nvSpPr>
          <p:spPr bwMode="auto">
            <a:xfrm flipV="1">
              <a:off x="1113" y="1551"/>
              <a:ext cx="1" cy="114"/>
            </a:xfrm>
            <a:prstGeom prst="line">
              <a:avLst/>
            </a:prstGeom>
            <a:noFill/>
            <a:ln w="28575" cap="rnd">
              <a:solidFill>
                <a:srgbClr val="FF0000"/>
              </a:solidFill>
              <a:round/>
              <a:headEnd/>
              <a:tailEnd/>
            </a:ln>
          </p:spPr>
          <p:txBody>
            <a:bodyPr/>
            <a:lstStyle/>
            <a:p>
              <a:endParaRPr lang="en-US"/>
            </a:p>
          </p:txBody>
        </p:sp>
        <p:sp>
          <p:nvSpPr>
            <p:cNvPr id="142376" name="Line 40"/>
            <p:cNvSpPr>
              <a:spLocks noChangeShapeType="1"/>
            </p:cNvSpPr>
            <p:nvPr/>
          </p:nvSpPr>
          <p:spPr bwMode="auto">
            <a:xfrm flipV="1">
              <a:off x="1166" y="1641"/>
              <a:ext cx="0" cy="48"/>
            </a:xfrm>
            <a:prstGeom prst="line">
              <a:avLst/>
            </a:prstGeom>
            <a:noFill/>
            <a:ln w="28575" cap="rnd">
              <a:solidFill>
                <a:srgbClr val="FF0000"/>
              </a:solidFill>
              <a:round/>
              <a:headEnd/>
              <a:tailEnd/>
            </a:ln>
          </p:spPr>
          <p:txBody>
            <a:bodyPr/>
            <a:lstStyle/>
            <a:p>
              <a:endParaRPr lang="en-US"/>
            </a:p>
          </p:txBody>
        </p:sp>
        <p:sp>
          <p:nvSpPr>
            <p:cNvPr id="142377" name="Line 41"/>
            <p:cNvSpPr>
              <a:spLocks noChangeShapeType="1"/>
            </p:cNvSpPr>
            <p:nvPr/>
          </p:nvSpPr>
          <p:spPr bwMode="auto">
            <a:xfrm flipV="1">
              <a:off x="1150" y="1528"/>
              <a:ext cx="0" cy="57"/>
            </a:xfrm>
            <a:prstGeom prst="line">
              <a:avLst/>
            </a:prstGeom>
            <a:noFill/>
            <a:ln w="28575" cap="rnd">
              <a:solidFill>
                <a:srgbClr val="FF0000"/>
              </a:solidFill>
              <a:round/>
              <a:headEnd/>
              <a:tailEnd/>
            </a:ln>
          </p:spPr>
          <p:txBody>
            <a:bodyPr/>
            <a:lstStyle/>
            <a:p>
              <a:endParaRPr lang="en-US"/>
            </a:p>
          </p:txBody>
        </p:sp>
        <p:sp>
          <p:nvSpPr>
            <p:cNvPr id="142378" name="Line 42"/>
            <p:cNvSpPr>
              <a:spLocks noChangeShapeType="1"/>
            </p:cNvSpPr>
            <p:nvPr/>
          </p:nvSpPr>
          <p:spPr bwMode="auto">
            <a:xfrm flipV="1">
              <a:off x="1057" y="1383"/>
              <a:ext cx="0" cy="88"/>
            </a:xfrm>
            <a:prstGeom prst="line">
              <a:avLst/>
            </a:prstGeom>
            <a:noFill/>
            <a:ln w="28575" cap="rnd">
              <a:solidFill>
                <a:srgbClr val="FF0000"/>
              </a:solidFill>
              <a:round/>
              <a:headEnd/>
              <a:tailEnd/>
            </a:ln>
          </p:spPr>
          <p:txBody>
            <a:bodyPr/>
            <a:lstStyle/>
            <a:p>
              <a:endParaRPr lang="en-US"/>
            </a:p>
          </p:txBody>
        </p:sp>
        <p:sp>
          <p:nvSpPr>
            <p:cNvPr id="142379" name="Line 43"/>
            <p:cNvSpPr>
              <a:spLocks noChangeShapeType="1"/>
            </p:cNvSpPr>
            <p:nvPr/>
          </p:nvSpPr>
          <p:spPr bwMode="auto">
            <a:xfrm flipV="1">
              <a:off x="1110" y="1358"/>
              <a:ext cx="1" cy="57"/>
            </a:xfrm>
            <a:prstGeom prst="line">
              <a:avLst/>
            </a:prstGeom>
            <a:noFill/>
            <a:ln w="28575" cap="rnd">
              <a:solidFill>
                <a:srgbClr val="FF0000"/>
              </a:solidFill>
              <a:round/>
              <a:headEnd/>
              <a:tailEnd/>
            </a:ln>
          </p:spPr>
          <p:txBody>
            <a:bodyPr/>
            <a:lstStyle/>
            <a:p>
              <a:endParaRPr lang="en-US"/>
            </a:p>
          </p:txBody>
        </p:sp>
        <p:sp>
          <p:nvSpPr>
            <p:cNvPr id="142380" name="Line 44"/>
            <p:cNvSpPr>
              <a:spLocks noChangeShapeType="1"/>
            </p:cNvSpPr>
            <p:nvPr/>
          </p:nvSpPr>
          <p:spPr bwMode="auto">
            <a:xfrm flipV="1">
              <a:off x="958" y="1245"/>
              <a:ext cx="0" cy="57"/>
            </a:xfrm>
            <a:prstGeom prst="line">
              <a:avLst/>
            </a:prstGeom>
            <a:noFill/>
            <a:ln w="28575" cap="rnd">
              <a:solidFill>
                <a:srgbClr val="FF0000"/>
              </a:solidFill>
              <a:round/>
              <a:headEnd/>
              <a:tailEnd/>
            </a:ln>
          </p:spPr>
          <p:txBody>
            <a:bodyPr/>
            <a:lstStyle/>
            <a:p>
              <a:endParaRPr lang="en-US"/>
            </a:p>
          </p:txBody>
        </p:sp>
        <p:sp>
          <p:nvSpPr>
            <p:cNvPr id="142381" name="Line 45"/>
            <p:cNvSpPr>
              <a:spLocks noChangeShapeType="1"/>
            </p:cNvSpPr>
            <p:nvPr/>
          </p:nvSpPr>
          <p:spPr bwMode="auto">
            <a:xfrm flipV="1">
              <a:off x="746" y="1132"/>
              <a:ext cx="0" cy="56"/>
            </a:xfrm>
            <a:prstGeom prst="line">
              <a:avLst/>
            </a:prstGeom>
            <a:noFill/>
            <a:ln w="28575" cap="rnd">
              <a:solidFill>
                <a:srgbClr val="FF0000"/>
              </a:solidFill>
              <a:round/>
              <a:headEnd/>
              <a:tailEnd/>
            </a:ln>
          </p:spPr>
          <p:txBody>
            <a:bodyPr/>
            <a:lstStyle/>
            <a:p>
              <a:endParaRPr lang="en-US"/>
            </a:p>
          </p:txBody>
        </p:sp>
        <p:sp>
          <p:nvSpPr>
            <p:cNvPr id="142382" name="Line 46"/>
            <p:cNvSpPr>
              <a:spLocks noChangeShapeType="1"/>
            </p:cNvSpPr>
            <p:nvPr/>
          </p:nvSpPr>
          <p:spPr bwMode="auto">
            <a:xfrm flipV="1">
              <a:off x="666" y="650"/>
              <a:ext cx="1" cy="330"/>
            </a:xfrm>
            <a:prstGeom prst="line">
              <a:avLst/>
            </a:prstGeom>
            <a:noFill/>
            <a:ln w="28575" cap="rnd">
              <a:solidFill>
                <a:srgbClr val="FF0000"/>
              </a:solidFill>
              <a:round/>
              <a:headEnd/>
              <a:tailEnd/>
            </a:ln>
          </p:spPr>
          <p:txBody>
            <a:bodyPr/>
            <a:lstStyle/>
            <a:p>
              <a:endParaRPr lang="en-US"/>
            </a:p>
          </p:txBody>
        </p:sp>
        <p:sp>
          <p:nvSpPr>
            <p:cNvPr id="142383" name="Line 47"/>
            <p:cNvSpPr>
              <a:spLocks noChangeShapeType="1"/>
            </p:cNvSpPr>
            <p:nvPr/>
          </p:nvSpPr>
          <p:spPr bwMode="auto">
            <a:xfrm flipV="1">
              <a:off x="838" y="899"/>
              <a:ext cx="1" cy="153"/>
            </a:xfrm>
            <a:prstGeom prst="line">
              <a:avLst/>
            </a:prstGeom>
            <a:noFill/>
            <a:ln w="28575" cap="rnd">
              <a:solidFill>
                <a:srgbClr val="FF0000"/>
              </a:solidFill>
              <a:round/>
              <a:headEnd/>
              <a:tailEnd/>
            </a:ln>
          </p:spPr>
          <p:txBody>
            <a:bodyPr/>
            <a:lstStyle/>
            <a:p>
              <a:endParaRPr lang="en-US"/>
            </a:p>
          </p:txBody>
        </p:sp>
        <p:sp>
          <p:nvSpPr>
            <p:cNvPr id="142384" name="Line 48"/>
            <p:cNvSpPr>
              <a:spLocks noChangeShapeType="1"/>
            </p:cNvSpPr>
            <p:nvPr/>
          </p:nvSpPr>
          <p:spPr bwMode="auto">
            <a:xfrm flipV="1">
              <a:off x="994" y="1027"/>
              <a:ext cx="0" cy="57"/>
            </a:xfrm>
            <a:prstGeom prst="line">
              <a:avLst/>
            </a:prstGeom>
            <a:noFill/>
            <a:ln w="28575" cap="rnd">
              <a:solidFill>
                <a:srgbClr val="FF0000"/>
              </a:solidFill>
              <a:round/>
              <a:headEnd/>
              <a:tailEnd/>
            </a:ln>
          </p:spPr>
          <p:txBody>
            <a:bodyPr/>
            <a:lstStyle/>
            <a:p>
              <a:endParaRPr lang="en-US"/>
            </a:p>
          </p:txBody>
        </p:sp>
        <p:sp>
          <p:nvSpPr>
            <p:cNvPr id="142385" name="Line 49"/>
            <p:cNvSpPr>
              <a:spLocks noChangeShapeType="1"/>
            </p:cNvSpPr>
            <p:nvPr/>
          </p:nvSpPr>
          <p:spPr bwMode="auto">
            <a:xfrm flipV="1">
              <a:off x="908" y="825"/>
              <a:ext cx="0" cy="146"/>
            </a:xfrm>
            <a:prstGeom prst="line">
              <a:avLst/>
            </a:prstGeom>
            <a:noFill/>
            <a:ln w="28575" cap="rnd">
              <a:solidFill>
                <a:srgbClr val="FF0000"/>
              </a:solidFill>
              <a:round/>
              <a:headEnd/>
              <a:tailEnd/>
            </a:ln>
          </p:spPr>
          <p:txBody>
            <a:bodyPr/>
            <a:lstStyle/>
            <a:p>
              <a:endParaRPr lang="en-US"/>
            </a:p>
          </p:txBody>
        </p:sp>
        <p:sp>
          <p:nvSpPr>
            <p:cNvPr id="142386" name="Line 50"/>
            <p:cNvSpPr>
              <a:spLocks noChangeShapeType="1"/>
            </p:cNvSpPr>
            <p:nvPr/>
          </p:nvSpPr>
          <p:spPr bwMode="auto">
            <a:xfrm flipV="1">
              <a:off x="1037" y="777"/>
              <a:ext cx="1" cy="105"/>
            </a:xfrm>
            <a:prstGeom prst="line">
              <a:avLst/>
            </a:prstGeom>
            <a:noFill/>
            <a:ln w="28575" cap="rnd">
              <a:solidFill>
                <a:srgbClr val="FF0000"/>
              </a:solidFill>
              <a:round/>
              <a:headEnd/>
              <a:tailEnd/>
            </a:ln>
          </p:spPr>
          <p:txBody>
            <a:bodyPr/>
            <a:lstStyle/>
            <a:p>
              <a:endParaRPr lang="en-US"/>
            </a:p>
          </p:txBody>
        </p:sp>
        <p:sp>
          <p:nvSpPr>
            <p:cNvPr id="142387" name="Line 51"/>
            <p:cNvSpPr>
              <a:spLocks noChangeShapeType="1"/>
            </p:cNvSpPr>
            <p:nvPr/>
          </p:nvSpPr>
          <p:spPr bwMode="auto">
            <a:xfrm flipV="1">
              <a:off x="1150" y="859"/>
              <a:ext cx="0" cy="56"/>
            </a:xfrm>
            <a:prstGeom prst="line">
              <a:avLst/>
            </a:prstGeom>
            <a:noFill/>
            <a:ln w="28575" cap="rnd">
              <a:solidFill>
                <a:srgbClr val="FF0000"/>
              </a:solidFill>
              <a:round/>
              <a:headEnd/>
              <a:tailEnd/>
            </a:ln>
          </p:spPr>
          <p:txBody>
            <a:bodyPr/>
            <a:lstStyle/>
            <a:p>
              <a:endParaRPr lang="en-US"/>
            </a:p>
          </p:txBody>
        </p:sp>
        <p:sp>
          <p:nvSpPr>
            <p:cNvPr id="142388" name="Line 52"/>
            <p:cNvSpPr>
              <a:spLocks noChangeShapeType="1"/>
            </p:cNvSpPr>
            <p:nvPr/>
          </p:nvSpPr>
          <p:spPr bwMode="auto">
            <a:xfrm flipV="1">
              <a:off x="1077" y="745"/>
              <a:ext cx="0" cy="57"/>
            </a:xfrm>
            <a:prstGeom prst="line">
              <a:avLst/>
            </a:prstGeom>
            <a:noFill/>
            <a:ln w="28575" cap="rnd">
              <a:solidFill>
                <a:srgbClr val="FF0000"/>
              </a:solidFill>
              <a:round/>
              <a:headEnd/>
              <a:tailEnd/>
            </a:ln>
          </p:spPr>
          <p:txBody>
            <a:bodyPr/>
            <a:lstStyle/>
            <a:p>
              <a:endParaRPr lang="en-US"/>
            </a:p>
          </p:txBody>
        </p:sp>
        <p:sp>
          <p:nvSpPr>
            <p:cNvPr id="142389" name="Line 53"/>
            <p:cNvSpPr>
              <a:spLocks noChangeShapeType="1"/>
            </p:cNvSpPr>
            <p:nvPr/>
          </p:nvSpPr>
          <p:spPr bwMode="auto">
            <a:xfrm flipV="1">
              <a:off x="769" y="608"/>
              <a:ext cx="0" cy="81"/>
            </a:xfrm>
            <a:prstGeom prst="line">
              <a:avLst/>
            </a:prstGeom>
            <a:noFill/>
            <a:ln w="28575" cap="rnd">
              <a:solidFill>
                <a:srgbClr val="FF0000"/>
              </a:solidFill>
              <a:round/>
              <a:headEnd/>
              <a:tailEnd/>
            </a:ln>
          </p:spPr>
          <p:txBody>
            <a:bodyPr/>
            <a:lstStyle/>
            <a:p>
              <a:endParaRPr lang="en-US"/>
            </a:p>
          </p:txBody>
        </p:sp>
        <p:sp>
          <p:nvSpPr>
            <p:cNvPr id="142390" name="Line 54"/>
            <p:cNvSpPr>
              <a:spLocks noChangeShapeType="1"/>
            </p:cNvSpPr>
            <p:nvPr/>
          </p:nvSpPr>
          <p:spPr bwMode="auto">
            <a:xfrm flipV="1">
              <a:off x="1150" y="576"/>
              <a:ext cx="0" cy="56"/>
            </a:xfrm>
            <a:prstGeom prst="line">
              <a:avLst/>
            </a:prstGeom>
            <a:noFill/>
            <a:ln w="28575" cap="rnd">
              <a:solidFill>
                <a:srgbClr val="FF0000"/>
              </a:solidFill>
              <a:round/>
              <a:headEnd/>
              <a:tailEnd/>
            </a:ln>
          </p:spPr>
          <p:txBody>
            <a:bodyPr/>
            <a:lstStyle/>
            <a:p>
              <a:endParaRPr lang="en-US"/>
            </a:p>
          </p:txBody>
        </p:sp>
        <p:sp>
          <p:nvSpPr>
            <p:cNvPr id="142391" name="Line 55"/>
            <p:cNvSpPr>
              <a:spLocks noChangeShapeType="1"/>
            </p:cNvSpPr>
            <p:nvPr/>
          </p:nvSpPr>
          <p:spPr bwMode="auto">
            <a:xfrm flipV="1">
              <a:off x="625" y="2610"/>
              <a:ext cx="0" cy="55"/>
            </a:xfrm>
            <a:prstGeom prst="line">
              <a:avLst/>
            </a:prstGeom>
            <a:noFill/>
            <a:ln w="19050" cap="rnd">
              <a:solidFill>
                <a:schemeClr val="tx1"/>
              </a:solidFill>
              <a:round/>
              <a:headEnd/>
              <a:tailEnd/>
            </a:ln>
          </p:spPr>
          <p:txBody>
            <a:bodyPr/>
            <a:lstStyle/>
            <a:p>
              <a:endParaRPr lang="en-US"/>
            </a:p>
          </p:txBody>
        </p:sp>
        <p:sp>
          <p:nvSpPr>
            <p:cNvPr id="142392" name="Line 56"/>
            <p:cNvSpPr>
              <a:spLocks noChangeShapeType="1"/>
            </p:cNvSpPr>
            <p:nvPr/>
          </p:nvSpPr>
          <p:spPr bwMode="auto">
            <a:xfrm>
              <a:off x="544" y="3503"/>
              <a:ext cx="702" cy="1"/>
            </a:xfrm>
            <a:prstGeom prst="line">
              <a:avLst/>
            </a:prstGeom>
            <a:noFill/>
            <a:ln w="19050" cap="rnd">
              <a:solidFill>
                <a:schemeClr val="tx1"/>
              </a:solidFill>
              <a:round/>
              <a:headEnd/>
              <a:tailEnd/>
            </a:ln>
          </p:spPr>
          <p:txBody>
            <a:bodyPr/>
            <a:lstStyle/>
            <a:p>
              <a:endParaRPr lang="en-US"/>
            </a:p>
          </p:txBody>
        </p:sp>
        <p:sp>
          <p:nvSpPr>
            <p:cNvPr id="142393" name="Line 57"/>
            <p:cNvSpPr>
              <a:spLocks noChangeShapeType="1"/>
            </p:cNvSpPr>
            <p:nvPr/>
          </p:nvSpPr>
          <p:spPr bwMode="auto">
            <a:xfrm>
              <a:off x="945" y="3446"/>
              <a:ext cx="301" cy="1"/>
            </a:xfrm>
            <a:prstGeom prst="line">
              <a:avLst/>
            </a:prstGeom>
            <a:noFill/>
            <a:ln w="19050" cap="rnd">
              <a:solidFill>
                <a:schemeClr val="tx1"/>
              </a:solidFill>
              <a:round/>
              <a:headEnd/>
              <a:tailEnd/>
            </a:ln>
          </p:spPr>
          <p:txBody>
            <a:bodyPr/>
            <a:lstStyle/>
            <a:p>
              <a:endParaRPr lang="en-US"/>
            </a:p>
          </p:txBody>
        </p:sp>
        <p:sp>
          <p:nvSpPr>
            <p:cNvPr id="142394" name="Line 58"/>
            <p:cNvSpPr>
              <a:spLocks noChangeShapeType="1"/>
            </p:cNvSpPr>
            <p:nvPr/>
          </p:nvSpPr>
          <p:spPr bwMode="auto">
            <a:xfrm>
              <a:off x="945" y="3399"/>
              <a:ext cx="301" cy="1"/>
            </a:xfrm>
            <a:prstGeom prst="line">
              <a:avLst/>
            </a:prstGeom>
            <a:noFill/>
            <a:ln w="19050" cap="rnd">
              <a:solidFill>
                <a:schemeClr val="tx1"/>
              </a:solidFill>
              <a:round/>
              <a:headEnd/>
              <a:tailEnd/>
            </a:ln>
          </p:spPr>
          <p:txBody>
            <a:bodyPr/>
            <a:lstStyle/>
            <a:p>
              <a:endParaRPr lang="en-US"/>
            </a:p>
          </p:txBody>
        </p:sp>
        <p:sp>
          <p:nvSpPr>
            <p:cNvPr id="142395" name="Line 59"/>
            <p:cNvSpPr>
              <a:spLocks noChangeShapeType="1"/>
            </p:cNvSpPr>
            <p:nvPr/>
          </p:nvSpPr>
          <p:spPr bwMode="auto">
            <a:xfrm>
              <a:off x="431" y="3342"/>
              <a:ext cx="815" cy="1"/>
            </a:xfrm>
            <a:prstGeom prst="line">
              <a:avLst/>
            </a:prstGeom>
            <a:noFill/>
            <a:ln w="19050" cap="rnd">
              <a:solidFill>
                <a:schemeClr val="tx1"/>
              </a:solidFill>
              <a:round/>
              <a:headEnd/>
              <a:tailEnd/>
            </a:ln>
          </p:spPr>
          <p:txBody>
            <a:bodyPr/>
            <a:lstStyle/>
            <a:p>
              <a:endParaRPr lang="en-US"/>
            </a:p>
          </p:txBody>
        </p:sp>
        <p:sp>
          <p:nvSpPr>
            <p:cNvPr id="142396" name="Line 60"/>
            <p:cNvSpPr>
              <a:spLocks noChangeShapeType="1"/>
            </p:cNvSpPr>
            <p:nvPr/>
          </p:nvSpPr>
          <p:spPr bwMode="auto">
            <a:xfrm>
              <a:off x="663" y="3285"/>
              <a:ext cx="583" cy="1"/>
            </a:xfrm>
            <a:prstGeom prst="line">
              <a:avLst/>
            </a:prstGeom>
            <a:noFill/>
            <a:ln w="19050" cap="rnd">
              <a:solidFill>
                <a:schemeClr val="tx1"/>
              </a:solidFill>
              <a:round/>
              <a:headEnd/>
              <a:tailEnd/>
            </a:ln>
          </p:spPr>
          <p:txBody>
            <a:bodyPr/>
            <a:lstStyle/>
            <a:p>
              <a:endParaRPr lang="en-US"/>
            </a:p>
          </p:txBody>
        </p:sp>
        <p:sp>
          <p:nvSpPr>
            <p:cNvPr id="142397" name="Line 61"/>
            <p:cNvSpPr>
              <a:spLocks noChangeShapeType="1"/>
            </p:cNvSpPr>
            <p:nvPr/>
          </p:nvSpPr>
          <p:spPr bwMode="auto">
            <a:xfrm>
              <a:off x="663" y="3229"/>
              <a:ext cx="583" cy="1"/>
            </a:xfrm>
            <a:prstGeom prst="line">
              <a:avLst/>
            </a:prstGeom>
            <a:noFill/>
            <a:ln w="19050" cap="rnd">
              <a:solidFill>
                <a:schemeClr val="tx1"/>
              </a:solidFill>
              <a:round/>
              <a:headEnd/>
              <a:tailEnd/>
            </a:ln>
          </p:spPr>
          <p:txBody>
            <a:bodyPr/>
            <a:lstStyle/>
            <a:p>
              <a:endParaRPr lang="en-US"/>
            </a:p>
          </p:txBody>
        </p:sp>
        <p:sp>
          <p:nvSpPr>
            <p:cNvPr id="142398" name="Line 62"/>
            <p:cNvSpPr>
              <a:spLocks noChangeShapeType="1"/>
            </p:cNvSpPr>
            <p:nvPr/>
          </p:nvSpPr>
          <p:spPr bwMode="auto">
            <a:xfrm>
              <a:off x="1077" y="3172"/>
              <a:ext cx="169" cy="2"/>
            </a:xfrm>
            <a:prstGeom prst="line">
              <a:avLst/>
            </a:prstGeom>
            <a:noFill/>
            <a:ln w="19050" cap="rnd">
              <a:solidFill>
                <a:schemeClr val="tx1"/>
              </a:solidFill>
              <a:round/>
              <a:headEnd/>
              <a:tailEnd/>
            </a:ln>
          </p:spPr>
          <p:txBody>
            <a:bodyPr/>
            <a:lstStyle/>
            <a:p>
              <a:endParaRPr lang="en-US"/>
            </a:p>
          </p:txBody>
        </p:sp>
        <p:sp>
          <p:nvSpPr>
            <p:cNvPr id="142399" name="Line 63"/>
            <p:cNvSpPr>
              <a:spLocks noChangeShapeType="1"/>
            </p:cNvSpPr>
            <p:nvPr/>
          </p:nvSpPr>
          <p:spPr bwMode="auto">
            <a:xfrm>
              <a:off x="1126" y="3116"/>
              <a:ext cx="120" cy="1"/>
            </a:xfrm>
            <a:prstGeom prst="line">
              <a:avLst/>
            </a:prstGeom>
            <a:noFill/>
            <a:ln w="19050" cap="rnd">
              <a:solidFill>
                <a:schemeClr val="tx1"/>
              </a:solidFill>
              <a:round/>
              <a:headEnd/>
              <a:tailEnd/>
            </a:ln>
          </p:spPr>
          <p:txBody>
            <a:bodyPr/>
            <a:lstStyle/>
            <a:p>
              <a:endParaRPr lang="en-US"/>
            </a:p>
          </p:txBody>
        </p:sp>
        <p:sp>
          <p:nvSpPr>
            <p:cNvPr id="142400" name="Line 64"/>
            <p:cNvSpPr>
              <a:spLocks noChangeShapeType="1"/>
            </p:cNvSpPr>
            <p:nvPr/>
          </p:nvSpPr>
          <p:spPr bwMode="auto">
            <a:xfrm>
              <a:off x="1126" y="3060"/>
              <a:ext cx="120" cy="0"/>
            </a:xfrm>
            <a:prstGeom prst="line">
              <a:avLst/>
            </a:prstGeom>
            <a:noFill/>
            <a:ln w="19050" cap="rnd">
              <a:solidFill>
                <a:schemeClr val="tx1"/>
              </a:solidFill>
              <a:round/>
              <a:headEnd/>
              <a:tailEnd/>
            </a:ln>
          </p:spPr>
          <p:txBody>
            <a:bodyPr/>
            <a:lstStyle/>
            <a:p>
              <a:endParaRPr lang="en-US"/>
            </a:p>
          </p:txBody>
        </p:sp>
        <p:sp>
          <p:nvSpPr>
            <p:cNvPr id="142401" name="Line 65"/>
            <p:cNvSpPr>
              <a:spLocks noChangeShapeType="1"/>
            </p:cNvSpPr>
            <p:nvPr/>
          </p:nvSpPr>
          <p:spPr bwMode="auto">
            <a:xfrm>
              <a:off x="984" y="3003"/>
              <a:ext cx="262" cy="1"/>
            </a:xfrm>
            <a:prstGeom prst="line">
              <a:avLst/>
            </a:prstGeom>
            <a:noFill/>
            <a:ln w="19050" cap="rnd">
              <a:solidFill>
                <a:schemeClr val="tx1"/>
              </a:solidFill>
              <a:round/>
              <a:headEnd/>
              <a:tailEnd/>
            </a:ln>
          </p:spPr>
          <p:txBody>
            <a:bodyPr/>
            <a:lstStyle/>
            <a:p>
              <a:endParaRPr lang="en-US"/>
            </a:p>
          </p:txBody>
        </p:sp>
        <p:sp>
          <p:nvSpPr>
            <p:cNvPr id="142402" name="Line 66"/>
            <p:cNvSpPr>
              <a:spLocks noChangeShapeType="1"/>
            </p:cNvSpPr>
            <p:nvPr/>
          </p:nvSpPr>
          <p:spPr bwMode="auto">
            <a:xfrm>
              <a:off x="842" y="2947"/>
              <a:ext cx="404" cy="1"/>
            </a:xfrm>
            <a:prstGeom prst="line">
              <a:avLst/>
            </a:prstGeom>
            <a:noFill/>
            <a:ln w="19050" cap="rnd">
              <a:solidFill>
                <a:schemeClr val="tx1"/>
              </a:solidFill>
              <a:round/>
              <a:headEnd/>
              <a:tailEnd/>
            </a:ln>
          </p:spPr>
          <p:txBody>
            <a:bodyPr/>
            <a:lstStyle/>
            <a:p>
              <a:endParaRPr lang="en-US"/>
            </a:p>
          </p:txBody>
        </p:sp>
        <p:sp>
          <p:nvSpPr>
            <p:cNvPr id="142403" name="Line 67"/>
            <p:cNvSpPr>
              <a:spLocks noChangeShapeType="1"/>
            </p:cNvSpPr>
            <p:nvPr/>
          </p:nvSpPr>
          <p:spPr bwMode="auto">
            <a:xfrm>
              <a:off x="842" y="2890"/>
              <a:ext cx="404" cy="2"/>
            </a:xfrm>
            <a:prstGeom prst="line">
              <a:avLst/>
            </a:prstGeom>
            <a:noFill/>
            <a:ln w="19050" cap="rnd">
              <a:solidFill>
                <a:schemeClr val="tx1"/>
              </a:solidFill>
              <a:round/>
              <a:headEnd/>
              <a:tailEnd/>
            </a:ln>
          </p:spPr>
          <p:txBody>
            <a:bodyPr/>
            <a:lstStyle/>
            <a:p>
              <a:endParaRPr lang="en-US"/>
            </a:p>
          </p:txBody>
        </p:sp>
        <p:sp>
          <p:nvSpPr>
            <p:cNvPr id="142404" name="Line 68"/>
            <p:cNvSpPr>
              <a:spLocks noChangeShapeType="1"/>
            </p:cNvSpPr>
            <p:nvPr/>
          </p:nvSpPr>
          <p:spPr bwMode="auto">
            <a:xfrm>
              <a:off x="696" y="2843"/>
              <a:ext cx="550" cy="1"/>
            </a:xfrm>
            <a:prstGeom prst="line">
              <a:avLst/>
            </a:prstGeom>
            <a:noFill/>
            <a:ln w="19050" cap="rnd">
              <a:solidFill>
                <a:schemeClr val="tx1"/>
              </a:solidFill>
              <a:round/>
              <a:headEnd/>
              <a:tailEnd/>
            </a:ln>
          </p:spPr>
          <p:txBody>
            <a:bodyPr/>
            <a:lstStyle/>
            <a:p>
              <a:endParaRPr lang="en-US"/>
            </a:p>
          </p:txBody>
        </p:sp>
        <p:sp>
          <p:nvSpPr>
            <p:cNvPr id="142405" name="Line 69"/>
            <p:cNvSpPr>
              <a:spLocks noChangeShapeType="1"/>
            </p:cNvSpPr>
            <p:nvPr/>
          </p:nvSpPr>
          <p:spPr bwMode="auto">
            <a:xfrm>
              <a:off x="696" y="2786"/>
              <a:ext cx="550" cy="1"/>
            </a:xfrm>
            <a:prstGeom prst="line">
              <a:avLst/>
            </a:prstGeom>
            <a:noFill/>
            <a:ln w="19050" cap="rnd">
              <a:solidFill>
                <a:schemeClr val="tx1"/>
              </a:solidFill>
              <a:round/>
              <a:headEnd/>
              <a:tailEnd/>
            </a:ln>
          </p:spPr>
          <p:txBody>
            <a:bodyPr/>
            <a:lstStyle/>
            <a:p>
              <a:endParaRPr lang="en-US"/>
            </a:p>
          </p:txBody>
        </p:sp>
        <p:sp>
          <p:nvSpPr>
            <p:cNvPr id="142406" name="Line 70"/>
            <p:cNvSpPr>
              <a:spLocks noChangeShapeType="1"/>
            </p:cNvSpPr>
            <p:nvPr/>
          </p:nvSpPr>
          <p:spPr bwMode="auto">
            <a:xfrm>
              <a:off x="497" y="2729"/>
              <a:ext cx="749" cy="1"/>
            </a:xfrm>
            <a:prstGeom prst="line">
              <a:avLst/>
            </a:prstGeom>
            <a:noFill/>
            <a:ln w="19050" cap="rnd">
              <a:solidFill>
                <a:schemeClr val="tx1"/>
              </a:solidFill>
              <a:round/>
              <a:headEnd/>
              <a:tailEnd/>
            </a:ln>
          </p:spPr>
          <p:txBody>
            <a:bodyPr/>
            <a:lstStyle/>
            <a:p>
              <a:endParaRPr lang="en-US"/>
            </a:p>
          </p:txBody>
        </p:sp>
        <p:sp>
          <p:nvSpPr>
            <p:cNvPr id="142407" name="Line 71"/>
            <p:cNvSpPr>
              <a:spLocks noChangeShapeType="1"/>
            </p:cNvSpPr>
            <p:nvPr/>
          </p:nvSpPr>
          <p:spPr bwMode="auto">
            <a:xfrm>
              <a:off x="904" y="2528"/>
              <a:ext cx="342" cy="1"/>
            </a:xfrm>
            <a:prstGeom prst="line">
              <a:avLst/>
            </a:prstGeom>
            <a:noFill/>
            <a:ln w="28575" cap="rnd">
              <a:solidFill>
                <a:srgbClr val="FF0000"/>
              </a:solidFill>
              <a:round/>
              <a:headEnd/>
              <a:tailEnd/>
            </a:ln>
          </p:spPr>
          <p:txBody>
            <a:bodyPr/>
            <a:lstStyle/>
            <a:p>
              <a:endParaRPr lang="en-US"/>
            </a:p>
          </p:txBody>
        </p:sp>
        <p:sp>
          <p:nvSpPr>
            <p:cNvPr id="142408" name="Line 72"/>
            <p:cNvSpPr>
              <a:spLocks noChangeShapeType="1"/>
            </p:cNvSpPr>
            <p:nvPr/>
          </p:nvSpPr>
          <p:spPr bwMode="auto">
            <a:xfrm>
              <a:off x="1051" y="2471"/>
              <a:ext cx="195" cy="1"/>
            </a:xfrm>
            <a:prstGeom prst="line">
              <a:avLst/>
            </a:prstGeom>
            <a:noFill/>
            <a:ln w="28575" cap="rnd">
              <a:solidFill>
                <a:srgbClr val="FF0000"/>
              </a:solidFill>
              <a:round/>
              <a:headEnd/>
              <a:tailEnd/>
            </a:ln>
          </p:spPr>
          <p:txBody>
            <a:bodyPr/>
            <a:lstStyle/>
            <a:p>
              <a:endParaRPr lang="en-US"/>
            </a:p>
          </p:txBody>
        </p:sp>
        <p:sp>
          <p:nvSpPr>
            <p:cNvPr id="142409" name="Line 73"/>
            <p:cNvSpPr>
              <a:spLocks noChangeShapeType="1"/>
            </p:cNvSpPr>
            <p:nvPr/>
          </p:nvSpPr>
          <p:spPr bwMode="auto">
            <a:xfrm>
              <a:off x="1051" y="2414"/>
              <a:ext cx="195" cy="1"/>
            </a:xfrm>
            <a:prstGeom prst="line">
              <a:avLst/>
            </a:prstGeom>
            <a:noFill/>
            <a:ln w="28575" cap="rnd">
              <a:solidFill>
                <a:srgbClr val="FF0000"/>
              </a:solidFill>
              <a:round/>
              <a:headEnd/>
              <a:tailEnd/>
            </a:ln>
          </p:spPr>
          <p:txBody>
            <a:bodyPr/>
            <a:lstStyle/>
            <a:p>
              <a:endParaRPr lang="en-US"/>
            </a:p>
          </p:txBody>
        </p:sp>
        <p:sp>
          <p:nvSpPr>
            <p:cNvPr id="142410" name="Line 74"/>
            <p:cNvSpPr>
              <a:spLocks noChangeShapeType="1"/>
            </p:cNvSpPr>
            <p:nvPr/>
          </p:nvSpPr>
          <p:spPr bwMode="auto">
            <a:xfrm>
              <a:off x="1051" y="2359"/>
              <a:ext cx="195" cy="1"/>
            </a:xfrm>
            <a:prstGeom prst="line">
              <a:avLst/>
            </a:prstGeom>
            <a:noFill/>
            <a:ln w="28575" cap="rnd">
              <a:solidFill>
                <a:srgbClr val="FF0000"/>
              </a:solidFill>
              <a:round/>
              <a:headEnd/>
              <a:tailEnd/>
            </a:ln>
          </p:spPr>
          <p:txBody>
            <a:bodyPr/>
            <a:lstStyle/>
            <a:p>
              <a:endParaRPr lang="en-US"/>
            </a:p>
          </p:txBody>
        </p:sp>
        <p:sp>
          <p:nvSpPr>
            <p:cNvPr id="142411" name="Line 75"/>
            <p:cNvSpPr>
              <a:spLocks noChangeShapeType="1"/>
            </p:cNvSpPr>
            <p:nvPr/>
          </p:nvSpPr>
          <p:spPr bwMode="auto">
            <a:xfrm>
              <a:off x="1124" y="2302"/>
              <a:ext cx="122" cy="1"/>
            </a:xfrm>
            <a:prstGeom prst="line">
              <a:avLst/>
            </a:prstGeom>
            <a:noFill/>
            <a:ln w="28575" cap="rnd">
              <a:solidFill>
                <a:srgbClr val="FF0000"/>
              </a:solidFill>
              <a:round/>
              <a:headEnd/>
              <a:tailEnd/>
            </a:ln>
          </p:spPr>
          <p:txBody>
            <a:bodyPr/>
            <a:lstStyle/>
            <a:p>
              <a:endParaRPr lang="en-US"/>
            </a:p>
          </p:txBody>
        </p:sp>
        <p:sp>
          <p:nvSpPr>
            <p:cNvPr id="142412" name="Line 76"/>
            <p:cNvSpPr>
              <a:spLocks noChangeShapeType="1"/>
            </p:cNvSpPr>
            <p:nvPr/>
          </p:nvSpPr>
          <p:spPr bwMode="auto">
            <a:xfrm>
              <a:off x="1124" y="2245"/>
              <a:ext cx="122" cy="1"/>
            </a:xfrm>
            <a:prstGeom prst="line">
              <a:avLst/>
            </a:prstGeom>
            <a:noFill/>
            <a:ln w="28575" cap="rnd">
              <a:solidFill>
                <a:srgbClr val="FF0000"/>
              </a:solidFill>
              <a:round/>
              <a:headEnd/>
              <a:tailEnd/>
            </a:ln>
          </p:spPr>
          <p:txBody>
            <a:bodyPr/>
            <a:lstStyle/>
            <a:p>
              <a:endParaRPr lang="en-US"/>
            </a:p>
          </p:txBody>
        </p:sp>
        <p:sp>
          <p:nvSpPr>
            <p:cNvPr id="142413" name="Line 77"/>
            <p:cNvSpPr>
              <a:spLocks noChangeShapeType="1"/>
            </p:cNvSpPr>
            <p:nvPr/>
          </p:nvSpPr>
          <p:spPr bwMode="auto">
            <a:xfrm>
              <a:off x="921" y="2188"/>
              <a:ext cx="325" cy="1"/>
            </a:xfrm>
            <a:prstGeom prst="line">
              <a:avLst/>
            </a:prstGeom>
            <a:noFill/>
            <a:ln w="28575" cap="rnd">
              <a:solidFill>
                <a:srgbClr val="FF0000"/>
              </a:solidFill>
              <a:round/>
              <a:headEnd/>
              <a:tailEnd/>
            </a:ln>
          </p:spPr>
          <p:txBody>
            <a:bodyPr/>
            <a:lstStyle/>
            <a:p>
              <a:endParaRPr lang="en-US"/>
            </a:p>
          </p:txBody>
        </p:sp>
        <p:sp>
          <p:nvSpPr>
            <p:cNvPr id="142414" name="Line 78"/>
            <p:cNvSpPr>
              <a:spLocks noChangeShapeType="1"/>
            </p:cNvSpPr>
            <p:nvPr/>
          </p:nvSpPr>
          <p:spPr bwMode="auto">
            <a:xfrm>
              <a:off x="1024" y="2141"/>
              <a:ext cx="222" cy="1"/>
            </a:xfrm>
            <a:prstGeom prst="line">
              <a:avLst/>
            </a:prstGeom>
            <a:noFill/>
            <a:ln w="28575" cap="rnd">
              <a:solidFill>
                <a:srgbClr val="FF0000"/>
              </a:solidFill>
              <a:round/>
              <a:headEnd/>
              <a:tailEnd/>
            </a:ln>
          </p:spPr>
          <p:txBody>
            <a:bodyPr/>
            <a:lstStyle/>
            <a:p>
              <a:endParaRPr lang="en-US"/>
            </a:p>
          </p:txBody>
        </p:sp>
        <p:sp>
          <p:nvSpPr>
            <p:cNvPr id="142415" name="Line 79"/>
            <p:cNvSpPr>
              <a:spLocks noChangeShapeType="1"/>
            </p:cNvSpPr>
            <p:nvPr/>
          </p:nvSpPr>
          <p:spPr bwMode="auto">
            <a:xfrm>
              <a:off x="1074" y="2084"/>
              <a:ext cx="172" cy="1"/>
            </a:xfrm>
            <a:prstGeom prst="line">
              <a:avLst/>
            </a:prstGeom>
            <a:noFill/>
            <a:ln w="28575" cap="rnd">
              <a:solidFill>
                <a:srgbClr val="FF0000"/>
              </a:solidFill>
              <a:round/>
              <a:headEnd/>
              <a:tailEnd/>
            </a:ln>
          </p:spPr>
          <p:txBody>
            <a:bodyPr/>
            <a:lstStyle/>
            <a:p>
              <a:endParaRPr lang="en-US"/>
            </a:p>
          </p:txBody>
        </p:sp>
        <p:sp>
          <p:nvSpPr>
            <p:cNvPr id="142416" name="Line 80"/>
            <p:cNvSpPr>
              <a:spLocks noChangeShapeType="1"/>
            </p:cNvSpPr>
            <p:nvPr/>
          </p:nvSpPr>
          <p:spPr bwMode="auto">
            <a:xfrm>
              <a:off x="1147" y="2027"/>
              <a:ext cx="99" cy="1"/>
            </a:xfrm>
            <a:prstGeom prst="line">
              <a:avLst/>
            </a:prstGeom>
            <a:noFill/>
            <a:ln w="28575" cap="rnd">
              <a:solidFill>
                <a:srgbClr val="FF0000"/>
              </a:solidFill>
              <a:round/>
              <a:headEnd/>
              <a:tailEnd/>
            </a:ln>
          </p:spPr>
          <p:txBody>
            <a:bodyPr/>
            <a:lstStyle/>
            <a:p>
              <a:endParaRPr lang="en-US"/>
            </a:p>
          </p:txBody>
        </p:sp>
        <p:sp>
          <p:nvSpPr>
            <p:cNvPr id="142417" name="Line 81"/>
            <p:cNvSpPr>
              <a:spLocks noChangeShapeType="1"/>
            </p:cNvSpPr>
            <p:nvPr/>
          </p:nvSpPr>
          <p:spPr bwMode="auto">
            <a:xfrm>
              <a:off x="1223" y="1971"/>
              <a:ext cx="23" cy="2"/>
            </a:xfrm>
            <a:prstGeom prst="line">
              <a:avLst/>
            </a:prstGeom>
            <a:noFill/>
            <a:ln w="28575" cap="rnd">
              <a:solidFill>
                <a:srgbClr val="FF0000"/>
              </a:solidFill>
              <a:round/>
              <a:headEnd/>
              <a:tailEnd/>
            </a:ln>
          </p:spPr>
          <p:txBody>
            <a:bodyPr/>
            <a:lstStyle/>
            <a:p>
              <a:endParaRPr lang="en-US"/>
            </a:p>
          </p:txBody>
        </p:sp>
        <p:sp>
          <p:nvSpPr>
            <p:cNvPr id="142418" name="Line 82"/>
            <p:cNvSpPr>
              <a:spLocks noChangeShapeType="1"/>
            </p:cNvSpPr>
            <p:nvPr/>
          </p:nvSpPr>
          <p:spPr bwMode="auto">
            <a:xfrm>
              <a:off x="1223" y="1915"/>
              <a:ext cx="23" cy="1"/>
            </a:xfrm>
            <a:prstGeom prst="line">
              <a:avLst/>
            </a:prstGeom>
            <a:noFill/>
            <a:ln w="28575" cap="rnd">
              <a:solidFill>
                <a:srgbClr val="FF0000"/>
              </a:solidFill>
              <a:round/>
              <a:headEnd/>
              <a:tailEnd/>
            </a:ln>
          </p:spPr>
          <p:txBody>
            <a:bodyPr/>
            <a:lstStyle/>
            <a:p>
              <a:endParaRPr lang="en-US"/>
            </a:p>
          </p:txBody>
        </p:sp>
        <p:sp>
          <p:nvSpPr>
            <p:cNvPr id="142419" name="Line 83"/>
            <p:cNvSpPr>
              <a:spLocks noChangeShapeType="1"/>
            </p:cNvSpPr>
            <p:nvPr/>
          </p:nvSpPr>
          <p:spPr bwMode="auto">
            <a:xfrm>
              <a:off x="1113" y="1858"/>
              <a:ext cx="133" cy="1"/>
            </a:xfrm>
            <a:prstGeom prst="line">
              <a:avLst/>
            </a:prstGeom>
            <a:noFill/>
            <a:ln w="28575" cap="rnd">
              <a:solidFill>
                <a:srgbClr val="FF0000"/>
              </a:solidFill>
              <a:round/>
              <a:headEnd/>
              <a:tailEnd/>
            </a:ln>
          </p:spPr>
          <p:txBody>
            <a:bodyPr/>
            <a:lstStyle/>
            <a:p>
              <a:endParaRPr lang="en-US"/>
            </a:p>
          </p:txBody>
        </p:sp>
        <p:sp>
          <p:nvSpPr>
            <p:cNvPr id="142420" name="Line 84"/>
            <p:cNvSpPr>
              <a:spLocks noChangeShapeType="1"/>
            </p:cNvSpPr>
            <p:nvPr/>
          </p:nvSpPr>
          <p:spPr bwMode="auto">
            <a:xfrm>
              <a:off x="1113" y="1802"/>
              <a:ext cx="133" cy="0"/>
            </a:xfrm>
            <a:prstGeom prst="line">
              <a:avLst/>
            </a:prstGeom>
            <a:noFill/>
            <a:ln w="28575" cap="rnd">
              <a:solidFill>
                <a:srgbClr val="FF0000"/>
              </a:solidFill>
              <a:round/>
              <a:headEnd/>
              <a:tailEnd/>
            </a:ln>
          </p:spPr>
          <p:txBody>
            <a:bodyPr/>
            <a:lstStyle/>
            <a:p>
              <a:endParaRPr lang="en-US"/>
            </a:p>
          </p:txBody>
        </p:sp>
        <p:sp>
          <p:nvSpPr>
            <p:cNvPr id="142421" name="Line 85"/>
            <p:cNvSpPr>
              <a:spLocks noChangeShapeType="1"/>
            </p:cNvSpPr>
            <p:nvPr/>
          </p:nvSpPr>
          <p:spPr bwMode="auto">
            <a:xfrm>
              <a:off x="1074" y="1745"/>
              <a:ext cx="172" cy="1"/>
            </a:xfrm>
            <a:prstGeom prst="line">
              <a:avLst/>
            </a:prstGeom>
            <a:noFill/>
            <a:ln w="28575" cap="rnd">
              <a:solidFill>
                <a:srgbClr val="FF0000"/>
              </a:solidFill>
              <a:round/>
              <a:headEnd/>
              <a:tailEnd/>
            </a:ln>
          </p:spPr>
          <p:txBody>
            <a:bodyPr/>
            <a:lstStyle/>
            <a:p>
              <a:endParaRPr lang="en-US"/>
            </a:p>
          </p:txBody>
        </p:sp>
        <p:sp>
          <p:nvSpPr>
            <p:cNvPr id="142422" name="Line 86"/>
            <p:cNvSpPr>
              <a:spLocks noChangeShapeType="1"/>
            </p:cNvSpPr>
            <p:nvPr/>
          </p:nvSpPr>
          <p:spPr bwMode="auto">
            <a:xfrm>
              <a:off x="1166" y="1689"/>
              <a:ext cx="80" cy="2"/>
            </a:xfrm>
            <a:prstGeom prst="line">
              <a:avLst/>
            </a:prstGeom>
            <a:noFill/>
            <a:ln w="28575" cap="rnd">
              <a:solidFill>
                <a:srgbClr val="FF0000"/>
              </a:solidFill>
              <a:round/>
              <a:headEnd/>
              <a:tailEnd/>
            </a:ln>
          </p:spPr>
          <p:txBody>
            <a:bodyPr/>
            <a:lstStyle/>
            <a:p>
              <a:endParaRPr lang="en-US"/>
            </a:p>
          </p:txBody>
        </p:sp>
        <p:sp>
          <p:nvSpPr>
            <p:cNvPr id="142423" name="Line 87"/>
            <p:cNvSpPr>
              <a:spLocks noChangeShapeType="1"/>
            </p:cNvSpPr>
            <p:nvPr/>
          </p:nvSpPr>
          <p:spPr bwMode="auto">
            <a:xfrm>
              <a:off x="1166" y="1641"/>
              <a:ext cx="80" cy="1"/>
            </a:xfrm>
            <a:prstGeom prst="line">
              <a:avLst/>
            </a:prstGeom>
            <a:noFill/>
            <a:ln w="28575" cap="rnd">
              <a:solidFill>
                <a:srgbClr val="FF0000"/>
              </a:solidFill>
              <a:round/>
              <a:headEnd/>
              <a:tailEnd/>
            </a:ln>
          </p:spPr>
          <p:txBody>
            <a:bodyPr/>
            <a:lstStyle/>
            <a:p>
              <a:endParaRPr lang="en-US"/>
            </a:p>
          </p:txBody>
        </p:sp>
        <p:sp>
          <p:nvSpPr>
            <p:cNvPr id="142424" name="Line 88"/>
            <p:cNvSpPr>
              <a:spLocks noChangeShapeType="1"/>
            </p:cNvSpPr>
            <p:nvPr/>
          </p:nvSpPr>
          <p:spPr bwMode="auto">
            <a:xfrm>
              <a:off x="1150" y="1585"/>
              <a:ext cx="96" cy="1"/>
            </a:xfrm>
            <a:prstGeom prst="line">
              <a:avLst/>
            </a:prstGeom>
            <a:noFill/>
            <a:ln w="28575" cap="rnd">
              <a:solidFill>
                <a:srgbClr val="FF0000"/>
              </a:solidFill>
              <a:round/>
              <a:headEnd/>
              <a:tailEnd/>
            </a:ln>
          </p:spPr>
          <p:txBody>
            <a:bodyPr/>
            <a:lstStyle/>
            <a:p>
              <a:endParaRPr lang="en-US"/>
            </a:p>
          </p:txBody>
        </p:sp>
        <p:sp>
          <p:nvSpPr>
            <p:cNvPr id="142425" name="Line 89"/>
            <p:cNvSpPr>
              <a:spLocks noChangeShapeType="1"/>
            </p:cNvSpPr>
            <p:nvPr/>
          </p:nvSpPr>
          <p:spPr bwMode="auto">
            <a:xfrm>
              <a:off x="1150" y="1528"/>
              <a:ext cx="96" cy="1"/>
            </a:xfrm>
            <a:prstGeom prst="line">
              <a:avLst/>
            </a:prstGeom>
            <a:noFill/>
            <a:ln w="28575" cap="rnd">
              <a:solidFill>
                <a:srgbClr val="FF0000"/>
              </a:solidFill>
              <a:round/>
              <a:headEnd/>
              <a:tailEnd/>
            </a:ln>
          </p:spPr>
          <p:txBody>
            <a:bodyPr/>
            <a:lstStyle/>
            <a:p>
              <a:endParaRPr lang="en-US"/>
            </a:p>
          </p:txBody>
        </p:sp>
        <p:sp>
          <p:nvSpPr>
            <p:cNvPr id="142426" name="Line 90"/>
            <p:cNvSpPr>
              <a:spLocks noChangeShapeType="1"/>
            </p:cNvSpPr>
            <p:nvPr/>
          </p:nvSpPr>
          <p:spPr bwMode="auto">
            <a:xfrm>
              <a:off x="1057" y="1471"/>
              <a:ext cx="189" cy="2"/>
            </a:xfrm>
            <a:prstGeom prst="line">
              <a:avLst/>
            </a:prstGeom>
            <a:noFill/>
            <a:ln w="28575" cap="rnd">
              <a:solidFill>
                <a:srgbClr val="FF0000"/>
              </a:solidFill>
              <a:round/>
              <a:headEnd/>
              <a:tailEnd/>
            </a:ln>
          </p:spPr>
          <p:txBody>
            <a:bodyPr/>
            <a:lstStyle/>
            <a:p>
              <a:endParaRPr lang="en-US"/>
            </a:p>
          </p:txBody>
        </p:sp>
        <p:sp>
          <p:nvSpPr>
            <p:cNvPr id="142427" name="Line 91"/>
            <p:cNvSpPr>
              <a:spLocks noChangeShapeType="1"/>
            </p:cNvSpPr>
            <p:nvPr/>
          </p:nvSpPr>
          <p:spPr bwMode="auto">
            <a:xfrm>
              <a:off x="1110" y="1415"/>
              <a:ext cx="136" cy="1"/>
            </a:xfrm>
            <a:prstGeom prst="line">
              <a:avLst/>
            </a:prstGeom>
            <a:noFill/>
            <a:ln w="28575" cap="rnd">
              <a:solidFill>
                <a:srgbClr val="FF0000"/>
              </a:solidFill>
              <a:round/>
              <a:headEnd/>
              <a:tailEnd/>
            </a:ln>
          </p:spPr>
          <p:txBody>
            <a:bodyPr/>
            <a:lstStyle/>
            <a:p>
              <a:endParaRPr lang="en-US"/>
            </a:p>
          </p:txBody>
        </p:sp>
        <p:sp>
          <p:nvSpPr>
            <p:cNvPr id="142428" name="Line 92"/>
            <p:cNvSpPr>
              <a:spLocks noChangeShapeType="1"/>
            </p:cNvSpPr>
            <p:nvPr/>
          </p:nvSpPr>
          <p:spPr bwMode="auto">
            <a:xfrm>
              <a:off x="1110" y="1358"/>
              <a:ext cx="136" cy="1"/>
            </a:xfrm>
            <a:prstGeom prst="line">
              <a:avLst/>
            </a:prstGeom>
            <a:noFill/>
            <a:ln w="28575" cap="rnd">
              <a:solidFill>
                <a:srgbClr val="FF0000"/>
              </a:solidFill>
              <a:round/>
              <a:headEnd/>
              <a:tailEnd/>
            </a:ln>
          </p:spPr>
          <p:txBody>
            <a:bodyPr/>
            <a:lstStyle/>
            <a:p>
              <a:endParaRPr lang="en-US"/>
            </a:p>
          </p:txBody>
        </p:sp>
        <p:sp>
          <p:nvSpPr>
            <p:cNvPr id="142429" name="Line 93"/>
            <p:cNvSpPr>
              <a:spLocks noChangeShapeType="1"/>
            </p:cNvSpPr>
            <p:nvPr/>
          </p:nvSpPr>
          <p:spPr bwMode="auto">
            <a:xfrm>
              <a:off x="958" y="1302"/>
              <a:ext cx="288" cy="1"/>
            </a:xfrm>
            <a:prstGeom prst="line">
              <a:avLst/>
            </a:prstGeom>
            <a:noFill/>
            <a:ln w="28575" cap="rnd">
              <a:solidFill>
                <a:srgbClr val="FF0000"/>
              </a:solidFill>
              <a:round/>
              <a:headEnd/>
              <a:tailEnd/>
            </a:ln>
          </p:spPr>
          <p:txBody>
            <a:bodyPr/>
            <a:lstStyle/>
            <a:p>
              <a:endParaRPr lang="en-US"/>
            </a:p>
          </p:txBody>
        </p:sp>
        <p:sp>
          <p:nvSpPr>
            <p:cNvPr id="142430" name="Line 94"/>
            <p:cNvSpPr>
              <a:spLocks noChangeShapeType="1"/>
            </p:cNvSpPr>
            <p:nvPr/>
          </p:nvSpPr>
          <p:spPr bwMode="auto">
            <a:xfrm>
              <a:off x="958" y="1245"/>
              <a:ext cx="288" cy="1"/>
            </a:xfrm>
            <a:prstGeom prst="line">
              <a:avLst/>
            </a:prstGeom>
            <a:noFill/>
            <a:ln w="28575" cap="rnd">
              <a:solidFill>
                <a:srgbClr val="FF0000"/>
              </a:solidFill>
              <a:round/>
              <a:headEnd/>
              <a:tailEnd/>
            </a:ln>
          </p:spPr>
          <p:txBody>
            <a:bodyPr/>
            <a:lstStyle/>
            <a:p>
              <a:endParaRPr lang="en-US"/>
            </a:p>
          </p:txBody>
        </p:sp>
        <p:sp>
          <p:nvSpPr>
            <p:cNvPr id="142431" name="Line 95"/>
            <p:cNvSpPr>
              <a:spLocks noChangeShapeType="1"/>
            </p:cNvSpPr>
            <p:nvPr/>
          </p:nvSpPr>
          <p:spPr bwMode="auto">
            <a:xfrm>
              <a:off x="746" y="1188"/>
              <a:ext cx="500" cy="2"/>
            </a:xfrm>
            <a:prstGeom prst="line">
              <a:avLst/>
            </a:prstGeom>
            <a:noFill/>
            <a:ln w="28575" cap="rnd">
              <a:solidFill>
                <a:srgbClr val="FF0000"/>
              </a:solidFill>
              <a:round/>
              <a:headEnd/>
              <a:tailEnd/>
            </a:ln>
          </p:spPr>
          <p:txBody>
            <a:bodyPr/>
            <a:lstStyle/>
            <a:p>
              <a:endParaRPr lang="en-US"/>
            </a:p>
          </p:txBody>
        </p:sp>
        <p:sp>
          <p:nvSpPr>
            <p:cNvPr id="142432" name="Line 96"/>
            <p:cNvSpPr>
              <a:spLocks noChangeShapeType="1"/>
            </p:cNvSpPr>
            <p:nvPr/>
          </p:nvSpPr>
          <p:spPr bwMode="auto">
            <a:xfrm>
              <a:off x="746" y="1132"/>
              <a:ext cx="500" cy="1"/>
            </a:xfrm>
            <a:prstGeom prst="line">
              <a:avLst/>
            </a:prstGeom>
            <a:noFill/>
            <a:ln w="28575" cap="rnd">
              <a:solidFill>
                <a:srgbClr val="FF0000"/>
              </a:solidFill>
              <a:round/>
              <a:headEnd/>
              <a:tailEnd/>
            </a:ln>
          </p:spPr>
          <p:txBody>
            <a:bodyPr/>
            <a:lstStyle/>
            <a:p>
              <a:endParaRPr lang="en-US"/>
            </a:p>
          </p:txBody>
        </p:sp>
        <p:sp>
          <p:nvSpPr>
            <p:cNvPr id="142433" name="Line 97"/>
            <p:cNvSpPr>
              <a:spLocks noChangeShapeType="1"/>
            </p:cNvSpPr>
            <p:nvPr/>
          </p:nvSpPr>
          <p:spPr bwMode="auto">
            <a:xfrm>
              <a:off x="994" y="1084"/>
              <a:ext cx="252" cy="1"/>
            </a:xfrm>
            <a:prstGeom prst="line">
              <a:avLst/>
            </a:prstGeom>
            <a:noFill/>
            <a:ln w="28575" cap="rnd">
              <a:solidFill>
                <a:srgbClr val="FF0000"/>
              </a:solidFill>
              <a:round/>
              <a:headEnd/>
              <a:tailEnd/>
            </a:ln>
          </p:spPr>
          <p:txBody>
            <a:bodyPr/>
            <a:lstStyle/>
            <a:p>
              <a:endParaRPr lang="en-US"/>
            </a:p>
          </p:txBody>
        </p:sp>
        <p:sp>
          <p:nvSpPr>
            <p:cNvPr id="142434" name="Line 98"/>
            <p:cNvSpPr>
              <a:spLocks noChangeShapeType="1"/>
            </p:cNvSpPr>
            <p:nvPr/>
          </p:nvSpPr>
          <p:spPr bwMode="auto">
            <a:xfrm>
              <a:off x="994" y="1027"/>
              <a:ext cx="252" cy="2"/>
            </a:xfrm>
            <a:prstGeom prst="line">
              <a:avLst/>
            </a:prstGeom>
            <a:noFill/>
            <a:ln w="28575" cap="rnd">
              <a:solidFill>
                <a:srgbClr val="FF0000"/>
              </a:solidFill>
              <a:round/>
              <a:headEnd/>
              <a:tailEnd/>
            </a:ln>
          </p:spPr>
          <p:txBody>
            <a:bodyPr/>
            <a:lstStyle/>
            <a:p>
              <a:endParaRPr lang="en-US"/>
            </a:p>
          </p:txBody>
        </p:sp>
        <p:sp>
          <p:nvSpPr>
            <p:cNvPr id="142435" name="Line 99"/>
            <p:cNvSpPr>
              <a:spLocks noChangeShapeType="1"/>
            </p:cNvSpPr>
            <p:nvPr/>
          </p:nvSpPr>
          <p:spPr bwMode="auto">
            <a:xfrm>
              <a:off x="908" y="971"/>
              <a:ext cx="338" cy="1"/>
            </a:xfrm>
            <a:prstGeom prst="line">
              <a:avLst/>
            </a:prstGeom>
            <a:noFill/>
            <a:ln w="28575" cap="rnd">
              <a:solidFill>
                <a:srgbClr val="FF0000"/>
              </a:solidFill>
              <a:round/>
              <a:headEnd/>
              <a:tailEnd/>
            </a:ln>
          </p:spPr>
          <p:txBody>
            <a:bodyPr/>
            <a:lstStyle/>
            <a:p>
              <a:endParaRPr lang="en-US"/>
            </a:p>
          </p:txBody>
        </p:sp>
        <p:sp>
          <p:nvSpPr>
            <p:cNvPr id="142436" name="Line 100"/>
            <p:cNvSpPr>
              <a:spLocks noChangeShapeType="1"/>
            </p:cNvSpPr>
            <p:nvPr/>
          </p:nvSpPr>
          <p:spPr bwMode="auto">
            <a:xfrm>
              <a:off x="1150" y="915"/>
              <a:ext cx="96" cy="0"/>
            </a:xfrm>
            <a:prstGeom prst="line">
              <a:avLst/>
            </a:prstGeom>
            <a:noFill/>
            <a:ln w="28575" cap="rnd">
              <a:solidFill>
                <a:srgbClr val="FF0000"/>
              </a:solidFill>
              <a:round/>
              <a:headEnd/>
              <a:tailEnd/>
            </a:ln>
          </p:spPr>
          <p:txBody>
            <a:bodyPr/>
            <a:lstStyle/>
            <a:p>
              <a:endParaRPr lang="en-US"/>
            </a:p>
          </p:txBody>
        </p:sp>
        <p:sp>
          <p:nvSpPr>
            <p:cNvPr id="142437" name="Line 101"/>
            <p:cNvSpPr>
              <a:spLocks noChangeShapeType="1"/>
            </p:cNvSpPr>
            <p:nvPr/>
          </p:nvSpPr>
          <p:spPr bwMode="auto">
            <a:xfrm>
              <a:off x="1150" y="859"/>
              <a:ext cx="96" cy="0"/>
            </a:xfrm>
            <a:prstGeom prst="line">
              <a:avLst/>
            </a:prstGeom>
            <a:noFill/>
            <a:ln w="28575" cap="rnd">
              <a:solidFill>
                <a:srgbClr val="FF0000"/>
              </a:solidFill>
              <a:round/>
              <a:headEnd/>
              <a:tailEnd/>
            </a:ln>
          </p:spPr>
          <p:txBody>
            <a:bodyPr/>
            <a:lstStyle/>
            <a:p>
              <a:endParaRPr lang="en-US"/>
            </a:p>
          </p:txBody>
        </p:sp>
        <p:sp>
          <p:nvSpPr>
            <p:cNvPr id="142438" name="Line 102"/>
            <p:cNvSpPr>
              <a:spLocks noChangeShapeType="1"/>
            </p:cNvSpPr>
            <p:nvPr/>
          </p:nvSpPr>
          <p:spPr bwMode="auto">
            <a:xfrm>
              <a:off x="1077" y="802"/>
              <a:ext cx="169" cy="1"/>
            </a:xfrm>
            <a:prstGeom prst="line">
              <a:avLst/>
            </a:prstGeom>
            <a:noFill/>
            <a:ln w="28575" cap="rnd">
              <a:solidFill>
                <a:srgbClr val="FF0000"/>
              </a:solidFill>
              <a:round/>
              <a:headEnd/>
              <a:tailEnd/>
            </a:ln>
          </p:spPr>
          <p:txBody>
            <a:bodyPr/>
            <a:lstStyle/>
            <a:p>
              <a:endParaRPr lang="en-US"/>
            </a:p>
          </p:txBody>
        </p:sp>
        <p:sp>
          <p:nvSpPr>
            <p:cNvPr id="142439" name="Line 103"/>
            <p:cNvSpPr>
              <a:spLocks noChangeShapeType="1"/>
            </p:cNvSpPr>
            <p:nvPr/>
          </p:nvSpPr>
          <p:spPr bwMode="auto">
            <a:xfrm>
              <a:off x="1077" y="745"/>
              <a:ext cx="169" cy="1"/>
            </a:xfrm>
            <a:prstGeom prst="line">
              <a:avLst/>
            </a:prstGeom>
            <a:noFill/>
            <a:ln w="28575" cap="rnd">
              <a:solidFill>
                <a:srgbClr val="FF0000"/>
              </a:solidFill>
              <a:round/>
              <a:headEnd/>
              <a:tailEnd/>
            </a:ln>
          </p:spPr>
          <p:txBody>
            <a:bodyPr/>
            <a:lstStyle/>
            <a:p>
              <a:endParaRPr lang="en-US"/>
            </a:p>
          </p:txBody>
        </p:sp>
        <p:sp>
          <p:nvSpPr>
            <p:cNvPr id="142440" name="Line 104"/>
            <p:cNvSpPr>
              <a:spLocks noChangeShapeType="1"/>
            </p:cNvSpPr>
            <p:nvPr/>
          </p:nvSpPr>
          <p:spPr bwMode="auto">
            <a:xfrm>
              <a:off x="769" y="689"/>
              <a:ext cx="477" cy="1"/>
            </a:xfrm>
            <a:prstGeom prst="line">
              <a:avLst/>
            </a:prstGeom>
            <a:noFill/>
            <a:ln w="28575" cap="rnd">
              <a:solidFill>
                <a:srgbClr val="FF0000"/>
              </a:solidFill>
              <a:round/>
              <a:headEnd/>
              <a:tailEnd/>
            </a:ln>
          </p:spPr>
          <p:txBody>
            <a:bodyPr/>
            <a:lstStyle/>
            <a:p>
              <a:endParaRPr lang="en-US"/>
            </a:p>
          </p:txBody>
        </p:sp>
        <p:sp>
          <p:nvSpPr>
            <p:cNvPr id="142441" name="Line 105"/>
            <p:cNvSpPr>
              <a:spLocks noChangeShapeType="1"/>
            </p:cNvSpPr>
            <p:nvPr/>
          </p:nvSpPr>
          <p:spPr bwMode="auto">
            <a:xfrm>
              <a:off x="1150" y="632"/>
              <a:ext cx="96" cy="1"/>
            </a:xfrm>
            <a:prstGeom prst="line">
              <a:avLst/>
            </a:prstGeom>
            <a:noFill/>
            <a:ln w="28575" cap="rnd">
              <a:solidFill>
                <a:srgbClr val="FF0000"/>
              </a:solidFill>
              <a:round/>
              <a:headEnd/>
              <a:tailEnd/>
            </a:ln>
          </p:spPr>
          <p:txBody>
            <a:bodyPr/>
            <a:lstStyle/>
            <a:p>
              <a:endParaRPr lang="en-US"/>
            </a:p>
          </p:txBody>
        </p:sp>
        <p:sp>
          <p:nvSpPr>
            <p:cNvPr id="142442" name="Line 106"/>
            <p:cNvSpPr>
              <a:spLocks noChangeShapeType="1"/>
            </p:cNvSpPr>
            <p:nvPr/>
          </p:nvSpPr>
          <p:spPr bwMode="auto">
            <a:xfrm>
              <a:off x="1150" y="576"/>
              <a:ext cx="96" cy="1"/>
            </a:xfrm>
            <a:prstGeom prst="line">
              <a:avLst/>
            </a:prstGeom>
            <a:noFill/>
            <a:ln w="28575" cap="rnd">
              <a:solidFill>
                <a:srgbClr val="FF0000"/>
              </a:solidFill>
              <a:round/>
              <a:headEnd/>
              <a:tailEnd/>
            </a:ln>
          </p:spPr>
          <p:txBody>
            <a:bodyPr/>
            <a:lstStyle/>
            <a:p>
              <a:endParaRPr lang="en-US"/>
            </a:p>
          </p:txBody>
        </p:sp>
        <p:sp>
          <p:nvSpPr>
            <p:cNvPr id="142443" name="Line 107"/>
            <p:cNvSpPr>
              <a:spLocks noChangeShapeType="1"/>
            </p:cNvSpPr>
            <p:nvPr/>
          </p:nvSpPr>
          <p:spPr bwMode="auto">
            <a:xfrm>
              <a:off x="625" y="2665"/>
              <a:ext cx="623" cy="2"/>
            </a:xfrm>
            <a:prstGeom prst="line">
              <a:avLst/>
            </a:prstGeom>
            <a:noFill/>
            <a:ln w="19050" cap="rnd">
              <a:solidFill>
                <a:schemeClr val="tx1"/>
              </a:solidFill>
              <a:round/>
              <a:headEnd/>
              <a:tailEnd/>
            </a:ln>
          </p:spPr>
          <p:txBody>
            <a:bodyPr/>
            <a:lstStyle/>
            <a:p>
              <a:endParaRPr lang="en-US"/>
            </a:p>
          </p:txBody>
        </p:sp>
        <p:sp>
          <p:nvSpPr>
            <p:cNvPr id="142444" name="Line 108"/>
            <p:cNvSpPr>
              <a:spLocks noChangeShapeType="1"/>
            </p:cNvSpPr>
            <p:nvPr/>
          </p:nvSpPr>
          <p:spPr bwMode="auto">
            <a:xfrm>
              <a:off x="625" y="2610"/>
              <a:ext cx="623" cy="1"/>
            </a:xfrm>
            <a:prstGeom prst="line">
              <a:avLst/>
            </a:prstGeom>
            <a:noFill/>
            <a:ln w="19050" cap="rnd">
              <a:solidFill>
                <a:schemeClr val="tx1"/>
              </a:solidFill>
              <a:round/>
              <a:headEnd/>
              <a:tailEnd/>
            </a:ln>
          </p:spPr>
          <p:txBody>
            <a:bodyPr/>
            <a:lstStyle/>
            <a:p>
              <a:endParaRPr lang="en-US"/>
            </a:p>
          </p:txBody>
        </p:sp>
        <p:sp>
          <p:nvSpPr>
            <p:cNvPr id="142445" name="Line 109"/>
            <p:cNvSpPr>
              <a:spLocks noChangeShapeType="1"/>
            </p:cNvSpPr>
            <p:nvPr/>
          </p:nvSpPr>
          <p:spPr bwMode="auto">
            <a:xfrm>
              <a:off x="536" y="2633"/>
              <a:ext cx="89" cy="1"/>
            </a:xfrm>
            <a:prstGeom prst="line">
              <a:avLst/>
            </a:prstGeom>
            <a:noFill/>
            <a:ln w="19050" cap="rnd">
              <a:solidFill>
                <a:schemeClr val="tx1"/>
              </a:solidFill>
              <a:round/>
              <a:headEnd/>
              <a:tailEnd/>
            </a:ln>
          </p:spPr>
          <p:txBody>
            <a:bodyPr/>
            <a:lstStyle/>
            <a:p>
              <a:endParaRPr lang="en-US"/>
            </a:p>
          </p:txBody>
        </p:sp>
        <p:sp>
          <p:nvSpPr>
            <p:cNvPr id="142446" name="Line 110"/>
            <p:cNvSpPr>
              <a:spLocks noChangeShapeType="1"/>
            </p:cNvSpPr>
            <p:nvPr/>
          </p:nvSpPr>
          <p:spPr bwMode="auto">
            <a:xfrm>
              <a:off x="769" y="608"/>
              <a:ext cx="381" cy="1"/>
            </a:xfrm>
            <a:prstGeom prst="line">
              <a:avLst/>
            </a:prstGeom>
            <a:noFill/>
            <a:ln w="28575" cap="rnd">
              <a:solidFill>
                <a:srgbClr val="FF0000"/>
              </a:solidFill>
              <a:round/>
              <a:headEnd/>
              <a:tailEnd/>
            </a:ln>
          </p:spPr>
          <p:txBody>
            <a:bodyPr/>
            <a:lstStyle/>
            <a:p>
              <a:endParaRPr lang="en-US"/>
            </a:p>
          </p:txBody>
        </p:sp>
        <p:sp>
          <p:nvSpPr>
            <p:cNvPr id="142447" name="Line 111"/>
            <p:cNvSpPr>
              <a:spLocks noChangeShapeType="1"/>
            </p:cNvSpPr>
            <p:nvPr/>
          </p:nvSpPr>
          <p:spPr bwMode="auto">
            <a:xfrm>
              <a:off x="666" y="650"/>
              <a:ext cx="103" cy="1"/>
            </a:xfrm>
            <a:prstGeom prst="line">
              <a:avLst/>
            </a:prstGeom>
            <a:noFill/>
            <a:ln w="28575" cap="rnd">
              <a:solidFill>
                <a:srgbClr val="FF0000"/>
              </a:solidFill>
              <a:round/>
              <a:headEnd/>
              <a:tailEnd/>
            </a:ln>
          </p:spPr>
          <p:txBody>
            <a:bodyPr/>
            <a:lstStyle/>
            <a:p>
              <a:endParaRPr lang="en-US"/>
            </a:p>
          </p:txBody>
        </p:sp>
        <p:sp>
          <p:nvSpPr>
            <p:cNvPr id="142448" name="Line 112"/>
            <p:cNvSpPr>
              <a:spLocks noChangeShapeType="1"/>
            </p:cNvSpPr>
            <p:nvPr/>
          </p:nvSpPr>
          <p:spPr bwMode="auto">
            <a:xfrm>
              <a:off x="1037" y="777"/>
              <a:ext cx="40" cy="2"/>
            </a:xfrm>
            <a:prstGeom prst="line">
              <a:avLst/>
            </a:prstGeom>
            <a:noFill/>
            <a:ln w="28575" cap="rnd">
              <a:solidFill>
                <a:srgbClr val="FF0000"/>
              </a:solidFill>
              <a:round/>
              <a:headEnd/>
              <a:tailEnd/>
            </a:ln>
          </p:spPr>
          <p:txBody>
            <a:bodyPr/>
            <a:lstStyle/>
            <a:p>
              <a:endParaRPr lang="en-US"/>
            </a:p>
          </p:txBody>
        </p:sp>
        <p:sp>
          <p:nvSpPr>
            <p:cNvPr id="142449" name="Line 113"/>
            <p:cNvSpPr>
              <a:spLocks noChangeShapeType="1"/>
            </p:cNvSpPr>
            <p:nvPr/>
          </p:nvSpPr>
          <p:spPr bwMode="auto">
            <a:xfrm>
              <a:off x="1037" y="882"/>
              <a:ext cx="113" cy="1"/>
            </a:xfrm>
            <a:prstGeom prst="line">
              <a:avLst/>
            </a:prstGeom>
            <a:noFill/>
            <a:ln w="28575" cap="rnd">
              <a:solidFill>
                <a:srgbClr val="FF0000"/>
              </a:solidFill>
              <a:round/>
              <a:headEnd/>
              <a:tailEnd/>
            </a:ln>
          </p:spPr>
          <p:txBody>
            <a:bodyPr/>
            <a:lstStyle/>
            <a:p>
              <a:endParaRPr lang="en-US"/>
            </a:p>
          </p:txBody>
        </p:sp>
        <p:sp>
          <p:nvSpPr>
            <p:cNvPr id="142450" name="Line 114"/>
            <p:cNvSpPr>
              <a:spLocks noChangeShapeType="1"/>
            </p:cNvSpPr>
            <p:nvPr/>
          </p:nvSpPr>
          <p:spPr bwMode="auto">
            <a:xfrm>
              <a:off x="908" y="825"/>
              <a:ext cx="129" cy="1"/>
            </a:xfrm>
            <a:prstGeom prst="line">
              <a:avLst/>
            </a:prstGeom>
            <a:noFill/>
            <a:ln w="28575" cap="rnd">
              <a:solidFill>
                <a:srgbClr val="FF0000"/>
              </a:solidFill>
              <a:round/>
              <a:headEnd/>
              <a:tailEnd/>
            </a:ln>
          </p:spPr>
          <p:txBody>
            <a:bodyPr/>
            <a:lstStyle/>
            <a:p>
              <a:endParaRPr lang="en-US"/>
            </a:p>
          </p:txBody>
        </p:sp>
        <p:sp>
          <p:nvSpPr>
            <p:cNvPr id="142451" name="Line 115"/>
            <p:cNvSpPr>
              <a:spLocks noChangeShapeType="1"/>
            </p:cNvSpPr>
            <p:nvPr/>
          </p:nvSpPr>
          <p:spPr bwMode="auto">
            <a:xfrm>
              <a:off x="838" y="899"/>
              <a:ext cx="70" cy="1"/>
            </a:xfrm>
            <a:prstGeom prst="line">
              <a:avLst/>
            </a:prstGeom>
            <a:noFill/>
            <a:ln w="28575" cap="rnd">
              <a:solidFill>
                <a:srgbClr val="FF0000"/>
              </a:solidFill>
              <a:round/>
              <a:headEnd/>
              <a:tailEnd/>
            </a:ln>
          </p:spPr>
          <p:txBody>
            <a:bodyPr/>
            <a:lstStyle/>
            <a:p>
              <a:endParaRPr lang="en-US"/>
            </a:p>
          </p:txBody>
        </p:sp>
        <p:sp>
          <p:nvSpPr>
            <p:cNvPr id="142452" name="Line 116"/>
            <p:cNvSpPr>
              <a:spLocks noChangeShapeType="1"/>
            </p:cNvSpPr>
            <p:nvPr/>
          </p:nvSpPr>
          <p:spPr bwMode="auto">
            <a:xfrm>
              <a:off x="838" y="1052"/>
              <a:ext cx="156" cy="1"/>
            </a:xfrm>
            <a:prstGeom prst="line">
              <a:avLst/>
            </a:prstGeom>
            <a:noFill/>
            <a:ln w="28575" cap="rnd">
              <a:solidFill>
                <a:srgbClr val="FF0000"/>
              </a:solidFill>
              <a:round/>
              <a:headEnd/>
              <a:tailEnd/>
            </a:ln>
          </p:spPr>
          <p:txBody>
            <a:bodyPr/>
            <a:lstStyle/>
            <a:p>
              <a:endParaRPr lang="en-US"/>
            </a:p>
          </p:txBody>
        </p:sp>
        <p:sp>
          <p:nvSpPr>
            <p:cNvPr id="142453" name="Line 117"/>
            <p:cNvSpPr>
              <a:spLocks noChangeShapeType="1"/>
            </p:cNvSpPr>
            <p:nvPr/>
          </p:nvSpPr>
          <p:spPr bwMode="auto">
            <a:xfrm>
              <a:off x="666" y="980"/>
              <a:ext cx="172" cy="1"/>
            </a:xfrm>
            <a:prstGeom prst="line">
              <a:avLst/>
            </a:prstGeom>
            <a:noFill/>
            <a:ln w="28575" cap="rnd">
              <a:solidFill>
                <a:srgbClr val="FF0000"/>
              </a:solidFill>
              <a:round/>
              <a:headEnd/>
              <a:tailEnd/>
            </a:ln>
          </p:spPr>
          <p:txBody>
            <a:bodyPr/>
            <a:lstStyle/>
            <a:p>
              <a:endParaRPr lang="en-US"/>
            </a:p>
          </p:txBody>
        </p:sp>
        <p:sp>
          <p:nvSpPr>
            <p:cNvPr id="142454" name="Line 118"/>
            <p:cNvSpPr>
              <a:spLocks noChangeShapeType="1"/>
            </p:cNvSpPr>
            <p:nvPr/>
          </p:nvSpPr>
          <p:spPr bwMode="auto">
            <a:xfrm>
              <a:off x="606" y="810"/>
              <a:ext cx="60" cy="1"/>
            </a:xfrm>
            <a:prstGeom prst="line">
              <a:avLst/>
            </a:prstGeom>
            <a:noFill/>
            <a:ln w="28575" cap="rnd">
              <a:solidFill>
                <a:srgbClr val="FF0000"/>
              </a:solidFill>
              <a:round/>
              <a:headEnd/>
              <a:tailEnd/>
            </a:ln>
          </p:spPr>
          <p:txBody>
            <a:bodyPr/>
            <a:lstStyle/>
            <a:p>
              <a:endParaRPr lang="en-US"/>
            </a:p>
          </p:txBody>
        </p:sp>
        <p:sp>
          <p:nvSpPr>
            <p:cNvPr id="142455" name="Line 119"/>
            <p:cNvSpPr>
              <a:spLocks noChangeShapeType="1"/>
            </p:cNvSpPr>
            <p:nvPr/>
          </p:nvSpPr>
          <p:spPr bwMode="auto">
            <a:xfrm>
              <a:off x="703" y="1165"/>
              <a:ext cx="43" cy="1"/>
            </a:xfrm>
            <a:prstGeom prst="line">
              <a:avLst/>
            </a:prstGeom>
            <a:noFill/>
            <a:ln w="28575" cap="rnd">
              <a:solidFill>
                <a:srgbClr val="FF0000"/>
              </a:solidFill>
              <a:round/>
              <a:headEnd/>
              <a:tailEnd/>
            </a:ln>
          </p:spPr>
          <p:txBody>
            <a:bodyPr/>
            <a:lstStyle/>
            <a:p>
              <a:endParaRPr lang="en-US"/>
            </a:p>
          </p:txBody>
        </p:sp>
        <p:sp>
          <p:nvSpPr>
            <p:cNvPr id="142456" name="Line 120"/>
            <p:cNvSpPr>
              <a:spLocks noChangeShapeType="1"/>
            </p:cNvSpPr>
            <p:nvPr/>
          </p:nvSpPr>
          <p:spPr bwMode="auto">
            <a:xfrm>
              <a:off x="904" y="1278"/>
              <a:ext cx="54" cy="0"/>
            </a:xfrm>
            <a:prstGeom prst="line">
              <a:avLst/>
            </a:prstGeom>
            <a:noFill/>
            <a:ln w="28575" cap="rnd">
              <a:solidFill>
                <a:srgbClr val="FF0000"/>
              </a:solidFill>
              <a:round/>
              <a:headEnd/>
              <a:tailEnd/>
            </a:ln>
          </p:spPr>
          <p:txBody>
            <a:bodyPr/>
            <a:lstStyle/>
            <a:p>
              <a:endParaRPr lang="en-US"/>
            </a:p>
          </p:txBody>
        </p:sp>
        <p:sp>
          <p:nvSpPr>
            <p:cNvPr id="142457" name="Line 121"/>
            <p:cNvSpPr>
              <a:spLocks noChangeShapeType="1"/>
            </p:cNvSpPr>
            <p:nvPr/>
          </p:nvSpPr>
          <p:spPr bwMode="auto">
            <a:xfrm>
              <a:off x="1057" y="1383"/>
              <a:ext cx="53" cy="0"/>
            </a:xfrm>
            <a:prstGeom prst="line">
              <a:avLst/>
            </a:prstGeom>
            <a:noFill/>
            <a:ln w="28575" cap="rnd">
              <a:solidFill>
                <a:srgbClr val="FF0000"/>
              </a:solidFill>
              <a:round/>
              <a:headEnd/>
              <a:tailEnd/>
            </a:ln>
          </p:spPr>
          <p:txBody>
            <a:bodyPr/>
            <a:lstStyle/>
            <a:p>
              <a:endParaRPr lang="en-US"/>
            </a:p>
          </p:txBody>
        </p:sp>
        <p:sp>
          <p:nvSpPr>
            <p:cNvPr id="142458" name="Line 122"/>
            <p:cNvSpPr>
              <a:spLocks noChangeShapeType="1"/>
            </p:cNvSpPr>
            <p:nvPr/>
          </p:nvSpPr>
          <p:spPr bwMode="auto">
            <a:xfrm>
              <a:off x="1020" y="1430"/>
              <a:ext cx="37" cy="1"/>
            </a:xfrm>
            <a:prstGeom prst="line">
              <a:avLst/>
            </a:prstGeom>
            <a:noFill/>
            <a:ln w="28575" cap="rnd">
              <a:solidFill>
                <a:srgbClr val="FF0000"/>
              </a:solidFill>
              <a:round/>
              <a:headEnd/>
              <a:tailEnd/>
            </a:ln>
          </p:spPr>
          <p:txBody>
            <a:bodyPr/>
            <a:lstStyle/>
            <a:p>
              <a:endParaRPr lang="en-US"/>
            </a:p>
          </p:txBody>
        </p:sp>
        <p:sp>
          <p:nvSpPr>
            <p:cNvPr id="142459" name="Line 123"/>
            <p:cNvSpPr>
              <a:spLocks noChangeShapeType="1"/>
            </p:cNvSpPr>
            <p:nvPr/>
          </p:nvSpPr>
          <p:spPr bwMode="auto">
            <a:xfrm>
              <a:off x="1113" y="1551"/>
              <a:ext cx="37" cy="1"/>
            </a:xfrm>
            <a:prstGeom prst="line">
              <a:avLst/>
            </a:prstGeom>
            <a:noFill/>
            <a:ln w="28575" cap="rnd">
              <a:solidFill>
                <a:srgbClr val="FF0000"/>
              </a:solidFill>
              <a:round/>
              <a:headEnd/>
              <a:tailEnd/>
            </a:ln>
          </p:spPr>
          <p:txBody>
            <a:bodyPr/>
            <a:lstStyle/>
            <a:p>
              <a:endParaRPr lang="en-US"/>
            </a:p>
          </p:txBody>
        </p:sp>
        <p:sp>
          <p:nvSpPr>
            <p:cNvPr id="142460" name="Line 124"/>
            <p:cNvSpPr>
              <a:spLocks noChangeShapeType="1"/>
            </p:cNvSpPr>
            <p:nvPr/>
          </p:nvSpPr>
          <p:spPr bwMode="auto">
            <a:xfrm>
              <a:off x="1113" y="1665"/>
              <a:ext cx="53" cy="1"/>
            </a:xfrm>
            <a:prstGeom prst="line">
              <a:avLst/>
            </a:prstGeom>
            <a:noFill/>
            <a:ln w="28575" cap="rnd">
              <a:solidFill>
                <a:srgbClr val="FF0000"/>
              </a:solidFill>
              <a:round/>
              <a:headEnd/>
              <a:tailEnd/>
            </a:ln>
          </p:spPr>
          <p:txBody>
            <a:bodyPr/>
            <a:lstStyle/>
            <a:p>
              <a:endParaRPr lang="en-US"/>
            </a:p>
          </p:txBody>
        </p:sp>
        <p:sp>
          <p:nvSpPr>
            <p:cNvPr id="142461" name="Line 125"/>
            <p:cNvSpPr>
              <a:spLocks noChangeShapeType="1"/>
            </p:cNvSpPr>
            <p:nvPr/>
          </p:nvSpPr>
          <p:spPr bwMode="auto">
            <a:xfrm>
              <a:off x="1074" y="1608"/>
              <a:ext cx="39" cy="1"/>
            </a:xfrm>
            <a:prstGeom prst="line">
              <a:avLst/>
            </a:prstGeom>
            <a:noFill/>
            <a:ln w="28575" cap="rnd">
              <a:solidFill>
                <a:srgbClr val="FF0000"/>
              </a:solidFill>
              <a:round/>
              <a:headEnd/>
              <a:tailEnd/>
            </a:ln>
          </p:spPr>
          <p:txBody>
            <a:bodyPr/>
            <a:lstStyle/>
            <a:p>
              <a:endParaRPr lang="en-US"/>
            </a:p>
          </p:txBody>
        </p:sp>
        <p:sp>
          <p:nvSpPr>
            <p:cNvPr id="142462" name="Line 126"/>
            <p:cNvSpPr>
              <a:spLocks noChangeShapeType="1"/>
            </p:cNvSpPr>
            <p:nvPr/>
          </p:nvSpPr>
          <p:spPr bwMode="auto">
            <a:xfrm>
              <a:off x="1020" y="1680"/>
              <a:ext cx="54" cy="1"/>
            </a:xfrm>
            <a:prstGeom prst="line">
              <a:avLst/>
            </a:prstGeom>
            <a:noFill/>
            <a:ln w="28575" cap="rnd">
              <a:solidFill>
                <a:srgbClr val="FF0000"/>
              </a:solidFill>
              <a:round/>
              <a:headEnd/>
              <a:tailEnd/>
            </a:ln>
          </p:spPr>
          <p:txBody>
            <a:bodyPr/>
            <a:lstStyle/>
            <a:p>
              <a:endParaRPr lang="en-US"/>
            </a:p>
          </p:txBody>
        </p:sp>
        <p:sp>
          <p:nvSpPr>
            <p:cNvPr id="142463" name="Line 127"/>
            <p:cNvSpPr>
              <a:spLocks noChangeShapeType="1"/>
            </p:cNvSpPr>
            <p:nvPr/>
          </p:nvSpPr>
          <p:spPr bwMode="auto">
            <a:xfrm>
              <a:off x="964" y="1551"/>
              <a:ext cx="56" cy="1"/>
            </a:xfrm>
            <a:prstGeom prst="line">
              <a:avLst/>
            </a:prstGeom>
            <a:noFill/>
            <a:ln w="28575" cap="rnd">
              <a:solidFill>
                <a:srgbClr val="FF0000"/>
              </a:solidFill>
              <a:round/>
              <a:headEnd/>
              <a:tailEnd/>
            </a:ln>
          </p:spPr>
          <p:txBody>
            <a:bodyPr/>
            <a:lstStyle/>
            <a:p>
              <a:endParaRPr lang="en-US"/>
            </a:p>
          </p:txBody>
        </p:sp>
        <p:sp>
          <p:nvSpPr>
            <p:cNvPr id="142464" name="Line 128"/>
            <p:cNvSpPr>
              <a:spLocks noChangeShapeType="1"/>
            </p:cNvSpPr>
            <p:nvPr/>
          </p:nvSpPr>
          <p:spPr bwMode="auto">
            <a:xfrm>
              <a:off x="964" y="1834"/>
              <a:ext cx="149" cy="1"/>
            </a:xfrm>
            <a:prstGeom prst="line">
              <a:avLst/>
            </a:prstGeom>
            <a:noFill/>
            <a:ln w="28575" cap="rnd">
              <a:solidFill>
                <a:srgbClr val="FF0000"/>
              </a:solidFill>
              <a:round/>
              <a:headEnd/>
              <a:tailEnd/>
            </a:ln>
          </p:spPr>
          <p:txBody>
            <a:bodyPr/>
            <a:lstStyle/>
            <a:p>
              <a:endParaRPr lang="en-US"/>
            </a:p>
          </p:txBody>
        </p:sp>
        <p:sp>
          <p:nvSpPr>
            <p:cNvPr id="142465" name="Line 129"/>
            <p:cNvSpPr>
              <a:spLocks noChangeShapeType="1"/>
            </p:cNvSpPr>
            <p:nvPr/>
          </p:nvSpPr>
          <p:spPr bwMode="auto">
            <a:xfrm>
              <a:off x="904" y="1689"/>
              <a:ext cx="60" cy="2"/>
            </a:xfrm>
            <a:prstGeom prst="line">
              <a:avLst/>
            </a:prstGeom>
            <a:noFill/>
            <a:ln w="28575" cap="rnd">
              <a:solidFill>
                <a:srgbClr val="FF0000"/>
              </a:solidFill>
              <a:round/>
              <a:headEnd/>
              <a:tailEnd/>
            </a:ln>
          </p:spPr>
          <p:txBody>
            <a:bodyPr/>
            <a:lstStyle/>
            <a:p>
              <a:endParaRPr lang="en-US"/>
            </a:p>
          </p:txBody>
        </p:sp>
        <p:sp>
          <p:nvSpPr>
            <p:cNvPr id="142466" name="Line 130"/>
            <p:cNvSpPr>
              <a:spLocks noChangeShapeType="1"/>
            </p:cNvSpPr>
            <p:nvPr/>
          </p:nvSpPr>
          <p:spPr bwMode="auto">
            <a:xfrm>
              <a:off x="875" y="1487"/>
              <a:ext cx="29" cy="1"/>
            </a:xfrm>
            <a:prstGeom prst="line">
              <a:avLst/>
            </a:prstGeom>
            <a:noFill/>
            <a:ln w="28575" cap="rnd">
              <a:solidFill>
                <a:srgbClr val="FF0000"/>
              </a:solidFill>
              <a:round/>
              <a:headEnd/>
              <a:tailEnd/>
            </a:ln>
          </p:spPr>
          <p:txBody>
            <a:bodyPr/>
            <a:lstStyle/>
            <a:p>
              <a:endParaRPr lang="en-US"/>
            </a:p>
          </p:txBody>
        </p:sp>
        <p:sp>
          <p:nvSpPr>
            <p:cNvPr id="142467" name="Line 131"/>
            <p:cNvSpPr>
              <a:spLocks noChangeShapeType="1"/>
            </p:cNvSpPr>
            <p:nvPr/>
          </p:nvSpPr>
          <p:spPr bwMode="auto">
            <a:xfrm>
              <a:off x="1147" y="1938"/>
              <a:ext cx="76" cy="1"/>
            </a:xfrm>
            <a:prstGeom prst="line">
              <a:avLst/>
            </a:prstGeom>
            <a:noFill/>
            <a:ln w="28575" cap="rnd">
              <a:solidFill>
                <a:srgbClr val="FF0000"/>
              </a:solidFill>
              <a:round/>
              <a:headEnd/>
              <a:tailEnd/>
            </a:ln>
          </p:spPr>
          <p:txBody>
            <a:bodyPr/>
            <a:lstStyle/>
            <a:p>
              <a:endParaRPr lang="en-US"/>
            </a:p>
          </p:txBody>
        </p:sp>
        <p:sp>
          <p:nvSpPr>
            <p:cNvPr id="142468" name="Line 132"/>
            <p:cNvSpPr>
              <a:spLocks noChangeShapeType="1"/>
            </p:cNvSpPr>
            <p:nvPr/>
          </p:nvSpPr>
          <p:spPr bwMode="auto">
            <a:xfrm>
              <a:off x="1074" y="1987"/>
              <a:ext cx="73" cy="1"/>
            </a:xfrm>
            <a:prstGeom prst="line">
              <a:avLst/>
            </a:prstGeom>
            <a:noFill/>
            <a:ln w="28575" cap="rnd">
              <a:solidFill>
                <a:srgbClr val="FF0000"/>
              </a:solidFill>
              <a:round/>
              <a:headEnd/>
              <a:tailEnd/>
            </a:ln>
          </p:spPr>
          <p:txBody>
            <a:bodyPr/>
            <a:lstStyle/>
            <a:p>
              <a:endParaRPr lang="en-US"/>
            </a:p>
          </p:txBody>
        </p:sp>
        <p:sp>
          <p:nvSpPr>
            <p:cNvPr id="142469" name="Line 133"/>
            <p:cNvSpPr>
              <a:spLocks noChangeShapeType="1"/>
            </p:cNvSpPr>
            <p:nvPr/>
          </p:nvSpPr>
          <p:spPr bwMode="auto">
            <a:xfrm>
              <a:off x="1024" y="2036"/>
              <a:ext cx="50" cy="2"/>
            </a:xfrm>
            <a:prstGeom prst="line">
              <a:avLst/>
            </a:prstGeom>
            <a:noFill/>
            <a:ln w="28575" cap="rnd">
              <a:solidFill>
                <a:srgbClr val="FF0000"/>
              </a:solidFill>
              <a:round/>
              <a:headEnd/>
              <a:tailEnd/>
            </a:ln>
          </p:spPr>
          <p:txBody>
            <a:bodyPr/>
            <a:lstStyle/>
            <a:p>
              <a:endParaRPr lang="en-US"/>
            </a:p>
          </p:txBody>
        </p:sp>
        <p:sp>
          <p:nvSpPr>
            <p:cNvPr id="142470" name="Line 134"/>
            <p:cNvSpPr>
              <a:spLocks noChangeShapeType="1"/>
            </p:cNvSpPr>
            <p:nvPr/>
          </p:nvSpPr>
          <p:spPr bwMode="auto">
            <a:xfrm>
              <a:off x="921" y="2084"/>
              <a:ext cx="103" cy="1"/>
            </a:xfrm>
            <a:prstGeom prst="line">
              <a:avLst/>
            </a:prstGeom>
            <a:noFill/>
            <a:ln w="28575" cap="rnd">
              <a:solidFill>
                <a:srgbClr val="FF0000"/>
              </a:solidFill>
              <a:round/>
              <a:headEnd/>
              <a:tailEnd/>
            </a:ln>
          </p:spPr>
          <p:txBody>
            <a:bodyPr/>
            <a:lstStyle/>
            <a:p>
              <a:endParaRPr lang="en-US"/>
            </a:p>
          </p:txBody>
        </p:sp>
        <p:sp>
          <p:nvSpPr>
            <p:cNvPr id="142471" name="Line 135"/>
            <p:cNvSpPr>
              <a:spLocks noChangeShapeType="1"/>
            </p:cNvSpPr>
            <p:nvPr/>
          </p:nvSpPr>
          <p:spPr bwMode="auto">
            <a:xfrm>
              <a:off x="875" y="2141"/>
              <a:ext cx="46" cy="1"/>
            </a:xfrm>
            <a:prstGeom prst="line">
              <a:avLst/>
            </a:prstGeom>
            <a:noFill/>
            <a:ln w="28575" cap="rnd">
              <a:solidFill>
                <a:srgbClr val="FF0000"/>
              </a:solidFill>
              <a:round/>
              <a:headEnd/>
              <a:tailEnd/>
            </a:ln>
          </p:spPr>
          <p:txBody>
            <a:bodyPr/>
            <a:lstStyle/>
            <a:p>
              <a:endParaRPr lang="en-US"/>
            </a:p>
          </p:txBody>
        </p:sp>
        <p:sp>
          <p:nvSpPr>
            <p:cNvPr id="142472" name="Line 136"/>
            <p:cNvSpPr>
              <a:spLocks noChangeShapeType="1"/>
            </p:cNvSpPr>
            <p:nvPr/>
          </p:nvSpPr>
          <p:spPr bwMode="auto">
            <a:xfrm>
              <a:off x="842" y="1810"/>
              <a:ext cx="33" cy="1"/>
            </a:xfrm>
            <a:prstGeom prst="line">
              <a:avLst/>
            </a:prstGeom>
            <a:noFill/>
            <a:ln w="28575" cap="rnd">
              <a:solidFill>
                <a:srgbClr val="FF0000"/>
              </a:solidFill>
              <a:round/>
              <a:headEnd/>
              <a:tailEnd/>
            </a:ln>
          </p:spPr>
          <p:txBody>
            <a:bodyPr/>
            <a:lstStyle/>
            <a:p>
              <a:endParaRPr lang="en-US"/>
            </a:p>
          </p:txBody>
        </p:sp>
        <p:sp>
          <p:nvSpPr>
            <p:cNvPr id="142473" name="Line 137"/>
            <p:cNvSpPr>
              <a:spLocks noChangeShapeType="1"/>
            </p:cNvSpPr>
            <p:nvPr/>
          </p:nvSpPr>
          <p:spPr bwMode="auto">
            <a:xfrm>
              <a:off x="1051" y="2278"/>
              <a:ext cx="73" cy="0"/>
            </a:xfrm>
            <a:prstGeom prst="line">
              <a:avLst/>
            </a:prstGeom>
            <a:noFill/>
            <a:ln w="28575" cap="rnd">
              <a:solidFill>
                <a:srgbClr val="FF0000"/>
              </a:solidFill>
              <a:round/>
              <a:headEnd/>
              <a:tailEnd/>
            </a:ln>
          </p:spPr>
          <p:txBody>
            <a:bodyPr/>
            <a:lstStyle/>
            <a:p>
              <a:endParaRPr lang="en-US"/>
            </a:p>
          </p:txBody>
        </p:sp>
        <p:sp>
          <p:nvSpPr>
            <p:cNvPr id="142474" name="Line 138"/>
            <p:cNvSpPr>
              <a:spLocks noChangeShapeType="1"/>
            </p:cNvSpPr>
            <p:nvPr/>
          </p:nvSpPr>
          <p:spPr bwMode="auto">
            <a:xfrm>
              <a:off x="1014" y="2317"/>
              <a:ext cx="37" cy="1"/>
            </a:xfrm>
            <a:prstGeom prst="line">
              <a:avLst/>
            </a:prstGeom>
            <a:noFill/>
            <a:ln w="28575" cap="rnd">
              <a:solidFill>
                <a:srgbClr val="FF0000"/>
              </a:solidFill>
              <a:round/>
              <a:headEnd/>
              <a:tailEnd/>
            </a:ln>
          </p:spPr>
          <p:txBody>
            <a:bodyPr/>
            <a:lstStyle/>
            <a:p>
              <a:endParaRPr lang="en-US"/>
            </a:p>
          </p:txBody>
        </p:sp>
        <p:sp>
          <p:nvSpPr>
            <p:cNvPr id="142475" name="Line 139"/>
            <p:cNvSpPr>
              <a:spLocks noChangeShapeType="1"/>
            </p:cNvSpPr>
            <p:nvPr/>
          </p:nvSpPr>
          <p:spPr bwMode="auto">
            <a:xfrm>
              <a:off x="1014" y="2447"/>
              <a:ext cx="37" cy="2"/>
            </a:xfrm>
            <a:prstGeom prst="line">
              <a:avLst/>
            </a:prstGeom>
            <a:noFill/>
            <a:ln w="28575" cap="rnd">
              <a:solidFill>
                <a:srgbClr val="FF0000"/>
              </a:solidFill>
              <a:round/>
              <a:headEnd/>
              <a:tailEnd/>
            </a:ln>
          </p:spPr>
          <p:txBody>
            <a:bodyPr/>
            <a:lstStyle/>
            <a:p>
              <a:endParaRPr lang="en-US"/>
            </a:p>
          </p:txBody>
        </p:sp>
        <p:sp>
          <p:nvSpPr>
            <p:cNvPr id="142476" name="Line 140"/>
            <p:cNvSpPr>
              <a:spLocks noChangeShapeType="1"/>
            </p:cNvSpPr>
            <p:nvPr/>
          </p:nvSpPr>
          <p:spPr bwMode="auto">
            <a:xfrm>
              <a:off x="904" y="2382"/>
              <a:ext cx="110" cy="0"/>
            </a:xfrm>
            <a:prstGeom prst="line">
              <a:avLst/>
            </a:prstGeom>
            <a:noFill/>
            <a:ln w="28575" cap="rnd">
              <a:solidFill>
                <a:srgbClr val="FF0000"/>
              </a:solidFill>
              <a:round/>
              <a:headEnd/>
              <a:tailEnd/>
            </a:ln>
          </p:spPr>
          <p:txBody>
            <a:bodyPr/>
            <a:lstStyle/>
            <a:p>
              <a:endParaRPr lang="en-US"/>
            </a:p>
          </p:txBody>
        </p:sp>
        <p:sp>
          <p:nvSpPr>
            <p:cNvPr id="142477" name="Line 141"/>
            <p:cNvSpPr>
              <a:spLocks noChangeShapeType="1"/>
            </p:cNvSpPr>
            <p:nvPr/>
          </p:nvSpPr>
          <p:spPr bwMode="auto">
            <a:xfrm>
              <a:off x="842" y="2453"/>
              <a:ext cx="62" cy="2"/>
            </a:xfrm>
            <a:prstGeom prst="line">
              <a:avLst/>
            </a:prstGeom>
            <a:noFill/>
            <a:ln w="28575" cap="rnd">
              <a:solidFill>
                <a:srgbClr val="FF0000"/>
              </a:solidFill>
              <a:round/>
              <a:headEnd/>
              <a:tailEnd/>
            </a:ln>
          </p:spPr>
          <p:txBody>
            <a:bodyPr/>
            <a:lstStyle/>
            <a:p>
              <a:endParaRPr lang="en-US"/>
            </a:p>
          </p:txBody>
        </p:sp>
        <p:sp>
          <p:nvSpPr>
            <p:cNvPr id="142478" name="Line 142"/>
            <p:cNvSpPr>
              <a:spLocks noChangeShapeType="1"/>
            </p:cNvSpPr>
            <p:nvPr/>
          </p:nvSpPr>
          <p:spPr bwMode="auto">
            <a:xfrm>
              <a:off x="703" y="2131"/>
              <a:ext cx="139" cy="1"/>
            </a:xfrm>
            <a:prstGeom prst="line">
              <a:avLst/>
            </a:prstGeom>
            <a:noFill/>
            <a:ln w="28575" cap="rnd">
              <a:solidFill>
                <a:srgbClr val="FF0000"/>
              </a:solidFill>
              <a:round/>
              <a:headEnd/>
              <a:tailEnd/>
            </a:ln>
          </p:spPr>
          <p:txBody>
            <a:bodyPr/>
            <a:lstStyle/>
            <a:p>
              <a:endParaRPr lang="en-US"/>
            </a:p>
          </p:txBody>
        </p:sp>
        <p:sp>
          <p:nvSpPr>
            <p:cNvPr id="142479" name="Line 143"/>
            <p:cNvSpPr>
              <a:spLocks noChangeShapeType="1"/>
            </p:cNvSpPr>
            <p:nvPr/>
          </p:nvSpPr>
          <p:spPr bwMode="auto">
            <a:xfrm>
              <a:off x="606" y="1648"/>
              <a:ext cx="97" cy="1"/>
            </a:xfrm>
            <a:prstGeom prst="line">
              <a:avLst/>
            </a:prstGeom>
            <a:noFill/>
            <a:ln w="28575" cap="rnd">
              <a:solidFill>
                <a:srgbClr val="FF0000"/>
              </a:solidFill>
              <a:round/>
              <a:headEnd/>
              <a:tailEnd/>
            </a:ln>
          </p:spPr>
          <p:txBody>
            <a:bodyPr/>
            <a:lstStyle/>
            <a:p>
              <a:endParaRPr lang="en-US"/>
            </a:p>
          </p:txBody>
        </p:sp>
        <p:sp>
          <p:nvSpPr>
            <p:cNvPr id="142480" name="Line 144"/>
            <p:cNvSpPr>
              <a:spLocks noChangeShapeType="1"/>
            </p:cNvSpPr>
            <p:nvPr/>
          </p:nvSpPr>
          <p:spPr bwMode="auto">
            <a:xfrm>
              <a:off x="533" y="1375"/>
              <a:ext cx="73" cy="1"/>
            </a:xfrm>
            <a:prstGeom prst="line">
              <a:avLst/>
            </a:prstGeom>
            <a:noFill/>
            <a:ln w="19050" cap="rnd">
              <a:solidFill>
                <a:schemeClr val="tx1"/>
              </a:solidFill>
              <a:round/>
              <a:headEnd/>
              <a:tailEnd/>
            </a:ln>
          </p:spPr>
          <p:txBody>
            <a:bodyPr/>
            <a:lstStyle/>
            <a:p>
              <a:endParaRPr lang="en-US"/>
            </a:p>
          </p:txBody>
        </p:sp>
        <p:sp>
          <p:nvSpPr>
            <p:cNvPr id="142481" name="Line 145"/>
            <p:cNvSpPr>
              <a:spLocks noChangeShapeType="1"/>
            </p:cNvSpPr>
            <p:nvPr/>
          </p:nvSpPr>
          <p:spPr bwMode="auto">
            <a:xfrm>
              <a:off x="497" y="1833"/>
              <a:ext cx="36" cy="1"/>
            </a:xfrm>
            <a:prstGeom prst="line">
              <a:avLst/>
            </a:prstGeom>
            <a:noFill/>
            <a:ln w="19050" cap="rnd">
              <a:solidFill>
                <a:schemeClr val="tx1"/>
              </a:solidFill>
              <a:round/>
              <a:headEnd/>
              <a:tailEnd/>
            </a:ln>
          </p:spPr>
          <p:txBody>
            <a:bodyPr/>
            <a:lstStyle/>
            <a:p>
              <a:endParaRPr lang="en-US"/>
            </a:p>
          </p:txBody>
        </p:sp>
        <p:sp>
          <p:nvSpPr>
            <p:cNvPr id="142482" name="Line 146"/>
            <p:cNvSpPr>
              <a:spLocks noChangeShapeType="1"/>
            </p:cNvSpPr>
            <p:nvPr/>
          </p:nvSpPr>
          <p:spPr bwMode="auto">
            <a:xfrm>
              <a:off x="430" y="2222"/>
              <a:ext cx="66" cy="2"/>
            </a:xfrm>
            <a:prstGeom prst="line">
              <a:avLst/>
            </a:prstGeom>
            <a:noFill/>
            <a:ln w="19050" cap="rnd">
              <a:solidFill>
                <a:schemeClr val="tx1"/>
              </a:solidFill>
              <a:round/>
              <a:headEnd/>
              <a:tailEnd/>
            </a:ln>
          </p:spPr>
          <p:txBody>
            <a:bodyPr/>
            <a:lstStyle/>
            <a:p>
              <a:endParaRPr lang="en-US"/>
            </a:p>
          </p:txBody>
        </p:sp>
        <p:sp>
          <p:nvSpPr>
            <p:cNvPr id="142483" name="Line 147"/>
            <p:cNvSpPr>
              <a:spLocks noChangeShapeType="1"/>
            </p:cNvSpPr>
            <p:nvPr/>
          </p:nvSpPr>
          <p:spPr bwMode="auto">
            <a:xfrm>
              <a:off x="431" y="2809"/>
              <a:ext cx="265" cy="1"/>
            </a:xfrm>
            <a:prstGeom prst="line">
              <a:avLst/>
            </a:prstGeom>
            <a:noFill/>
            <a:ln w="19050" cap="rnd">
              <a:solidFill>
                <a:schemeClr val="tx1"/>
              </a:solidFill>
              <a:round/>
              <a:headEnd/>
              <a:tailEnd/>
            </a:ln>
          </p:spPr>
          <p:txBody>
            <a:bodyPr/>
            <a:lstStyle/>
            <a:p>
              <a:endParaRPr lang="en-US"/>
            </a:p>
          </p:txBody>
        </p:sp>
        <p:sp>
          <p:nvSpPr>
            <p:cNvPr id="142484" name="Line 148"/>
            <p:cNvSpPr>
              <a:spLocks noChangeShapeType="1"/>
            </p:cNvSpPr>
            <p:nvPr/>
          </p:nvSpPr>
          <p:spPr bwMode="auto">
            <a:xfrm>
              <a:off x="361" y="2465"/>
              <a:ext cx="70" cy="1"/>
            </a:xfrm>
            <a:prstGeom prst="line">
              <a:avLst/>
            </a:prstGeom>
            <a:noFill/>
            <a:ln w="19050" cap="rnd">
              <a:solidFill>
                <a:schemeClr val="tx1"/>
              </a:solidFill>
              <a:round/>
              <a:headEnd/>
              <a:tailEnd/>
            </a:ln>
          </p:spPr>
          <p:txBody>
            <a:bodyPr/>
            <a:lstStyle/>
            <a:p>
              <a:endParaRPr lang="en-US"/>
            </a:p>
          </p:txBody>
        </p:sp>
        <p:sp>
          <p:nvSpPr>
            <p:cNvPr id="142485" name="Line 149"/>
            <p:cNvSpPr>
              <a:spLocks noChangeShapeType="1"/>
            </p:cNvSpPr>
            <p:nvPr/>
          </p:nvSpPr>
          <p:spPr bwMode="auto">
            <a:xfrm>
              <a:off x="583" y="2922"/>
              <a:ext cx="259" cy="2"/>
            </a:xfrm>
            <a:prstGeom prst="line">
              <a:avLst/>
            </a:prstGeom>
            <a:noFill/>
            <a:ln w="19050" cap="rnd">
              <a:solidFill>
                <a:schemeClr val="tx1"/>
              </a:solidFill>
              <a:round/>
              <a:headEnd/>
              <a:tailEnd/>
            </a:ln>
          </p:spPr>
          <p:txBody>
            <a:bodyPr/>
            <a:lstStyle/>
            <a:p>
              <a:endParaRPr lang="en-US"/>
            </a:p>
          </p:txBody>
        </p:sp>
        <p:sp>
          <p:nvSpPr>
            <p:cNvPr id="142486" name="Line 150"/>
            <p:cNvSpPr>
              <a:spLocks noChangeShapeType="1"/>
            </p:cNvSpPr>
            <p:nvPr/>
          </p:nvSpPr>
          <p:spPr bwMode="auto">
            <a:xfrm>
              <a:off x="1077" y="3092"/>
              <a:ext cx="49" cy="1"/>
            </a:xfrm>
            <a:prstGeom prst="line">
              <a:avLst/>
            </a:prstGeom>
            <a:noFill/>
            <a:ln w="19050" cap="rnd">
              <a:solidFill>
                <a:schemeClr val="tx1"/>
              </a:solidFill>
              <a:round/>
              <a:headEnd/>
              <a:tailEnd/>
            </a:ln>
          </p:spPr>
          <p:txBody>
            <a:bodyPr/>
            <a:lstStyle/>
            <a:p>
              <a:endParaRPr lang="en-US"/>
            </a:p>
          </p:txBody>
        </p:sp>
        <p:sp>
          <p:nvSpPr>
            <p:cNvPr id="142487" name="Line 151"/>
            <p:cNvSpPr>
              <a:spLocks noChangeShapeType="1"/>
            </p:cNvSpPr>
            <p:nvPr/>
          </p:nvSpPr>
          <p:spPr bwMode="auto">
            <a:xfrm>
              <a:off x="984" y="3131"/>
              <a:ext cx="93" cy="1"/>
            </a:xfrm>
            <a:prstGeom prst="line">
              <a:avLst/>
            </a:prstGeom>
            <a:noFill/>
            <a:ln w="19050" cap="rnd">
              <a:solidFill>
                <a:schemeClr val="tx1"/>
              </a:solidFill>
              <a:round/>
              <a:headEnd/>
              <a:tailEnd/>
            </a:ln>
          </p:spPr>
          <p:txBody>
            <a:bodyPr/>
            <a:lstStyle/>
            <a:p>
              <a:endParaRPr lang="en-US"/>
            </a:p>
          </p:txBody>
        </p:sp>
        <p:sp>
          <p:nvSpPr>
            <p:cNvPr id="142488" name="Line 152"/>
            <p:cNvSpPr>
              <a:spLocks noChangeShapeType="1"/>
            </p:cNvSpPr>
            <p:nvPr/>
          </p:nvSpPr>
          <p:spPr bwMode="auto">
            <a:xfrm>
              <a:off x="583" y="3068"/>
              <a:ext cx="401" cy="1"/>
            </a:xfrm>
            <a:prstGeom prst="line">
              <a:avLst/>
            </a:prstGeom>
            <a:noFill/>
            <a:ln w="19050" cap="rnd">
              <a:solidFill>
                <a:schemeClr val="tx1"/>
              </a:solidFill>
              <a:round/>
              <a:headEnd/>
              <a:tailEnd/>
            </a:ln>
          </p:spPr>
          <p:txBody>
            <a:bodyPr/>
            <a:lstStyle/>
            <a:p>
              <a:endParaRPr lang="en-US"/>
            </a:p>
          </p:txBody>
        </p:sp>
        <p:sp>
          <p:nvSpPr>
            <p:cNvPr id="142489" name="Line 153"/>
            <p:cNvSpPr>
              <a:spLocks noChangeShapeType="1"/>
            </p:cNvSpPr>
            <p:nvPr/>
          </p:nvSpPr>
          <p:spPr bwMode="auto">
            <a:xfrm>
              <a:off x="361" y="2995"/>
              <a:ext cx="222" cy="1"/>
            </a:xfrm>
            <a:prstGeom prst="line">
              <a:avLst/>
            </a:prstGeom>
            <a:noFill/>
            <a:ln w="19050" cap="rnd">
              <a:solidFill>
                <a:schemeClr val="tx1"/>
              </a:solidFill>
              <a:round/>
              <a:headEnd/>
              <a:tailEnd/>
            </a:ln>
          </p:spPr>
          <p:txBody>
            <a:bodyPr/>
            <a:lstStyle/>
            <a:p>
              <a:endParaRPr lang="en-US"/>
            </a:p>
          </p:txBody>
        </p:sp>
        <p:sp>
          <p:nvSpPr>
            <p:cNvPr id="142490" name="Line 154"/>
            <p:cNvSpPr>
              <a:spLocks noChangeShapeType="1"/>
            </p:cNvSpPr>
            <p:nvPr/>
          </p:nvSpPr>
          <p:spPr bwMode="auto">
            <a:xfrm>
              <a:off x="331" y="2664"/>
              <a:ext cx="30" cy="1"/>
            </a:xfrm>
            <a:prstGeom prst="line">
              <a:avLst/>
            </a:prstGeom>
            <a:noFill/>
            <a:ln w="19050" cap="rnd">
              <a:solidFill>
                <a:schemeClr val="tx1"/>
              </a:solidFill>
              <a:round/>
              <a:headEnd/>
              <a:tailEnd/>
            </a:ln>
          </p:spPr>
          <p:txBody>
            <a:bodyPr/>
            <a:lstStyle/>
            <a:p>
              <a:endParaRPr lang="en-US"/>
            </a:p>
          </p:txBody>
        </p:sp>
        <p:sp>
          <p:nvSpPr>
            <p:cNvPr id="142491" name="Line 155"/>
            <p:cNvSpPr>
              <a:spLocks noChangeShapeType="1"/>
            </p:cNvSpPr>
            <p:nvPr/>
          </p:nvSpPr>
          <p:spPr bwMode="auto">
            <a:xfrm>
              <a:off x="431" y="3253"/>
              <a:ext cx="232" cy="1"/>
            </a:xfrm>
            <a:prstGeom prst="line">
              <a:avLst/>
            </a:prstGeom>
            <a:noFill/>
            <a:ln w="19050" cap="rnd">
              <a:solidFill>
                <a:schemeClr val="tx1"/>
              </a:solidFill>
              <a:round/>
              <a:headEnd/>
              <a:tailEnd/>
            </a:ln>
          </p:spPr>
          <p:txBody>
            <a:bodyPr/>
            <a:lstStyle/>
            <a:p>
              <a:endParaRPr lang="en-US"/>
            </a:p>
          </p:txBody>
        </p:sp>
        <p:sp>
          <p:nvSpPr>
            <p:cNvPr id="142492" name="Line 156"/>
            <p:cNvSpPr>
              <a:spLocks noChangeShapeType="1"/>
            </p:cNvSpPr>
            <p:nvPr/>
          </p:nvSpPr>
          <p:spPr bwMode="auto">
            <a:xfrm>
              <a:off x="331" y="3292"/>
              <a:ext cx="100" cy="1"/>
            </a:xfrm>
            <a:prstGeom prst="line">
              <a:avLst/>
            </a:prstGeom>
            <a:noFill/>
            <a:ln w="19050" cap="rnd">
              <a:solidFill>
                <a:schemeClr val="tx1"/>
              </a:solidFill>
              <a:round/>
              <a:headEnd/>
              <a:tailEnd/>
            </a:ln>
          </p:spPr>
          <p:txBody>
            <a:bodyPr/>
            <a:lstStyle/>
            <a:p>
              <a:endParaRPr lang="en-US"/>
            </a:p>
          </p:txBody>
        </p:sp>
        <p:sp>
          <p:nvSpPr>
            <p:cNvPr id="142493" name="Line 157"/>
            <p:cNvSpPr>
              <a:spLocks noChangeShapeType="1"/>
            </p:cNvSpPr>
            <p:nvPr/>
          </p:nvSpPr>
          <p:spPr bwMode="auto">
            <a:xfrm>
              <a:off x="288" y="2979"/>
              <a:ext cx="43" cy="1"/>
            </a:xfrm>
            <a:prstGeom prst="line">
              <a:avLst/>
            </a:prstGeom>
            <a:noFill/>
            <a:ln w="19050" cap="rnd">
              <a:solidFill>
                <a:schemeClr val="tx1"/>
              </a:solidFill>
              <a:round/>
              <a:headEnd/>
              <a:tailEnd/>
            </a:ln>
          </p:spPr>
          <p:txBody>
            <a:bodyPr/>
            <a:lstStyle/>
            <a:p>
              <a:endParaRPr lang="en-US"/>
            </a:p>
          </p:txBody>
        </p:sp>
        <p:sp>
          <p:nvSpPr>
            <p:cNvPr id="142494" name="Line 158"/>
            <p:cNvSpPr>
              <a:spLocks noChangeShapeType="1"/>
            </p:cNvSpPr>
            <p:nvPr/>
          </p:nvSpPr>
          <p:spPr bwMode="auto">
            <a:xfrm>
              <a:off x="544" y="3423"/>
              <a:ext cx="401" cy="1"/>
            </a:xfrm>
            <a:prstGeom prst="line">
              <a:avLst/>
            </a:prstGeom>
            <a:noFill/>
            <a:ln w="19050" cap="rnd">
              <a:solidFill>
                <a:schemeClr val="tx1"/>
              </a:solidFill>
              <a:round/>
              <a:headEnd/>
              <a:tailEnd/>
            </a:ln>
          </p:spPr>
          <p:txBody>
            <a:bodyPr/>
            <a:lstStyle/>
            <a:p>
              <a:endParaRPr lang="en-US"/>
            </a:p>
          </p:txBody>
        </p:sp>
        <p:sp>
          <p:nvSpPr>
            <p:cNvPr id="142495" name="Line 159"/>
            <p:cNvSpPr>
              <a:spLocks noChangeShapeType="1"/>
            </p:cNvSpPr>
            <p:nvPr/>
          </p:nvSpPr>
          <p:spPr bwMode="auto">
            <a:xfrm>
              <a:off x="288" y="3461"/>
              <a:ext cx="256" cy="2"/>
            </a:xfrm>
            <a:prstGeom prst="line">
              <a:avLst/>
            </a:prstGeom>
            <a:noFill/>
            <a:ln w="19050" cap="rnd">
              <a:solidFill>
                <a:schemeClr val="tx1"/>
              </a:solidFill>
              <a:round/>
              <a:headEnd/>
              <a:tailEnd/>
            </a:ln>
          </p:spPr>
          <p:txBody>
            <a:bodyPr/>
            <a:lstStyle/>
            <a:p>
              <a:endParaRPr lang="en-US"/>
            </a:p>
          </p:txBody>
        </p:sp>
      </p:grpSp>
      <p:pic>
        <p:nvPicPr>
          <p:cNvPr id="142497" name="Picture 161" descr="ouSim_BMvar20b"/>
          <p:cNvPicPr>
            <a:picLocks noChangeAspect="1" noChangeArrowheads="1"/>
          </p:cNvPicPr>
          <p:nvPr/>
        </p:nvPicPr>
        <p:blipFill>
          <a:blip r:embed="rId3" cstate="print"/>
          <a:srcRect/>
          <a:stretch>
            <a:fillRect/>
          </a:stretch>
        </p:blipFill>
        <p:spPr bwMode="auto">
          <a:xfrm>
            <a:off x="2586038" y="76200"/>
            <a:ext cx="6472237" cy="64722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6" name="Picture 4" descr="ouSim_BMvar20"/>
          <p:cNvPicPr>
            <a:picLocks noChangeAspect="1" noChangeArrowheads="1"/>
          </p:cNvPicPr>
          <p:nvPr/>
        </p:nvPicPr>
        <p:blipFill>
          <a:blip r:embed="rId3" cstate="print"/>
          <a:srcRect/>
          <a:stretch>
            <a:fillRect/>
          </a:stretch>
        </p:blipFill>
        <p:spPr bwMode="auto">
          <a:xfrm>
            <a:off x="914400" y="0"/>
            <a:ext cx="3656013" cy="3656013"/>
          </a:xfrm>
          <a:prstGeom prst="rect">
            <a:avLst/>
          </a:prstGeom>
          <a:noFill/>
        </p:spPr>
      </p:pic>
      <p:pic>
        <p:nvPicPr>
          <p:cNvPr id="182277" name="Picture 5" descr="ouSim_BMvar20b"/>
          <p:cNvPicPr>
            <a:picLocks noChangeAspect="1" noChangeArrowheads="1"/>
          </p:cNvPicPr>
          <p:nvPr/>
        </p:nvPicPr>
        <p:blipFill>
          <a:blip r:embed="rId4" cstate="print"/>
          <a:srcRect/>
          <a:stretch>
            <a:fillRect/>
          </a:stretch>
        </p:blipFill>
        <p:spPr bwMode="auto">
          <a:xfrm>
            <a:off x="4533900" y="0"/>
            <a:ext cx="3656013" cy="3656013"/>
          </a:xfrm>
          <a:prstGeom prst="rect">
            <a:avLst/>
          </a:prstGeom>
          <a:noFill/>
        </p:spPr>
      </p:pic>
      <p:pic>
        <p:nvPicPr>
          <p:cNvPr id="182278" name="Picture 6" descr="ouSim_BMvar20c"/>
          <p:cNvPicPr>
            <a:picLocks noChangeAspect="1" noChangeArrowheads="1"/>
          </p:cNvPicPr>
          <p:nvPr/>
        </p:nvPicPr>
        <p:blipFill>
          <a:blip r:embed="rId5" cstate="print"/>
          <a:srcRect/>
          <a:stretch>
            <a:fillRect/>
          </a:stretch>
        </p:blipFill>
        <p:spPr bwMode="auto">
          <a:xfrm>
            <a:off x="914400" y="3125788"/>
            <a:ext cx="3656013" cy="3656012"/>
          </a:xfrm>
          <a:prstGeom prst="rect">
            <a:avLst/>
          </a:prstGeom>
          <a:noFill/>
        </p:spPr>
      </p:pic>
      <p:pic>
        <p:nvPicPr>
          <p:cNvPr id="182279" name="Picture 7" descr="ouSim_BMvar20d"/>
          <p:cNvPicPr>
            <a:picLocks noChangeAspect="1" noChangeArrowheads="1"/>
          </p:cNvPicPr>
          <p:nvPr/>
        </p:nvPicPr>
        <p:blipFill>
          <a:blip r:embed="rId6" cstate="print"/>
          <a:srcRect/>
          <a:stretch>
            <a:fillRect/>
          </a:stretch>
        </p:blipFill>
        <p:spPr bwMode="auto">
          <a:xfrm>
            <a:off x="4535488" y="3125788"/>
            <a:ext cx="3656012" cy="365601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descr="Butler and King 2004_AmNat_OU models_Page_04"/>
          <p:cNvPicPr>
            <a:picLocks noChangeAspect="1" noChangeArrowheads="1"/>
          </p:cNvPicPr>
          <p:nvPr/>
        </p:nvPicPr>
        <p:blipFill>
          <a:blip r:embed="rId3" cstate="print"/>
          <a:srcRect/>
          <a:stretch>
            <a:fillRect/>
          </a:stretch>
        </p:blipFill>
        <p:spPr bwMode="auto">
          <a:xfrm>
            <a:off x="838200" y="1612900"/>
            <a:ext cx="4657725" cy="4254500"/>
          </a:xfrm>
          <a:prstGeom prst="rect">
            <a:avLst/>
          </a:prstGeom>
          <a:noFill/>
          <a:ln w="12700">
            <a:solidFill>
              <a:srgbClr val="000000"/>
            </a:solidFill>
            <a:miter lim="800000"/>
            <a:headEnd/>
            <a:tailEnd/>
          </a:ln>
        </p:spPr>
      </p:pic>
      <p:sp>
        <p:nvSpPr>
          <p:cNvPr id="46084" name="Text Box 4"/>
          <p:cNvSpPr txBox="1">
            <a:spLocks noChangeArrowheads="1"/>
          </p:cNvSpPr>
          <p:nvPr/>
        </p:nvSpPr>
        <p:spPr bwMode="auto">
          <a:xfrm>
            <a:off x="4287838" y="1724025"/>
            <a:ext cx="1238250" cy="366712"/>
          </a:xfrm>
          <a:prstGeom prst="rect">
            <a:avLst/>
          </a:prstGeom>
          <a:noFill/>
          <a:ln w="9525">
            <a:noFill/>
            <a:miter lim="800000"/>
            <a:headEnd/>
            <a:tailEnd/>
          </a:ln>
          <a:effectLst/>
        </p:spPr>
        <p:txBody>
          <a:bodyPr wrap="none">
            <a:spAutoFit/>
          </a:bodyPr>
          <a:lstStyle/>
          <a:p>
            <a:r>
              <a:rPr lang="en-US" i="1"/>
              <a:t>Species 1</a:t>
            </a:r>
          </a:p>
        </p:txBody>
      </p:sp>
      <p:sp>
        <p:nvSpPr>
          <p:cNvPr id="46085" name="Text Box 5"/>
          <p:cNvSpPr txBox="1">
            <a:spLocks noChangeArrowheads="1"/>
          </p:cNvSpPr>
          <p:nvPr/>
        </p:nvSpPr>
        <p:spPr bwMode="auto">
          <a:xfrm>
            <a:off x="4284663" y="2790825"/>
            <a:ext cx="1238250" cy="366712"/>
          </a:xfrm>
          <a:prstGeom prst="rect">
            <a:avLst/>
          </a:prstGeom>
          <a:noFill/>
          <a:ln w="9525">
            <a:noFill/>
            <a:miter lim="800000"/>
            <a:headEnd/>
            <a:tailEnd/>
          </a:ln>
          <a:effectLst/>
        </p:spPr>
        <p:txBody>
          <a:bodyPr wrap="none">
            <a:spAutoFit/>
          </a:bodyPr>
          <a:lstStyle/>
          <a:p>
            <a:r>
              <a:rPr lang="en-US" i="1"/>
              <a:t>Species 2</a:t>
            </a:r>
          </a:p>
        </p:txBody>
      </p:sp>
      <p:sp>
        <p:nvSpPr>
          <p:cNvPr id="46086" name="Text Box 6"/>
          <p:cNvSpPr txBox="1">
            <a:spLocks noChangeArrowheads="1"/>
          </p:cNvSpPr>
          <p:nvPr/>
        </p:nvSpPr>
        <p:spPr bwMode="auto">
          <a:xfrm>
            <a:off x="5737225" y="1782762"/>
            <a:ext cx="3135313" cy="1069975"/>
          </a:xfrm>
          <a:prstGeom prst="rect">
            <a:avLst/>
          </a:prstGeom>
          <a:noFill/>
          <a:ln w="9525">
            <a:noFill/>
            <a:miter lim="800000"/>
            <a:headEnd/>
            <a:tailEnd/>
          </a:ln>
          <a:effectLst/>
        </p:spPr>
        <p:txBody>
          <a:bodyPr>
            <a:spAutoFit/>
          </a:bodyPr>
          <a:lstStyle/>
          <a:p>
            <a:pPr>
              <a:spcBef>
                <a:spcPct val="50000"/>
              </a:spcBef>
            </a:pPr>
            <a:r>
              <a:rPr lang="en-US" sz="1600" dirty="0"/>
              <a:t>At the completion of speciation, species 1 and 2 are presumed to evolve independently.</a:t>
            </a:r>
          </a:p>
        </p:txBody>
      </p:sp>
      <p:sp>
        <p:nvSpPr>
          <p:cNvPr id="46087" name="Text Box 7"/>
          <p:cNvSpPr txBox="1">
            <a:spLocks noChangeArrowheads="1"/>
          </p:cNvSpPr>
          <p:nvPr/>
        </p:nvSpPr>
        <p:spPr bwMode="auto">
          <a:xfrm>
            <a:off x="5737225" y="3078162"/>
            <a:ext cx="3130550" cy="1069975"/>
          </a:xfrm>
          <a:prstGeom prst="rect">
            <a:avLst/>
          </a:prstGeom>
          <a:noFill/>
          <a:ln w="9525">
            <a:noFill/>
            <a:miter lim="800000"/>
            <a:headEnd/>
            <a:tailEnd/>
          </a:ln>
          <a:effectLst/>
        </p:spPr>
        <p:txBody>
          <a:bodyPr>
            <a:spAutoFit/>
          </a:bodyPr>
          <a:lstStyle/>
          <a:p>
            <a:pPr>
              <a:spcBef>
                <a:spcPct val="50000"/>
              </a:spcBef>
            </a:pPr>
            <a:r>
              <a:rPr lang="en-US" sz="1600" dirty="0"/>
              <a:t>Under an OU model with a single optimum, expectation is that the two do not diverge in mean character value.</a:t>
            </a:r>
          </a:p>
        </p:txBody>
      </p:sp>
      <p:sp>
        <p:nvSpPr>
          <p:cNvPr id="46088" name="Text Box 8"/>
          <p:cNvSpPr txBox="1">
            <a:spLocks noChangeArrowheads="1"/>
          </p:cNvSpPr>
          <p:nvPr/>
        </p:nvSpPr>
        <p:spPr bwMode="auto">
          <a:xfrm>
            <a:off x="407988" y="6400800"/>
            <a:ext cx="5019675" cy="336550"/>
          </a:xfrm>
          <a:prstGeom prst="rect">
            <a:avLst/>
          </a:prstGeom>
          <a:noFill/>
          <a:ln w="9525">
            <a:noFill/>
            <a:miter lim="800000"/>
            <a:headEnd/>
            <a:tailEnd/>
          </a:ln>
          <a:effectLst/>
        </p:spPr>
        <p:txBody>
          <a:bodyPr wrap="none">
            <a:spAutoFit/>
          </a:bodyPr>
          <a:lstStyle/>
          <a:p>
            <a:r>
              <a:rPr lang="en-US" sz="1600"/>
              <a:t>From Butler and King 2004, </a:t>
            </a:r>
            <a:r>
              <a:rPr lang="en-US" sz="1600" i="1"/>
              <a:t>Am. Nat.</a:t>
            </a:r>
            <a:r>
              <a:rPr lang="en-US" sz="1600"/>
              <a:t> 164: 283</a:t>
            </a:r>
            <a:r>
              <a:rPr lang="en-US" sz="1600">
                <a:cs typeface="Times New Roman" pitchFamily="18" charset="0"/>
              </a:rPr>
              <a:t>–</a:t>
            </a:r>
            <a:r>
              <a:rPr lang="en-US" sz="1600"/>
              <a:t>295</a:t>
            </a:r>
          </a:p>
        </p:txBody>
      </p:sp>
      <p:sp>
        <p:nvSpPr>
          <p:cNvPr id="46089" name="Text Box 9"/>
          <p:cNvSpPr txBox="1">
            <a:spLocks noChangeArrowheads="1"/>
          </p:cNvSpPr>
          <p:nvPr/>
        </p:nvSpPr>
        <p:spPr bwMode="auto">
          <a:xfrm>
            <a:off x="5140325" y="4605337"/>
            <a:ext cx="434975" cy="457200"/>
          </a:xfrm>
          <a:prstGeom prst="rect">
            <a:avLst/>
          </a:prstGeom>
          <a:noFill/>
          <a:ln w="9525">
            <a:noFill/>
            <a:miter lim="800000"/>
            <a:headEnd/>
            <a:tailEnd/>
          </a:ln>
          <a:effectLst/>
        </p:spPr>
        <p:txBody>
          <a:bodyPr wrap="none">
            <a:spAutoFit/>
          </a:bodyPr>
          <a:lstStyle/>
          <a:p>
            <a:r>
              <a:rPr lang="en-US" sz="2400" b="0" i="1">
                <a:latin typeface="Times New Roman" pitchFamily="18" charset="0"/>
                <a:cs typeface="Times New Roman" pitchFamily="18" charset="0"/>
              </a:rPr>
              <a:t>θ</a:t>
            </a:r>
            <a:r>
              <a:rPr lang="en-US" sz="2400" b="0" baseline="-25000">
                <a:latin typeface="Times New Roman" pitchFamily="18" charset="0"/>
              </a:rPr>
              <a:t>1</a:t>
            </a:r>
          </a:p>
        </p:txBody>
      </p:sp>
      <p:sp>
        <p:nvSpPr>
          <p:cNvPr id="46090" name="Text Box 10"/>
          <p:cNvSpPr txBox="1">
            <a:spLocks noChangeArrowheads="1"/>
          </p:cNvSpPr>
          <p:nvPr/>
        </p:nvSpPr>
        <p:spPr bwMode="auto">
          <a:xfrm>
            <a:off x="5148263" y="5138737"/>
            <a:ext cx="434975" cy="457200"/>
          </a:xfrm>
          <a:prstGeom prst="rect">
            <a:avLst/>
          </a:prstGeom>
          <a:noFill/>
          <a:ln w="9525">
            <a:noFill/>
            <a:miter lim="800000"/>
            <a:headEnd/>
            <a:tailEnd/>
          </a:ln>
          <a:effectLst/>
        </p:spPr>
        <p:txBody>
          <a:bodyPr wrap="none">
            <a:spAutoFit/>
          </a:bodyPr>
          <a:lstStyle/>
          <a:p>
            <a:r>
              <a:rPr lang="en-US" sz="2400" b="0" i="1">
                <a:latin typeface="Times New Roman" pitchFamily="18" charset="0"/>
                <a:cs typeface="Times New Roman" pitchFamily="18" charset="0"/>
              </a:rPr>
              <a:t>θ</a:t>
            </a:r>
            <a:r>
              <a:rPr lang="en-US" sz="2400" b="0" baseline="-25000">
                <a:latin typeface="Times New Roman" pitchFamily="18" charset="0"/>
              </a:rPr>
              <a:t>2</a:t>
            </a:r>
          </a:p>
        </p:txBody>
      </p:sp>
      <p:sp>
        <p:nvSpPr>
          <p:cNvPr id="46091" name="Text Box 11"/>
          <p:cNvSpPr txBox="1">
            <a:spLocks noChangeArrowheads="1"/>
          </p:cNvSpPr>
          <p:nvPr/>
        </p:nvSpPr>
        <p:spPr bwMode="auto">
          <a:xfrm>
            <a:off x="5146675" y="3462337"/>
            <a:ext cx="409575" cy="457200"/>
          </a:xfrm>
          <a:prstGeom prst="rect">
            <a:avLst/>
          </a:prstGeom>
          <a:noFill/>
          <a:ln w="9525">
            <a:noFill/>
            <a:miter lim="800000"/>
            <a:headEnd/>
            <a:tailEnd/>
          </a:ln>
          <a:effectLst/>
        </p:spPr>
        <p:txBody>
          <a:bodyPr wrap="none">
            <a:spAutoFit/>
          </a:bodyPr>
          <a:lstStyle/>
          <a:p>
            <a:r>
              <a:rPr lang="en-US" sz="2400" b="0" i="1">
                <a:latin typeface="Times New Roman" pitchFamily="18" charset="0"/>
                <a:cs typeface="Times New Roman" pitchFamily="18" charset="0"/>
              </a:rPr>
              <a:t>θ</a:t>
            </a:r>
            <a:r>
              <a:rPr lang="en-US" sz="2400" b="0">
                <a:latin typeface="Times New Roman" pitchFamily="18" charset="0"/>
                <a:cs typeface="Times New Roman" pitchFamily="18" charset="0"/>
              </a:rPr>
              <a:t> </a:t>
            </a:r>
          </a:p>
        </p:txBody>
      </p:sp>
      <p:sp>
        <p:nvSpPr>
          <p:cNvPr id="46092" name="Text Box 12"/>
          <p:cNvSpPr txBox="1">
            <a:spLocks noChangeArrowheads="1"/>
          </p:cNvSpPr>
          <p:nvPr/>
        </p:nvSpPr>
        <p:spPr bwMode="auto">
          <a:xfrm>
            <a:off x="5737225" y="4300537"/>
            <a:ext cx="3163888" cy="1558925"/>
          </a:xfrm>
          <a:prstGeom prst="rect">
            <a:avLst/>
          </a:prstGeom>
          <a:noFill/>
          <a:ln w="9525">
            <a:noFill/>
            <a:miter lim="800000"/>
            <a:headEnd/>
            <a:tailEnd/>
          </a:ln>
          <a:effectLst/>
        </p:spPr>
        <p:txBody>
          <a:bodyPr>
            <a:spAutoFit/>
          </a:bodyPr>
          <a:lstStyle/>
          <a:p>
            <a:pPr>
              <a:spcBef>
                <a:spcPct val="50000"/>
              </a:spcBef>
            </a:pPr>
            <a:r>
              <a:rPr lang="en-US" sz="1600"/>
              <a:t>Under an OU model with a separate optimum for each branch, character means diverge. Brownian motion is an OU model with </a:t>
            </a:r>
            <a:r>
              <a:rPr lang="en-US" sz="1600">
                <a:cs typeface="Times New Roman" pitchFamily="18" charset="0"/>
              </a:rPr>
              <a:t>α (selection strength)</a:t>
            </a:r>
            <a:r>
              <a:rPr lang="en-US" sz="1600"/>
              <a:t>  = 0.</a:t>
            </a:r>
          </a:p>
        </p:txBody>
      </p:sp>
      <p:sp>
        <p:nvSpPr>
          <p:cNvPr id="13" name="Title 12"/>
          <p:cNvSpPr>
            <a:spLocks noGrp="1"/>
          </p:cNvSpPr>
          <p:nvPr>
            <p:ph type="title"/>
          </p:nvPr>
        </p:nvSpPr>
        <p:spPr/>
        <p:txBody>
          <a:bodyPr>
            <a:normAutofit/>
          </a:bodyPr>
          <a:lstStyle/>
          <a:p>
            <a:r>
              <a:rPr lang="en-US" sz="3600" dirty="0" smtClean="0"/>
              <a:t>The Hansen model</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46087" grpId="0" autoUpdateAnimBg="0"/>
      <p:bldP spid="4609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304925"/>
            <a:ext cx="1905000" cy="4648200"/>
            <a:chOff x="288" y="576"/>
            <a:chExt cx="960" cy="2928"/>
          </a:xfrm>
        </p:grpSpPr>
        <p:sp>
          <p:nvSpPr>
            <p:cNvPr id="200707" name="Line 3"/>
            <p:cNvSpPr>
              <a:spLocks noChangeShapeType="1"/>
            </p:cNvSpPr>
            <p:nvPr/>
          </p:nvSpPr>
          <p:spPr bwMode="auto">
            <a:xfrm flipV="1">
              <a:off x="288" y="2979"/>
              <a:ext cx="1" cy="482"/>
            </a:xfrm>
            <a:prstGeom prst="line">
              <a:avLst/>
            </a:prstGeom>
            <a:noFill/>
            <a:ln w="19050" cap="rnd">
              <a:solidFill>
                <a:schemeClr val="tx1"/>
              </a:solidFill>
              <a:round/>
              <a:headEnd/>
              <a:tailEnd/>
            </a:ln>
          </p:spPr>
          <p:txBody>
            <a:bodyPr/>
            <a:lstStyle/>
            <a:p>
              <a:endParaRPr lang="en-US"/>
            </a:p>
          </p:txBody>
        </p:sp>
        <p:sp>
          <p:nvSpPr>
            <p:cNvPr id="200708" name="Line 4"/>
            <p:cNvSpPr>
              <a:spLocks noChangeShapeType="1"/>
            </p:cNvSpPr>
            <p:nvPr/>
          </p:nvSpPr>
          <p:spPr bwMode="auto">
            <a:xfrm flipV="1">
              <a:off x="544" y="3423"/>
              <a:ext cx="0" cy="80"/>
            </a:xfrm>
            <a:prstGeom prst="line">
              <a:avLst/>
            </a:prstGeom>
            <a:noFill/>
            <a:ln w="19050" cap="rnd">
              <a:solidFill>
                <a:schemeClr val="tx1"/>
              </a:solidFill>
              <a:round/>
              <a:headEnd/>
              <a:tailEnd/>
            </a:ln>
          </p:spPr>
          <p:txBody>
            <a:bodyPr/>
            <a:lstStyle/>
            <a:p>
              <a:endParaRPr lang="en-US"/>
            </a:p>
          </p:txBody>
        </p:sp>
        <p:sp>
          <p:nvSpPr>
            <p:cNvPr id="200709" name="Line 5"/>
            <p:cNvSpPr>
              <a:spLocks noChangeShapeType="1"/>
            </p:cNvSpPr>
            <p:nvPr/>
          </p:nvSpPr>
          <p:spPr bwMode="auto">
            <a:xfrm flipV="1">
              <a:off x="945" y="3399"/>
              <a:ext cx="0" cy="47"/>
            </a:xfrm>
            <a:prstGeom prst="line">
              <a:avLst/>
            </a:prstGeom>
            <a:noFill/>
            <a:ln w="19050" cap="rnd">
              <a:solidFill>
                <a:schemeClr val="tx1"/>
              </a:solidFill>
              <a:round/>
              <a:headEnd/>
              <a:tailEnd/>
            </a:ln>
          </p:spPr>
          <p:txBody>
            <a:bodyPr/>
            <a:lstStyle/>
            <a:p>
              <a:endParaRPr lang="en-US"/>
            </a:p>
          </p:txBody>
        </p:sp>
        <p:sp>
          <p:nvSpPr>
            <p:cNvPr id="200710" name="Line 6"/>
            <p:cNvSpPr>
              <a:spLocks noChangeShapeType="1"/>
            </p:cNvSpPr>
            <p:nvPr/>
          </p:nvSpPr>
          <p:spPr bwMode="auto">
            <a:xfrm flipV="1">
              <a:off x="331" y="2664"/>
              <a:ext cx="1" cy="628"/>
            </a:xfrm>
            <a:prstGeom prst="line">
              <a:avLst/>
            </a:prstGeom>
            <a:noFill/>
            <a:ln w="19050" cap="rnd">
              <a:solidFill>
                <a:schemeClr val="tx1"/>
              </a:solidFill>
              <a:round/>
              <a:headEnd/>
              <a:tailEnd/>
            </a:ln>
          </p:spPr>
          <p:txBody>
            <a:bodyPr/>
            <a:lstStyle/>
            <a:p>
              <a:endParaRPr lang="en-US"/>
            </a:p>
          </p:txBody>
        </p:sp>
        <p:sp>
          <p:nvSpPr>
            <p:cNvPr id="200711" name="Line 7"/>
            <p:cNvSpPr>
              <a:spLocks noChangeShapeType="1"/>
            </p:cNvSpPr>
            <p:nvPr/>
          </p:nvSpPr>
          <p:spPr bwMode="auto">
            <a:xfrm flipV="1">
              <a:off x="431" y="3253"/>
              <a:ext cx="0" cy="89"/>
            </a:xfrm>
            <a:prstGeom prst="line">
              <a:avLst/>
            </a:prstGeom>
            <a:noFill/>
            <a:ln w="19050" cap="rnd">
              <a:solidFill>
                <a:schemeClr val="tx1"/>
              </a:solidFill>
              <a:round/>
              <a:headEnd/>
              <a:tailEnd/>
            </a:ln>
          </p:spPr>
          <p:txBody>
            <a:bodyPr/>
            <a:lstStyle/>
            <a:p>
              <a:endParaRPr lang="en-US"/>
            </a:p>
          </p:txBody>
        </p:sp>
        <p:sp>
          <p:nvSpPr>
            <p:cNvPr id="200712" name="Line 8"/>
            <p:cNvSpPr>
              <a:spLocks noChangeShapeType="1"/>
            </p:cNvSpPr>
            <p:nvPr/>
          </p:nvSpPr>
          <p:spPr bwMode="auto">
            <a:xfrm flipV="1">
              <a:off x="663" y="3229"/>
              <a:ext cx="0" cy="56"/>
            </a:xfrm>
            <a:prstGeom prst="line">
              <a:avLst/>
            </a:prstGeom>
            <a:noFill/>
            <a:ln w="19050" cap="rnd">
              <a:solidFill>
                <a:schemeClr val="tx1"/>
              </a:solidFill>
              <a:round/>
              <a:headEnd/>
              <a:tailEnd/>
            </a:ln>
          </p:spPr>
          <p:txBody>
            <a:bodyPr/>
            <a:lstStyle/>
            <a:p>
              <a:endParaRPr lang="en-US"/>
            </a:p>
          </p:txBody>
        </p:sp>
        <p:sp>
          <p:nvSpPr>
            <p:cNvPr id="200713" name="Line 9"/>
            <p:cNvSpPr>
              <a:spLocks noChangeShapeType="1"/>
            </p:cNvSpPr>
            <p:nvPr/>
          </p:nvSpPr>
          <p:spPr bwMode="auto">
            <a:xfrm flipV="1">
              <a:off x="361" y="2472"/>
              <a:ext cx="0" cy="523"/>
            </a:xfrm>
            <a:prstGeom prst="line">
              <a:avLst/>
            </a:prstGeom>
            <a:noFill/>
            <a:ln w="19050" cap="rnd">
              <a:solidFill>
                <a:schemeClr val="tx1"/>
              </a:solidFill>
              <a:round/>
              <a:headEnd/>
              <a:tailEnd/>
            </a:ln>
          </p:spPr>
          <p:txBody>
            <a:bodyPr/>
            <a:lstStyle/>
            <a:p>
              <a:endParaRPr lang="en-US"/>
            </a:p>
          </p:txBody>
        </p:sp>
        <p:sp>
          <p:nvSpPr>
            <p:cNvPr id="200714" name="Line 10"/>
            <p:cNvSpPr>
              <a:spLocks noChangeShapeType="1"/>
            </p:cNvSpPr>
            <p:nvPr/>
          </p:nvSpPr>
          <p:spPr bwMode="auto">
            <a:xfrm flipV="1">
              <a:off x="583" y="2922"/>
              <a:ext cx="1" cy="146"/>
            </a:xfrm>
            <a:prstGeom prst="line">
              <a:avLst/>
            </a:prstGeom>
            <a:noFill/>
            <a:ln w="19050" cap="rnd">
              <a:solidFill>
                <a:schemeClr val="tx1"/>
              </a:solidFill>
              <a:round/>
              <a:headEnd/>
              <a:tailEnd/>
            </a:ln>
          </p:spPr>
          <p:txBody>
            <a:bodyPr/>
            <a:lstStyle/>
            <a:p>
              <a:endParaRPr lang="en-US"/>
            </a:p>
          </p:txBody>
        </p:sp>
        <p:sp>
          <p:nvSpPr>
            <p:cNvPr id="200715" name="Line 11"/>
            <p:cNvSpPr>
              <a:spLocks noChangeShapeType="1"/>
            </p:cNvSpPr>
            <p:nvPr/>
          </p:nvSpPr>
          <p:spPr bwMode="auto">
            <a:xfrm flipV="1">
              <a:off x="984" y="3003"/>
              <a:ext cx="0" cy="128"/>
            </a:xfrm>
            <a:prstGeom prst="line">
              <a:avLst/>
            </a:prstGeom>
            <a:noFill/>
            <a:ln w="19050" cap="rnd">
              <a:solidFill>
                <a:schemeClr val="tx1"/>
              </a:solidFill>
              <a:round/>
              <a:headEnd/>
              <a:tailEnd/>
            </a:ln>
          </p:spPr>
          <p:txBody>
            <a:bodyPr/>
            <a:lstStyle/>
            <a:p>
              <a:endParaRPr lang="en-US"/>
            </a:p>
          </p:txBody>
        </p:sp>
        <p:sp>
          <p:nvSpPr>
            <p:cNvPr id="200716" name="Line 12"/>
            <p:cNvSpPr>
              <a:spLocks noChangeShapeType="1"/>
            </p:cNvSpPr>
            <p:nvPr/>
          </p:nvSpPr>
          <p:spPr bwMode="auto">
            <a:xfrm flipV="1">
              <a:off x="1077" y="3092"/>
              <a:ext cx="0" cy="80"/>
            </a:xfrm>
            <a:prstGeom prst="line">
              <a:avLst/>
            </a:prstGeom>
            <a:noFill/>
            <a:ln w="19050" cap="rnd">
              <a:solidFill>
                <a:schemeClr val="tx1"/>
              </a:solidFill>
              <a:round/>
              <a:headEnd/>
              <a:tailEnd/>
            </a:ln>
          </p:spPr>
          <p:txBody>
            <a:bodyPr/>
            <a:lstStyle/>
            <a:p>
              <a:endParaRPr lang="en-US"/>
            </a:p>
          </p:txBody>
        </p:sp>
        <p:sp>
          <p:nvSpPr>
            <p:cNvPr id="200717" name="Line 13"/>
            <p:cNvSpPr>
              <a:spLocks noChangeShapeType="1"/>
            </p:cNvSpPr>
            <p:nvPr/>
          </p:nvSpPr>
          <p:spPr bwMode="auto">
            <a:xfrm flipV="1">
              <a:off x="1126" y="3060"/>
              <a:ext cx="1" cy="56"/>
            </a:xfrm>
            <a:prstGeom prst="line">
              <a:avLst/>
            </a:prstGeom>
            <a:noFill/>
            <a:ln w="19050" cap="rnd">
              <a:solidFill>
                <a:schemeClr val="tx1"/>
              </a:solidFill>
              <a:round/>
              <a:headEnd/>
              <a:tailEnd/>
            </a:ln>
          </p:spPr>
          <p:txBody>
            <a:bodyPr/>
            <a:lstStyle/>
            <a:p>
              <a:endParaRPr lang="en-US"/>
            </a:p>
          </p:txBody>
        </p:sp>
        <p:sp>
          <p:nvSpPr>
            <p:cNvPr id="200718" name="Line 14"/>
            <p:cNvSpPr>
              <a:spLocks noChangeShapeType="1"/>
            </p:cNvSpPr>
            <p:nvPr/>
          </p:nvSpPr>
          <p:spPr bwMode="auto">
            <a:xfrm flipV="1">
              <a:off x="842" y="2890"/>
              <a:ext cx="0" cy="57"/>
            </a:xfrm>
            <a:prstGeom prst="line">
              <a:avLst/>
            </a:prstGeom>
            <a:noFill/>
            <a:ln w="19050" cap="rnd">
              <a:solidFill>
                <a:schemeClr val="tx1"/>
              </a:solidFill>
              <a:round/>
              <a:headEnd/>
              <a:tailEnd/>
            </a:ln>
          </p:spPr>
          <p:txBody>
            <a:bodyPr/>
            <a:lstStyle/>
            <a:p>
              <a:endParaRPr lang="en-US"/>
            </a:p>
          </p:txBody>
        </p:sp>
        <p:sp>
          <p:nvSpPr>
            <p:cNvPr id="200719" name="Line 15"/>
            <p:cNvSpPr>
              <a:spLocks noChangeShapeType="1"/>
            </p:cNvSpPr>
            <p:nvPr/>
          </p:nvSpPr>
          <p:spPr bwMode="auto">
            <a:xfrm flipV="1">
              <a:off x="431" y="2229"/>
              <a:ext cx="0" cy="580"/>
            </a:xfrm>
            <a:prstGeom prst="line">
              <a:avLst/>
            </a:prstGeom>
            <a:noFill/>
            <a:ln w="19050" cap="rnd">
              <a:solidFill>
                <a:schemeClr val="tx1"/>
              </a:solidFill>
              <a:round/>
              <a:headEnd/>
              <a:tailEnd/>
            </a:ln>
          </p:spPr>
          <p:txBody>
            <a:bodyPr/>
            <a:lstStyle/>
            <a:p>
              <a:endParaRPr lang="en-US"/>
            </a:p>
          </p:txBody>
        </p:sp>
        <p:sp>
          <p:nvSpPr>
            <p:cNvPr id="200720" name="Line 16"/>
            <p:cNvSpPr>
              <a:spLocks noChangeShapeType="1"/>
            </p:cNvSpPr>
            <p:nvPr/>
          </p:nvSpPr>
          <p:spPr bwMode="auto">
            <a:xfrm flipV="1">
              <a:off x="696" y="2786"/>
              <a:ext cx="0" cy="57"/>
            </a:xfrm>
            <a:prstGeom prst="line">
              <a:avLst/>
            </a:prstGeom>
            <a:noFill/>
            <a:ln w="19050" cap="rnd">
              <a:solidFill>
                <a:schemeClr val="tx1"/>
              </a:solidFill>
              <a:round/>
              <a:headEnd/>
              <a:tailEnd/>
            </a:ln>
          </p:spPr>
          <p:txBody>
            <a:bodyPr/>
            <a:lstStyle/>
            <a:p>
              <a:endParaRPr lang="en-US"/>
            </a:p>
          </p:txBody>
        </p:sp>
        <p:sp>
          <p:nvSpPr>
            <p:cNvPr id="200721" name="Line 17"/>
            <p:cNvSpPr>
              <a:spLocks noChangeShapeType="1"/>
            </p:cNvSpPr>
            <p:nvPr/>
          </p:nvSpPr>
          <p:spPr bwMode="auto">
            <a:xfrm flipV="1">
              <a:off x="497" y="1840"/>
              <a:ext cx="1" cy="889"/>
            </a:xfrm>
            <a:prstGeom prst="line">
              <a:avLst/>
            </a:prstGeom>
            <a:noFill/>
            <a:ln w="19050" cap="rnd">
              <a:solidFill>
                <a:schemeClr val="tx1"/>
              </a:solidFill>
              <a:round/>
              <a:headEnd/>
              <a:tailEnd/>
            </a:ln>
          </p:spPr>
          <p:txBody>
            <a:bodyPr/>
            <a:lstStyle/>
            <a:p>
              <a:endParaRPr lang="en-US"/>
            </a:p>
          </p:txBody>
        </p:sp>
        <p:sp>
          <p:nvSpPr>
            <p:cNvPr id="200722" name="Line 18"/>
            <p:cNvSpPr>
              <a:spLocks noChangeShapeType="1"/>
            </p:cNvSpPr>
            <p:nvPr/>
          </p:nvSpPr>
          <p:spPr bwMode="auto">
            <a:xfrm flipV="1">
              <a:off x="533" y="1378"/>
              <a:ext cx="0" cy="1254"/>
            </a:xfrm>
            <a:prstGeom prst="line">
              <a:avLst/>
            </a:prstGeom>
            <a:noFill/>
            <a:ln w="19050" cap="rnd">
              <a:solidFill>
                <a:schemeClr val="tx1"/>
              </a:solidFill>
              <a:round/>
              <a:headEnd/>
              <a:tailEnd/>
            </a:ln>
          </p:spPr>
          <p:txBody>
            <a:bodyPr/>
            <a:lstStyle/>
            <a:p>
              <a:endParaRPr lang="en-US"/>
            </a:p>
          </p:txBody>
        </p:sp>
        <p:sp>
          <p:nvSpPr>
            <p:cNvPr id="200723" name="Line 19"/>
            <p:cNvSpPr>
              <a:spLocks noChangeShapeType="1"/>
            </p:cNvSpPr>
            <p:nvPr/>
          </p:nvSpPr>
          <p:spPr bwMode="auto">
            <a:xfrm flipV="1">
              <a:off x="606" y="810"/>
              <a:ext cx="0" cy="838"/>
            </a:xfrm>
            <a:prstGeom prst="line">
              <a:avLst/>
            </a:prstGeom>
            <a:noFill/>
            <a:ln w="28575" cap="rnd">
              <a:solidFill>
                <a:srgbClr val="FF0000"/>
              </a:solidFill>
              <a:round/>
              <a:headEnd/>
              <a:tailEnd/>
            </a:ln>
          </p:spPr>
          <p:txBody>
            <a:bodyPr/>
            <a:lstStyle/>
            <a:p>
              <a:endParaRPr lang="en-US"/>
            </a:p>
          </p:txBody>
        </p:sp>
        <p:sp>
          <p:nvSpPr>
            <p:cNvPr id="200724" name="Line 20"/>
            <p:cNvSpPr>
              <a:spLocks noChangeShapeType="1"/>
            </p:cNvSpPr>
            <p:nvPr/>
          </p:nvSpPr>
          <p:spPr bwMode="auto">
            <a:xfrm flipV="1">
              <a:off x="703" y="1165"/>
              <a:ext cx="0" cy="966"/>
            </a:xfrm>
            <a:prstGeom prst="line">
              <a:avLst/>
            </a:prstGeom>
            <a:noFill/>
            <a:ln w="28575" cap="rnd">
              <a:solidFill>
                <a:srgbClr val="FF0000"/>
              </a:solidFill>
              <a:round/>
              <a:headEnd/>
              <a:tailEnd/>
            </a:ln>
          </p:spPr>
          <p:txBody>
            <a:bodyPr/>
            <a:lstStyle/>
            <a:p>
              <a:endParaRPr lang="en-US"/>
            </a:p>
          </p:txBody>
        </p:sp>
        <p:sp>
          <p:nvSpPr>
            <p:cNvPr id="200725" name="Line 21"/>
            <p:cNvSpPr>
              <a:spLocks noChangeShapeType="1"/>
            </p:cNvSpPr>
            <p:nvPr/>
          </p:nvSpPr>
          <p:spPr bwMode="auto">
            <a:xfrm flipV="1">
              <a:off x="842" y="1810"/>
              <a:ext cx="0" cy="643"/>
            </a:xfrm>
            <a:prstGeom prst="line">
              <a:avLst/>
            </a:prstGeom>
            <a:noFill/>
            <a:ln w="28575" cap="rnd">
              <a:solidFill>
                <a:srgbClr val="FF0000"/>
              </a:solidFill>
              <a:round/>
              <a:headEnd/>
              <a:tailEnd/>
            </a:ln>
          </p:spPr>
          <p:txBody>
            <a:bodyPr/>
            <a:lstStyle/>
            <a:p>
              <a:endParaRPr lang="en-US"/>
            </a:p>
          </p:txBody>
        </p:sp>
        <p:sp>
          <p:nvSpPr>
            <p:cNvPr id="200726" name="Line 22"/>
            <p:cNvSpPr>
              <a:spLocks noChangeShapeType="1"/>
            </p:cNvSpPr>
            <p:nvPr/>
          </p:nvSpPr>
          <p:spPr bwMode="auto">
            <a:xfrm flipV="1">
              <a:off x="904" y="2382"/>
              <a:ext cx="1" cy="146"/>
            </a:xfrm>
            <a:prstGeom prst="line">
              <a:avLst/>
            </a:prstGeom>
            <a:noFill/>
            <a:ln w="28575" cap="rnd">
              <a:solidFill>
                <a:srgbClr val="FF0000"/>
              </a:solidFill>
              <a:round/>
              <a:headEnd/>
              <a:tailEnd/>
            </a:ln>
          </p:spPr>
          <p:txBody>
            <a:bodyPr/>
            <a:lstStyle/>
            <a:p>
              <a:endParaRPr lang="en-US"/>
            </a:p>
          </p:txBody>
        </p:sp>
        <p:sp>
          <p:nvSpPr>
            <p:cNvPr id="200727" name="Line 23"/>
            <p:cNvSpPr>
              <a:spLocks noChangeShapeType="1"/>
            </p:cNvSpPr>
            <p:nvPr/>
          </p:nvSpPr>
          <p:spPr bwMode="auto">
            <a:xfrm flipV="1">
              <a:off x="1014" y="2317"/>
              <a:ext cx="0" cy="130"/>
            </a:xfrm>
            <a:prstGeom prst="line">
              <a:avLst/>
            </a:prstGeom>
            <a:noFill/>
            <a:ln w="28575" cap="rnd">
              <a:solidFill>
                <a:srgbClr val="FF0000"/>
              </a:solidFill>
              <a:round/>
              <a:headEnd/>
              <a:tailEnd/>
            </a:ln>
          </p:spPr>
          <p:txBody>
            <a:bodyPr/>
            <a:lstStyle/>
            <a:p>
              <a:endParaRPr lang="en-US"/>
            </a:p>
          </p:txBody>
        </p:sp>
        <p:sp>
          <p:nvSpPr>
            <p:cNvPr id="200728" name="Line 24"/>
            <p:cNvSpPr>
              <a:spLocks noChangeShapeType="1"/>
            </p:cNvSpPr>
            <p:nvPr/>
          </p:nvSpPr>
          <p:spPr bwMode="auto">
            <a:xfrm flipV="1">
              <a:off x="1051" y="2414"/>
              <a:ext cx="0" cy="57"/>
            </a:xfrm>
            <a:prstGeom prst="line">
              <a:avLst/>
            </a:prstGeom>
            <a:noFill/>
            <a:ln w="28575" cap="rnd">
              <a:solidFill>
                <a:srgbClr val="FF0000"/>
              </a:solidFill>
              <a:round/>
              <a:headEnd/>
              <a:tailEnd/>
            </a:ln>
          </p:spPr>
          <p:txBody>
            <a:bodyPr/>
            <a:lstStyle/>
            <a:p>
              <a:endParaRPr lang="en-US"/>
            </a:p>
          </p:txBody>
        </p:sp>
        <p:sp>
          <p:nvSpPr>
            <p:cNvPr id="200729" name="Line 25"/>
            <p:cNvSpPr>
              <a:spLocks noChangeShapeType="1"/>
            </p:cNvSpPr>
            <p:nvPr/>
          </p:nvSpPr>
          <p:spPr bwMode="auto">
            <a:xfrm flipV="1">
              <a:off x="1051" y="2278"/>
              <a:ext cx="0" cy="81"/>
            </a:xfrm>
            <a:prstGeom prst="line">
              <a:avLst/>
            </a:prstGeom>
            <a:noFill/>
            <a:ln w="28575" cap="rnd">
              <a:solidFill>
                <a:srgbClr val="FF0000"/>
              </a:solidFill>
              <a:round/>
              <a:headEnd/>
              <a:tailEnd/>
            </a:ln>
          </p:spPr>
          <p:txBody>
            <a:bodyPr/>
            <a:lstStyle/>
            <a:p>
              <a:endParaRPr lang="en-US"/>
            </a:p>
          </p:txBody>
        </p:sp>
        <p:sp>
          <p:nvSpPr>
            <p:cNvPr id="200730" name="Line 26"/>
            <p:cNvSpPr>
              <a:spLocks noChangeShapeType="1"/>
            </p:cNvSpPr>
            <p:nvPr/>
          </p:nvSpPr>
          <p:spPr bwMode="auto">
            <a:xfrm flipV="1">
              <a:off x="1124" y="2245"/>
              <a:ext cx="0" cy="57"/>
            </a:xfrm>
            <a:prstGeom prst="line">
              <a:avLst/>
            </a:prstGeom>
            <a:noFill/>
            <a:ln w="28575" cap="rnd">
              <a:solidFill>
                <a:srgbClr val="FF0000"/>
              </a:solidFill>
              <a:round/>
              <a:headEnd/>
              <a:tailEnd/>
            </a:ln>
          </p:spPr>
          <p:txBody>
            <a:bodyPr/>
            <a:lstStyle/>
            <a:p>
              <a:endParaRPr lang="en-US"/>
            </a:p>
          </p:txBody>
        </p:sp>
        <p:sp>
          <p:nvSpPr>
            <p:cNvPr id="200731" name="Line 27"/>
            <p:cNvSpPr>
              <a:spLocks noChangeShapeType="1"/>
            </p:cNvSpPr>
            <p:nvPr/>
          </p:nvSpPr>
          <p:spPr bwMode="auto">
            <a:xfrm flipV="1">
              <a:off x="875" y="1487"/>
              <a:ext cx="0" cy="654"/>
            </a:xfrm>
            <a:prstGeom prst="line">
              <a:avLst/>
            </a:prstGeom>
            <a:noFill/>
            <a:ln w="28575" cap="rnd">
              <a:solidFill>
                <a:srgbClr val="FF0000"/>
              </a:solidFill>
              <a:round/>
              <a:headEnd/>
              <a:tailEnd/>
            </a:ln>
          </p:spPr>
          <p:txBody>
            <a:bodyPr/>
            <a:lstStyle/>
            <a:p>
              <a:endParaRPr lang="en-US"/>
            </a:p>
          </p:txBody>
        </p:sp>
        <p:sp>
          <p:nvSpPr>
            <p:cNvPr id="200732" name="Line 28"/>
            <p:cNvSpPr>
              <a:spLocks noChangeShapeType="1"/>
            </p:cNvSpPr>
            <p:nvPr/>
          </p:nvSpPr>
          <p:spPr bwMode="auto">
            <a:xfrm flipV="1">
              <a:off x="921" y="2084"/>
              <a:ext cx="1" cy="104"/>
            </a:xfrm>
            <a:prstGeom prst="line">
              <a:avLst/>
            </a:prstGeom>
            <a:noFill/>
            <a:ln w="28575" cap="rnd">
              <a:solidFill>
                <a:srgbClr val="FF0000"/>
              </a:solidFill>
              <a:round/>
              <a:headEnd/>
              <a:tailEnd/>
            </a:ln>
          </p:spPr>
          <p:txBody>
            <a:bodyPr/>
            <a:lstStyle/>
            <a:p>
              <a:endParaRPr lang="en-US"/>
            </a:p>
          </p:txBody>
        </p:sp>
        <p:sp>
          <p:nvSpPr>
            <p:cNvPr id="200733" name="Line 29"/>
            <p:cNvSpPr>
              <a:spLocks noChangeShapeType="1"/>
            </p:cNvSpPr>
            <p:nvPr/>
          </p:nvSpPr>
          <p:spPr bwMode="auto">
            <a:xfrm flipV="1">
              <a:off x="1024" y="2036"/>
              <a:ext cx="1" cy="105"/>
            </a:xfrm>
            <a:prstGeom prst="line">
              <a:avLst/>
            </a:prstGeom>
            <a:noFill/>
            <a:ln w="28575" cap="rnd">
              <a:solidFill>
                <a:srgbClr val="FF0000"/>
              </a:solidFill>
              <a:round/>
              <a:headEnd/>
              <a:tailEnd/>
            </a:ln>
          </p:spPr>
          <p:txBody>
            <a:bodyPr/>
            <a:lstStyle/>
            <a:p>
              <a:endParaRPr lang="en-US"/>
            </a:p>
          </p:txBody>
        </p:sp>
        <p:sp>
          <p:nvSpPr>
            <p:cNvPr id="200734" name="Line 30"/>
            <p:cNvSpPr>
              <a:spLocks noChangeShapeType="1"/>
            </p:cNvSpPr>
            <p:nvPr/>
          </p:nvSpPr>
          <p:spPr bwMode="auto">
            <a:xfrm flipV="1">
              <a:off x="1074" y="1987"/>
              <a:ext cx="0" cy="97"/>
            </a:xfrm>
            <a:prstGeom prst="line">
              <a:avLst/>
            </a:prstGeom>
            <a:noFill/>
            <a:ln w="28575" cap="rnd">
              <a:solidFill>
                <a:srgbClr val="FF0000"/>
              </a:solidFill>
              <a:round/>
              <a:headEnd/>
              <a:tailEnd/>
            </a:ln>
          </p:spPr>
          <p:txBody>
            <a:bodyPr/>
            <a:lstStyle/>
            <a:p>
              <a:endParaRPr lang="en-US"/>
            </a:p>
          </p:txBody>
        </p:sp>
        <p:sp>
          <p:nvSpPr>
            <p:cNvPr id="200735" name="Line 31"/>
            <p:cNvSpPr>
              <a:spLocks noChangeShapeType="1"/>
            </p:cNvSpPr>
            <p:nvPr/>
          </p:nvSpPr>
          <p:spPr bwMode="auto">
            <a:xfrm flipV="1">
              <a:off x="1147" y="1938"/>
              <a:ext cx="0" cy="89"/>
            </a:xfrm>
            <a:prstGeom prst="line">
              <a:avLst/>
            </a:prstGeom>
            <a:noFill/>
            <a:ln w="28575" cap="rnd">
              <a:solidFill>
                <a:srgbClr val="FF0000"/>
              </a:solidFill>
              <a:round/>
              <a:headEnd/>
              <a:tailEnd/>
            </a:ln>
          </p:spPr>
          <p:txBody>
            <a:bodyPr/>
            <a:lstStyle/>
            <a:p>
              <a:endParaRPr lang="en-US"/>
            </a:p>
          </p:txBody>
        </p:sp>
        <p:sp>
          <p:nvSpPr>
            <p:cNvPr id="200736" name="Line 32"/>
            <p:cNvSpPr>
              <a:spLocks noChangeShapeType="1"/>
            </p:cNvSpPr>
            <p:nvPr/>
          </p:nvSpPr>
          <p:spPr bwMode="auto">
            <a:xfrm flipV="1">
              <a:off x="1223" y="1915"/>
              <a:ext cx="0" cy="56"/>
            </a:xfrm>
            <a:prstGeom prst="line">
              <a:avLst/>
            </a:prstGeom>
            <a:noFill/>
            <a:ln w="28575" cap="rnd">
              <a:solidFill>
                <a:srgbClr val="FF0000"/>
              </a:solidFill>
              <a:round/>
              <a:headEnd/>
              <a:tailEnd/>
            </a:ln>
          </p:spPr>
          <p:txBody>
            <a:bodyPr/>
            <a:lstStyle/>
            <a:p>
              <a:endParaRPr lang="en-US"/>
            </a:p>
          </p:txBody>
        </p:sp>
        <p:sp>
          <p:nvSpPr>
            <p:cNvPr id="200737" name="Line 33"/>
            <p:cNvSpPr>
              <a:spLocks noChangeShapeType="1"/>
            </p:cNvSpPr>
            <p:nvPr/>
          </p:nvSpPr>
          <p:spPr bwMode="auto">
            <a:xfrm flipV="1">
              <a:off x="904" y="1278"/>
              <a:ext cx="1" cy="411"/>
            </a:xfrm>
            <a:prstGeom prst="line">
              <a:avLst/>
            </a:prstGeom>
            <a:noFill/>
            <a:ln w="28575" cap="rnd">
              <a:solidFill>
                <a:srgbClr val="FF0000"/>
              </a:solidFill>
              <a:round/>
              <a:headEnd/>
              <a:tailEnd/>
            </a:ln>
          </p:spPr>
          <p:txBody>
            <a:bodyPr/>
            <a:lstStyle/>
            <a:p>
              <a:endParaRPr lang="en-US"/>
            </a:p>
          </p:txBody>
        </p:sp>
        <p:sp>
          <p:nvSpPr>
            <p:cNvPr id="200738" name="Line 34"/>
            <p:cNvSpPr>
              <a:spLocks noChangeShapeType="1"/>
            </p:cNvSpPr>
            <p:nvPr/>
          </p:nvSpPr>
          <p:spPr bwMode="auto">
            <a:xfrm flipV="1">
              <a:off x="964" y="1551"/>
              <a:ext cx="0" cy="283"/>
            </a:xfrm>
            <a:prstGeom prst="line">
              <a:avLst/>
            </a:prstGeom>
            <a:noFill/>
            <a:ln w="28575" cap="rnd">
              <a:solidFill>
                <a:srgbClr val="FF0000"/>
              </a:solidFill>
              <a:round/>
              <a:headEnd/>
              <a:tailEnd/>
            </a:ln>
          </p:spPr>
          <p:txBody>
            <a:bodyPr/>
            <a:lstStyle/>
            <a:p>
              <a:endParaRPr lang="en-US"/>
            </a:p>
          </p:txBody>
        </p:sp>
        <p:sp>
          <p:nvSpPr>
            <p:cNvPr id="200739" name="Line 35"/>
            <p:cNvSpPr>
              <a:spLocks noChangeShapeType="1"/>
            </p:cNvSpPr>
            <p:nvPr/>
          </p:nvSpPr>
          <p:spPr bwMode="auto">
            <a:xfrm flipV="1">
              <a:off x="1113" y="1802"/>
              <a:ext cx="1" cy="56"/>
            </a:xfrm>
            <a:prstGeom prst="line">
              <a:avLst/>
            </a:prstGeom>
            <a:noFill/>
            <a:ln w="28575" cap="rnd">
              <a:solidFill>
                <a:srgbClr val="FF0000"/>
              </a:solidFill>
              <a:round/>
              <a:headEnd/>
              <a:tailEnd/>
            </a:ln>
          </p:spPr>
          <p:txBody>
            <a:bodyPr/>
            <a:lstStyle/>
            <a:p>
              <a:endParaRPr lang="en-US"/>
            </a:p>
          </p:txBody>
        </p:sp>
        <p:sp>
          <p:nvSpPr>
            <p:cNvPr id="200740" name="Line 36"/>
            <p:cNvSpPr>
              <a:spLocks noChangeShapeType="1"/>
            </p:cNvSpPr>
            <p:nvPr/>
          </p:nvSpPr>
          <p:spPr bwMode="auto">
            <a:xfrm flipV="1">
              <a:off x="1020" y="1430"/>
              <a:ext cx="1" cy="250"/>
            </a:xfrm>
            <a:prstGeom prst="line">
              <a:avLst/>
            </a:prstGeom>
            <a:noFill/>
            <a:ln w="28575" cap="rnd">
              <a:solidFill>
                <a:srgbClr val="FF0000"/>
              </a:solidFill>
              <a:round/>
              <a:headEnd/>
              <a:tailEnd/>
            </a:ln>
          </p:spPr>
          <p:txBody>
            <a:bodyPr/>
            <a:lstStyle/>
            <a:p>
              <a:endParaRPr lang="en-US"/>
            </a:p>
          </p:txBody>
        </p:sp>
        <p:sp>
          <p:nvSpPr>
            <p:cNvPr id="200741" name="Line 37"/>
            <p:cNvSpPr>
              <a:spLocks noChangeShapeType="1"/>
            </p:cNvSpPr>
            <p:nvPr/>
          </p:nvSpPr>
          <p:spPr bwMode="auto">
            <a:xfrm flipV="1">
              <a:off x="1074" y="1608"/>
              <a:ext cx="0" cy="137"/>
            </a:xfrm>
            <a:prstGeom prst="line">
              <a:avLst/>
            </a:prstGeom>
            <a:noFill/>
            <a:ln w="28575" cap="rnd">
              <a:solidFill>
                <a:srgbClr val="FF0000"/>
              </a:solidFill>
              <a:round/>
              <a:headEnd/>
              <a:tailEnd/>
            </a:ln>
          </p:spPr>
          <p:txBody>
            <a:bodyPr/>
            <a:lstStyle/>
            <a:p>
              <a:endParaRPr lang="en-US"/>
            </a:p>
          </p:txBody>
        </p:sp>
        <p:sp>
          <p:nvSpPr>
            <p:cNvPr id="200742" name="Line 38"/>
            <p:cNvSpPr>
              <a:spLocks noChangeShapeType="1"/>
            </p:cNvSpPr>
            <p:nvPr/>
          </p:nvSpPr>
          <p:spPr bwMode="auto">
            <a:xfrm flipV="1">
              <a:off x="1113" y="1551"/>
              <a:ext cx="1" cy="114"/>
            </a:xfrm>
            <a:prstGeom prst="line">
              <a:avLst/>
            </a:prstGeom>
            <a:noFill/>
            <a:ln w="28575" cap="rnd">
              <a:solidFill>
                <a:srgbClr val="FF0000"/>
              </a:solidFill>
              <a:round/>
              <a:headEnd/>
              <a:tailEnd/>
            </a:ln>
          </p:spPr>
          <p:txBody>
            <a:bodyPr/>
            <a:lstStyle/>
            <a:p>
              <a:endParaRPr lang="en-US"/>
            </a:p>
          </p:txBody>
        </p:sp>
        <p:sp>
          <p:nvSpPr>
            <p:cNvPr id="200743" name="Line 39"/>
            <p:cNvSpPr>
              <a:spLocks noChangeShapeType="1"/>
            </p:cNvSpPr>
            <p:nvPr/>
          </p:nvSpPr>
          <p:spPr bwMode="auto">
            <a:xfrm flipV="1">
              <a:off x="1166" y="1641"/>
              <a:ext cx="0" cy="48"/>
            </a:xfrm>
            <a:prstGeom prst="line">
              <a:avLst/>
            </a:prstGeom>
            <a:noFill/>
            <a:ln w="28575" cap="rnd">
              <a:solidFill>
                <a:srgbClr val="FF0000"/>
              </a:solidFill>
              <a:round/>
              <a:headEnd/>
              <a:tailEnd/>
            </a:ln>
          </p:spPr>
          <p:txBody>
            <a:bodyPr/>
            <a:lstStyle/>
            <a:p>
              <a:endParaRPr lang="en-US"/>
            </a:p>
          </p:txBody>
        </p:sp>
        <p:sp>
          <p:nvSpPr>
            <p:cNvPr id="200744" name="Line 40"/>
            <p:cNvSpPr>
              <a:spLocks noChangeShapeType="1"/>
            </p:cNvSpPr>
            <p:nvPr/>
          </p:nvSpPr>
          <p:spPr bwMode="auto">
            <a:xfrm flipV="1">
              <a:off x="1150" y="1528"/>
              <a:ext cx="0" cy="57"/>
            </a:xfrm>
            <a:prstGeom prst="line">
              <a:avLst/>
            </a:prstGeom>
            <a:noFill/>
            <a:ln w="28575" cap="rnd">
              <a:solidFill>
                <a:srgbClr val="FF0000"/>
              </a:solidFill>
              <a:round/>
              <a:headEnd/>
              <a:tailEnd/>
            </a:ln>
          </p:spPr>
          <p:txBody>
            <a:bodyPr/>
            <a:lstStyle/>
            <a:p>
              <a:endParaRPr lang="en-US"/>
            </a:p>
          </p:txBody>
        </p:sp>
        <p:sp>
          <p:nvSpPr>
            <p:cNvPr id="200745" name="Line 41"/>
            <p:cNvSpPr>
              <a:spLocks noChangeShapeType="1"/>
            </p:cNvSpPr>
            <p:nvPr/>
          </p:nvSpPr>
          <p:spPr bwMode="auto">
            <a:xfrm flipV="1">
              <a:off x="1057" y="1383"/>
              <a:ext cx="0" cy="88"/>
            </a:xfrm>
            <a:prstGeom prst="line">
              <a:avLst/>
            </a:prstGeom>
            <a:noFill/>
            <a:ln w="28575" cap="rnd">
              <a:solidFill>
                <a:srgbClr val="FF0000"/>
              </a:solidFill>
              <a:round/>
              <a:headEnd/>
              <a:tailEnd/>
            </a:ln>
          </p:spPr>
          <p:txBody>
            <a:bodyPr/>
            <a:lstStyle/>
            <a:p>
              <a:endParaRPr lang="en-US"/>
            </a:p>
          </p:txBody>
        </p:sp>
        <p:sp>
          <p:nvSpPr>
            <p:cNvPr id="200746" name="Line 42"/>
            <p:cNvSpPr>
              <a:spLocks noChangeShapeType="1"/>
            </p:cNvSpPr>
            <p:nvPr/>
          </p:nvSpPr>
          <p:spPr bwMode="auto">
            <a:xfrm flipV="1">
              <a:off x="1110" y="1358"/>
              <a:ext cx="1" cy="57"/>
            </a:xfrm>
            <a:prstGeom prst="line">
              <a:avLst/>
            </a:prstGeom>
            <a:noFill/>
            <a:ln w="28575" cap="rnd">
              <a:solidFill>
                <a:srgbClr val="FF0000"/>
              </a:solidFill>
              <a:round/>
              <a:headEnd/>
              <a:tailEnd/>
            </a:ln>
          </p:spPr>
          <p:txBody>
            <a:bodyPr/>
            <a:lstStyle/>
            <a:p>
              <a:endParaRPr lang="en-US"/>
            </a:p>
          </p:txBody>
        </p:sp>
        <p:sp>
          <p:nvSpPr>
            <p:cNvPr id="200747" name="Line 43"/>
            <p:cNvSpPr>
              <a:spLocks noChangeShapeType="1"/>
            </p:cNvSpPr>
            <p:nvPr/>
          </p:nvSpPr>
          <p:spPr bwMode="auto">
            <a:xfrm flipV="1">
              <a:off x="958" y="1245"/>
              <a:ext cx="0" cy="57"/>
            </a:xfrm>
            <a:prstGeom prst="line">
              <a:avLst/>
            </a:prstGeom>
            <a:noFill/>
            <a:ln w="28575" cap="rnd">
              <a:solidFill>
                <a:srgbClr val="FF0000"/>
              </a:solidFill>
              <a:round/>
              <a:headEnd/>
              <a:tailEnd/>
            </a:ln>
          </p:spPr>
          <p:txBody>
            <a:bodyPr/>
            <a:lstStyle/>
            <a:p>
              <a:endParaRPr lang="en-US"/>
            </a:p>
          </p:txBody>
        </p:sp>
        <p:sp>
          <p:nvSpPr>
            <p:cNvPr id="200748" name="Line 44"/>
            <p:cNvSpPr>
              <a:spLocks noChangeShapeType="1"/>
            </p:cNvSpPr>
            <p:nvPr/>
          </p:nvSpPr>
          <p:spPr bwMode="auto">
            <a:xfrm flipV="1">
              <a:off x="746" y="1132"/>
              <a:ext cx="0" cy="56"/>
            </a:xfrm>
            <a:prstGeom prst="line">
              <a:avLst/>
            </a:prstGeom>
            <a:noFill/>
            <a:ln w="28575" cap="rnd">
              <a:solidFill>
                <a:srgbClr val="FF0000"/>
              </a:solidFill>
              <a:round/>
              <a:headEnd/>
              <a:tailEnd/>
            </a:ln>
          </p:spPr>
          <p:txBody>
            <a:bodyPr/>
            <a:lstStyle/>
            <a:p>
              <a:endParaRPr lang="en-US"/>
            </a:p>
          </p:txBody>
        </p:sp>
        <p:sp>
          <p:nvSpPr>
            <p:cNvPr id="200749" name="Line 45"/>
            <p:cNvSpPr>
              <a:spLocks noChangeShapeType="1"/>
            </p:cNvSpPr>
            <p:nvPr/>
          </p:nvSpPr>
          <p:spPr bwMode="auto">
            <a:xfrm flipV="1">
              <a:off x="666" y="650"/>
              <a:ext cx="1" cy="330"/>
            </a:xfrm>
            <a:prstGeom prst="line">
              <a:avLst/>
            </a:prstGeom>
            <a:noFill/>
            <a:ln w="28575" cap="rnd">
              <a:solidFill>
                <a:srgbClr val="FF0000"/>
              </a:solidFill>
              <a:round/>
              <a:headEnd/>
              <a:tailEnd/>
            </a:ln>
          </p:spPr>
          <p:txBody>
            <a:bodyPr/>
            <a:lstStyle/>
            <a:p>
              <a:endParaRPr lang="en-US"/>
            </a:p>
          </p:txBody>
        </p:sp>
        <p:sp>
          <p:nvSpPr>
            <p:cNvPr id="200750" name="Line 46"/>
            <p:cNvSpPr>
              <a:spLocks noChangeShapeType="1"/>
            </p:cNvSpPr>
            <p:nvPr/>
          </p:nvSpPr>
          <p:spPr bwMode="auto">
            <a:xfrm flipV="1">
              <a:off x="838" y="899"/>
              <a:ext cx="1" cy="153"/>
            </a:xfrm>
            <a:prstGeom prst="line">
              <a:avLst/>
            </a:prstGeom>
            <a:noFill/>
            <a:ln w="28575" cap="rnd">
              <a:solidFill>
                <a:srgbClr val="FF0000"/>
              </a:solidFill>
              <a:round/>
              <a:headEnd/>
              <a:tailEnd/>
            </a:ln>
          </p:spPr>
          <p:txBody>
            <a:bodyPr/>
            <a:lstStyle/>
            <a:p>
              <a:endParaRPr lang="en-US"/>
            </a:p>
          </p:txBody>
        </p:sp>
        <p:sp>
          <p:nvSpPr>
            <p:cNvPr id="200751" name="Line 47"/>
            <p:cNvSpPr>
              <a:spLocks noChangeShapeType="1"/>
            </p:cNvSpPr>
            <p:nvPr/>
          </p:nvSpPr>
          <p:spPr bwMode="auto">
            <a:xfrm flipV="1">
              <a:off x="994" y="1027"/>
              <a:ext cx="0" cy="57"/>
            </a:xfrm>
            <a:prstGeom prst="line">
              <a:avLst/>
            </a:prstGeom>
            <a:noFill/>
            <a:ln w="28575" cap="rnd">
              <a:solidFill>
                <a:srgbClr val="FF0000"/>
              </a:solidFill>
              <a:round/>
              <a:headEnd/>
              <a:tailEnd/>
            </a:ln>
          </p:spPr>
          <p:txBody>
            <a:bodyPr/>
            <a:lstStyle/>
            <a:p>
              <a:endParaRPr lang="en-US"/>
            </a:p>
          </p:txBody>
        </p:sp>
        <p:sp>
          <p:nvSpPr>
            <p:cNvPr id="200752" name="Line 48"/>
            <p:cNvSpPr>
              <a:spLocks noChangeShapeType="1"/>
            </p:cNvSpPr>
            <p:nvPr/>
          </p:nvSpPr>
          <p:spPr bwMode="auto">
            <a:xfrm flipV="1">
              <a:off x="908" y="825"/>
              <a:ext cx="0" cy="146"/>
            </a:xfrm>
            <a:prstGeom prst="line">
              <a:avLst/>
            </a:prstGeom>
            <a:noFill/>
            <a:ln w="28575" cap="rnd">
              <a:solidFill>
                <a:srgbClr val="FF0000"/>
              </a:solidFill>
              <a:round/>
              <a:headEnd/>
              <a:tailEnd/>
            </a:ln>
          </p:spPr>
          <p:txBody>
            <a:bodyPr/>
            <a:lstStyle/>
            <a:p>
              <a:endParaRPr lang="en-US"/>
            </a:p>
          </p:txBody>
        </p:sp>
        <p:sp>
          <p:nvSpPr>
            <p:cNvPr id="200753" name="Line 49"/>
            <p:cNvSpPr>
              <a:spLocks noChangeShapeType="1"/>
            </p:cNvSpPr>
            <p:nvPr/>
          </p:nvSpPr>
          <p:spPr bwMode="auto">
            <a:xfrm flipV="1">
              <a:off x="1037" y="777"/>
              <a:ext cx="1" cy="105"/>
            </a:xfrm>
            <a:prstGeom prst="line">
              <a:avLst/>
            </a:prstGeom>
            <a:noFill/>
            <a:ln w="28575" cap="rnd">
              <a:solidFill>
                <a:srgbClr val="FF0000"/>
              </a:solidFill>
              <a:round/>
              <a:headEnd/>
              <a:tailEnd/>
            </a:ln>
          </p:spPr>
          <p:txBody>
            <a:bodyPr/>
            <a:lstStyle/>
            <a:p>
              <a:endParaRPr lang="en-US"/>
            </a:p>
          </p:txBody>
        </p:sp>
        <p:sp>
          <p:nvSpPr>
            <p:cNvPr id="200754" name="Line 50"/>
            <p:cNvSpPr>
              <a:spLocks noChangeShapeType="1"/>
            </p:cNvSpPr>
            <p:nvPr/>
          </p:nvSpPr>
          <p:spPr bwMode="auto">
            <a:xfrm flipV="1">
              <a:off x="1150" y="859"/>
              <a:ext cx="0" cy="56"/>
            </a:xfrm>
            <a:prstGeom prst="line">
              <a:avLst/>
            </a:prstGeom>
            <a:noFill/>
            <a:ln w="28575" cap="rnd">
              <a:solidFill>
                <a:srgbClr val="FF0000"/>
              </a:solidFill>
              <a:round/>
              <a:headEnd/>
              <a:tailEnd/>
            </a:ln>
          </p:spPr>
          <p:txBody>
            <a:bodyPr/>
            <a:lstStyle/>
            <a:p>
              <a:endParaRPr lang="en-US"/>
            </a:p>
          </p:txBody>
        </p:sp>
        <p:sp>
          <p:nvSpPr>
            <p:cNvPr id="200755" name="Line 51"/>
            <p:cNvSpPr>
              <a:spLocks noChangeShapeType="1"/>
            </p:cNvSpPr>
            <p:nvPr/>
          </p:nvSpPr>
          <p:spPr bwMode="auto">
            <a:xfrm flipV="1">
              <a:off x="1077" y="745"/>
              <a:ext cx="0" cy="57"/>
            </a:xfrm>
            <a:prstGeom prst="line">
              <a:avLst/>
            </a:prstGeom>
            <a:noFill/>
            <a:ln w="28575" cap="rnd">
              <a:solidFill>
                <a:srgbClr val="FF0000"/>
              </a:solidFill>
              <a:round/>
              <a:headEnd/>
              <a:tailEnd/>
            </a:ln>
          </p:spPr>
          <p:txBody>
            <a:bodyPr/>
            <a:lstStyle/>
            <a:p>
              <a:endParaRPr lang="en-US"/>
            </a:p>
          </p:txBody>
        </p:sp>
        <p:sp>
          <p:nvSpPr>
            <p:cNvPr id="200756" name="Line 52"/>
            <p:cNvSpPr>
              <a:spLocks noChangeShapeType="1"/>
            </p:cNvSpPr>
            <p:nvPr/>
          </p:nvSpPr>
          <p:spPr bwMode="auto">
            <a:xfrm flipV="1">
              <a:off x="769" y="608"/>
              <a:ext cx="0" cy="81"/>
            </a:xfrm>
            <a:prstGeom prst="line">
              <a:avLst/>
            </a:prstGeom>
            <a:noFill/>
            <a:ln w="28575" cap="rnd">
              <a:solidFill>
                <a:srgbClr val="FF0000"/>
              </a:solidFill>
              <a:round/>
              <a:headEnd/>
              <a:tailEnd/>
            </a:ln>
          </p:spPr>
          <p:txBody>
            <a:bodyPr/>
            <a:lstStyle/>
            <a:p>
              <a:endParaRPr lang="en-US"/>
            </a:p>
          </p:txBody>
        </p:sp>
        <p:sp>
          <p:nvSpPr>
            <p:cNvPr id="200757" name="Line 53"/>
            <p:cNvSpPr>
              <a:spLocks noChangeShapeType="1"/>
            </p:cNvSpPr>
            <p:nvPr/>
          </p:nvSpPr>
          <p:spPr bwMode="auto">
            <a:xfrm flipV="1">
              <a:off x="1150" y="576"/>
              <a:ext cx="0" cy="56"/>
            </a:xfrm>
            <a:prstGeom prst="line">
              <a:avLst/>
            </a:prstGeom>
            <a:noFill/>
            <a:ln w="28575" cap="rnd">
              <a:solidFill>
                <a:srgbClr val="FF0000"/>
              </a:solidFill>
              <a:round/>
              <a:headEnd/>
              <a:tailEnd/>
            </a:ln>
          </p:spPr>
          <p:txBody>
            <a:bodyPr/>
            <a:lstStyle/>
            <a:p>
              <a:endParaRPr lang="en-US"/>
            </a:p>
          </p:txBody>
        </p:sp>
        <p:sp>
          <p:nvSpPr>
            <p:cNvPr id="200758" name="Line 54"/>
            <p:cNvSpPr>
              <a:spLocks noChangeShapeType="1"/>
            </p:cNvSpPr>
            <p:nvPr/>
          </p:nvSpPr>
          <p:spPr bwMode="auto">
            <a:xfrm flipV="1">
              <a:off x="625" y="2610"/>
              <a:ext cx="0" cy="55"/>
            </a:xfrm>
            <a:prstGeom prst="line">
              <a:avLst/>
            </a:prstGeom>
            <a:noFill/>
            <a:ln w="19050" cap="rnd">
              <a:solidFill>
                <a:schemeClr val="tx1"/>
              </a:solidFill>
              <a:round/>
              <a:headEnd/>
              <a:tailEnd/>
            </a:ln>
          </p:spPr>
          <p:txBody>
            <a:bodyPr/>
            <a:lstStyle/>
            <a:p>
              <a:endParaRPr lang="en-US"/>
            </a:p>
          </p:txBody>
        </p:sp>
        <p:sp>
          <p:nvSpPr>
            <p:cNvPr id="200759" name="Line 55"/>
            <p:cNvSpPr>
              <a:spLocks noChangeShapeType="1"/>
            </p:cNvSpPr>
            <p:nvPr/>
          </p:nvSpPr>
          <p:spPr bwMode="auto">
            <a:xfrm>
              <a:off x="544" y="3503"/>
              <a:ext cx="702" cy="1"/>
            </a:xfrm>
            <a:prstGeom prst="line">
              <a:avLst/>
            </a:prstGeom>
            <a:noFill/>
            <a:ln w="19050" cap="rnd">
              <a:solidFill>
                <a:schemeClr val="tx1"/>
              </a:solidFill>
              <a:round/>
              <a:headEnd/>
              <a:tailEnd/>
            </a:ln>
          </p:spPr>
          <p:txBody>
            <a:bodyPr/>
            <a:lstStyle/>
            <a:p>
              <a:endParaRPr lang="en-US"/>
            </a:p>
          </p:txBody>
        </p:sp>
        <p:sp>
          <p:nvSpPr>
            <p:cNvPr id="200760" name="Line 56"/>
            <p:cNvSpPr>
              <a:spLocks noChangeShapeType="1"/>
            </p:cNvSpPr>
            <p:nvPr/>
          </p:nvSpPr>
          <p:spPr bwMode="auto">
            <a:xfrm>
              <a:off x="945" y="3446"/>
              <a:ext cx="301" cy="1"/>
            </a:xfrm>
            <a:prstGeom prst="line">
              <a:avLst/>
            </a:prstGeom>
            <a:noFill/>
            <a:ln w="19050" cap="rnd">
              <a:solidFill>
                <a:schemeClr val="tx1"/>
              </a:solidFill>
              <a:round/>
              <a:headEnd/>
              <a:tailEnd/>
            </a:ln>
          </p:spPr>
          <p:txBody>
            <a:bodyPr/>
            <a:lstStyle/>
            <a:p>
              <a:endParaRPr lang="en-US"/>
            </a:p>
          </p:txBody>
        </p:sp>
        <p:sp>
          <p:nvSpPr>
            <p:cNvPr id="200761" name="Line 57"/>
            <p:cNvSpPr>
              <a:spLocks noChangeShapeType="1"/>
            </p:cNvSpPr>
            <p:nvPr/>
          </p:nvSpPr>
          <p:spPr bwMode="auto">
            <a:xfrm>
              <a:off x="945" y="3399"/>
              <a:ext cx="301" cy="1"/>
            </a:xfrm>
            <a:prstGeom prst="line">
              <a:avLst/>
            </a:prstGeom>
            <a:noFill/>
            <a:ln w="19050" cap="rnd">
              <a:solidFill>
                <a:schemeClr val="tx1"/>
              </a:solidFill>
              <a:round/>
              <a:headEnd/>
              <a:tailEnd/>
            </a:ln>
          </p:spPr>
          <p:txBody>
            <a:bodyPr/>
            <a:lstStyle/>
            <a:p>
              <a:endParaRPr lang="en-US"/>
            </a:p>
          </p:txBody>
        </p:sp>
        <p:sp>
          <p:nvSpPr>
            <p:cNvPr id="200762" name="Line 58"/>
            <p:cNvSpPr>
              <a:spLocks noChangeShapeType="1"/>
            </p:cNvSpPr>
            <p:nvPr/>
          </p:nvSpPr>
          <p:spPr bwMode="auto">
            <a:xfrm>
              <a:off x="431" y="3342"/>
              <a:ext cx="815" cy="1"/>
            </a:xfrm>
            <a:prstGeom prst="line">
              <a:avLst/>
            </a:prstGeom>
            <a:noFill/>
            <a:ln w="19050" cap="rnd">
              <a:solidFill>
                <a:schemeClr val="tx1"/>
              </a:solidFill>
              <a:round/>
              <a:headEnd/>
              <a:tailEnd/>
            </a:ln>
          </p:spPr>
          <p:txBody>
            <a:bodyPr/>
            <a:lstStyle/>
            <a:p>
              <a:endParaRPr lang="en-US"/>
            </a:p>
          </p:txBody>
        </p:sp>
        <p:sp>
          <p:nvSpPr>
            <p:cNvPr id="200763" name="Line 59"/>
            <p:cNvSpPr>
              <a:spLocks noChangeShapeType="1"/>
            </p:cNvSpPr>
            <p:nvPr/>
          </p:nvSpPr>
          <p:spPr bwMode="auto">
            <a:xfrm>
              <a:off x="663" y="3285"/>
              <a:ext cx="583" cy="1"/>
            </a:xfrm>
            <a:prstGeom prst="line">
              <a:avLst/>
            </a:prstGeom>
            <a:noFill/>
            <a:ln w="19050" cap="rnd">
              <a:solidFill>
                <a:schemeClr val="tx1"/>
              </a:solidFill>
              <a:round/>
              <a:headEnd/>
              <a:tailEnd/>
            </a:ln>
          </p:spPr>
          <p:txBody>
            <a:bodyPr/>
            <a:lstStyle/>
            <a:p>
              <a:endParaRPr lang="en-US"/>
            </a:p>
          </p:txBody>
        </p:sp>
        <p:sp>
          <p:nvSpPr>
            <p:cNvPr id="200764" name="Line 60"/>
            <p:cNvSpPr>
              <a:spLocks noChangeShapeType="1"/>
            </p:cNvSpPr>
            <p:nvPr/>
          </p:nvSpPr>
          <p:spPr bwMode="auto">
            <a:xfrm>
              <a:off x="663" y="3229"/>
              <a:ext cx="583" cy="1"/>
            </a:xfrm>
            <a:prstGeom prst="line">
              <a:avLst/>
            </a:prstGeom>
            <a:noFill/>
            <a:ln w="19050" cap="rnd">
              <a:solidFill>
                <a:schemeClr val="tx1"/>
              </a:solidFill>
              <a:round/>
              <a:headEnd/>
              <a:tailEnd/>
            </a:ln>
          </p:spPr>
          <p:txBody>
            <a:bodyPr/>
            <a:lstStyle/>
            <a:p>
              <a:endParaRPr lang="en-US"/>
            </a:p>
          </p:txBody>
        </p:sp>
        <p:sp>
          <p:nvSpPr>
            <p:cNvPr id="200765" name="Line 61"/>
            <p:cNvSpPr>
              <a:spLocks noChangeShapeType="1"/>
            </p:cNvSpPr>
            <p:nvPr/>
          </p:nvSpPr>
          <p:spPr bwMode="auto">
            <a:xfrm>
              <a:off x="1077" y="3172"/>
              <a:ext cx="169" cy="2"/>
            </a:xfrm>
            <a:prstGeom prst="line">
              <a:avLst/>
            </a:prstGeom>
            <a:noFill/>
            <a:ln w="19050" cap="rnd">
              <a:solidFill>
                <a:schemeClr val="tx1"/>
              </a:solidFill>
              <a:round/>
              <a:headEnd/>
              <a:tailEnd/>
            </a:ln>
          </p:spPr>
          <p:txBody>
            <a:bodyPr/>
            <a:lstStyle/>
            <a:p>
              <a:endParaRPr lang="en-US"/>
            </a:p>
          </p:txBody>
        </p:sp>
        <p:sp>
          <p:nvSpPr>
            <p:cNvPr id="200766" name="Line 62"/>
            <p:cNvSpPr>
              <a:spLocks noChangeShapeType="1"/>
            </p:cNvSpPr>
            <p:nvPr/>
          </p:nvSpPr>
          <p:spPr bwMode="auto">
            <a:xfrm>
              <a:off x="1126" y="3116"/>
              <a:ext cx="120" cy="1"/>
            </a:xfrm>
            <a:prstGeom prst="line">
              <a:avLst/>
            </a:prstGeom>
            <a:noFill/>
            <a:ln w="19050" cap="rnd">
              <a:solidFill>
                <a:schemeClr val="tx1"/>
              </a:solidFill>
              <a:round/>
              <a:headEnd/>
              <a:tailEnd/>
            </a:ln>
          </p:spPr>
          <p:txBody>
            <a:bodyPr/>
            <a:lstStyle/>
            <a:p>
              <a:endParaRPr lang="en-US"/>
            </a:p>
          </p:txBody>
        </p:sp>
        <p:sp>
          <p:nvSpPr>
            <p:cNvPr id="200767" name="Line 63"/>
            <p:cNvSpPr>
              <a:spLocks noChangeShapeType="1"/>
            </p:cNvSpPr>
            <p:nvPr/>
          </p:nvSpPr>
          <p:spPr bwMode="auto">
            <a:xfrm>
              <a:off x="1126" y="3060"/>
              <a:ext cx="120" cy="0"/>
            </a:xfrm>
            <a:prstGeom prst="line">
              <a:avLst/>
            </a:prstGeom>
            <a:noFill/>
            <a:ln w="19050" cap="rnd">
              <a:solidFill>
                <a:schemeClr val="tx1"/>
              </a:solidFill>
              <a:round/>
              <a:headEnd/>
              <a:tailEnd/>
            </a:ln>
          </p:spPr>
          <p:txBody>
            <a:bodyPr/>
            <a:lstStyle/>
            <a:p>
              <a:endParaRPr lang="en-US"/>
            </a:p>
          </p:txBody>
        </p:sp>
        <p:sp>
          <p:nvSpPr>
            <p:cNvPr id="200768" name="Line 64"/>
            <p:cNvSpPr>
              <a:spLocks noChangeShapeType="1"/>
            </p:cNvSpPr>
            <p:nvPr/>
          </p:nvSpPr>
          <p:spPr bwMode="auto">
            <a:xfrm>
              <a:off x="984" y="3003"/>
              <a:ext cx="262" cy="1"/>
            </a:xfrm>
            <a:prstGeom prst="line">
              <a:avLst/>
            </a:prstGeom>
            <a:noFill/>
            <a:ln w="19050" cap="rnd">
              <a:solidFill>
                <a:schemeClr val="tx1"/>
              </a:solidFill>
              <a:round/>
              <a:headEnd/>
              <a:tailEnd/>
            </a:ln>
          </p:spPr>
          <p:txBody>
            <a:bodyPr/>
            <a:lstStyle/>
            <a:p>
              <a:endParaRPr lang="en-US"/>
            </a:p>
          </p:txBody>
        </p:sp>
        <p:sp>
          <p:nvSpPr>
            <p:cNvPr id="200769" name="Line 65"/>
            <p:cNvSpPr>
              <a:spLocks noChangeShapeType="1"/>
            </p:cNvSpPr>
            <p:nvPr/>
          </p:nvSpPr>
          <p:spPr bwMode="auto">
            <a:xfrm>
              <a:off x="842" y="2947"/>
              <a:ext cx="404" cy="1"/>
            </a:xfrm>
            <a:prstGeom prst="line">
              <a:avLst/>
            </a:prstGeom>
            <a:noFill/>
            <a:ln w="19050" cap="rnd">
              <a:solidFill>
                <a:schemeClr val="tx1"/>
              </a:solidFill>
              <a:round/>
              <a:headEnd/>
              <a:tailEnd/>
            </a:ln>
          </p:spPr>
          <p:txBody>
            <a:bodyPr/>
            <a:lstStyle/>
            <a:p>
              <a:endParaRPr lang="en-US"/>
            </a:p>
          </p:txBody>
        </p:sp>
        <p:sp>
          <p:nvSpPr>
            <p:cNvPr id="200770" name="Line 66"/>
            <p:cNvSpPr>
              <a:spLocks noChangeShapeType="1"/>
            </p:cNvSpPr>
            <p:nvPr/>
          </p:nvSpPr>
          <p:spPr bwMode="auto">
            <a:xfrm>
              <a:off x="842" y="2890"/>
              <a:ext cx="404" cy="2"/>
            </a:xfrm>
            <a:prstGeom prst="line">
              <a:avLst/>
            </a:prstGeom>
            <a:noFill/>
            <a:ln w="19050" cap="rnd">
              <a:solidFill>
                <a:schemeClr val="tx1"/>
              </a:solidFill>
              <a:round/>
              <a:headEnd/>
              <a:tailEnd/>
            </a:ln>
          </p:spPr>
          <p:txBody>
            <a:bodyPr/>
            <a:lstStyle/>
            <a:p>
              <a:endParaRPr lang="en-US"/>
            </a:p>
          </p:txBody>
        </p:sp>
        <p:sp>
          <p:nvSpPr>
            <p:cNvPr id="200771" name="Line 67"/>
            <p:cNvSpPr>
              <a:spLocks noChangeShapeType="1"/>
            </p:cNvSpPr>
            <p:nvPr/>
          </p:nvSpPr>
          <p:spPr bwMode="auto">
            <a:xfrm>
              <a:off x="696" y="2843"/>
              <a:ext cx="550" cy="1"/>
            </a:xfrm>
            <a:prstGeom prst="line">
              <a:avLst/>
            </a:prstGeom>
            <a:noFill/>
            <a:ln w="19050" cap="rnd">
              <a:solidFill>
                <a:schemeClr val="tx1"/>
              </a:solidFill>
              <a:round/>
              <a:headEnd/>
              <a:tailEnd/>
            </a:ln>
          </p:spPr>
          <p:txBody>
            <a:bodyPr/>
            <a:lstStyle/>
            <a:p>
              <a:endParaRPr lang="en-US"/>
            </a:p>
          </p:txBody>
        </p:sp>
        <p:sp>
          <p:nvSpPr>
            <p:cNvPr id="200772" name="Line 68"/>
            <p:cNvSpPr>
              <a:spLocks noChangeShapeType="1"/>
            </p:cNvSpPr>
            <p:nvPr/>
          </p:nvSpPr>
          <p:spPr bwMode="auto">
            <a:xfrm>
              <a:off x="696" y="2786"/>
              <a:ext cx="550" cy="1"/>
            </a:xfrm>
            <a:prstGeom prst="line">
              <a:avLst/>
            </a:prstGeom>
            <a:noFill/>
            <a:ln w="19050" cap="rnd">
              <a:solidFill>
                <a:schemeClr val="tx1"/>
              </a:solidFill>
              <a:round/>
              <a:headEnd/>
              <a:tailEnd/>
            </a:ln>
          </p:spPr>
          <p:txBody>
            <a:bodyPr/>
            <a:lstStyle/>
            <a:p>
              <a:endParaRPr lang="en-US"/>
            </a:p>
          </p:txBody>
        </p:sp>
        <p:sp>
          <p:nvSpPr>
            <p:cNvPr id="200773" name="Line 69"/>
            <p:cNvSpPr>
              <a:spLocks noChangeShapeType="1"/>
            </p:cNvSpPr>
            <p:nvPr/>
          </p:nvSpPr>
          <p:spPr bwMode="auto">
            <a:xfrm>
              <a:off x="497" y="2729"/>
              <a:ext cx="749" cy="1"/>
            </a:xfrm>
            <a:prstGeom prst="line">
              <a:avLst/>
            </a:prstGeom>
            <a:noFill/>
            <a:ln w="19050" cap="rnd">
              <a:solidFill>
                <a:schemeClr val="tx1"/>
              </a:solidFill>
              <a:round/>
              <a:headEnd/>
              <a:tailEnd/>
            </a:ln>
          </p:spPr>
          <p:txBody>
            <a:bodyPr/>
            <a:lstStyle/>
            <a:p>
              <a:endParaRPr lang="en-US"/>
            </a:p>
          </p:txBody>
        </p:sp>
        <p:sp>
          <p:nvSpPr>
            <p:cNvPr id="200774" name="Line 70"/>
            <p:cNvSpPr>
              <a:spLocks noChangeShapeType="1"/>
            </p:cNvSpPr>
            <p:nvPr/>
          </p:nvSpPr>
          <p:spPr bwMode="auto">
            <a:xfrm>
              <a:off x="904" y="2528"/>
              <a:ext cx="342" cy="1"/>
            </a:xfrm>
            <a:prstGeom prst="line">
              <a:avLst/>
            </a:prstGeom>
            <a:noFill/>
            <a:ln w="28575" cap="rnd">
              <a:solidFill>
                <a:srgbClr val="FF0000"/>
              </a:solidFill>
              <a:round/>
              <a:headEnd/>
              <a:tailEnd/>
            </a:ln>
          </p:spPr>
          <p:txBody>
            <a:bodyPr/>
            <a:lstStyle/>
            <a:p>
              <a:endParaRPr lang="en-US"/>
            </a:p>
          </p:txBody>
        </p:sp>
        <p:sp>
          <p:nvSpPr>
            <p:cNvPr id="200775" name="Line 71"/>
            <p:cNvSpPr>
              <a:spLocks noChangeShapeType="1"/>
            </p:cNvSpPr>
            <p:nvPr/>
          </p:nvSpPr>
          <p:spPr bwMode="auto">
            <a:xfrm>
              <a:off x="1051" y="2471"/>
              <a:ext cx="195" cy="1"/>
            </a:xfrm>
            <a:prstGeom prst="line">
              <a:avLst/>
            </a:prstGeom>
            <a:noFill/>
            <a:ln w="28575" cap="rnd">
              <a:solidFill>
                <a:srgbClr val="FF0000"/>
              </a:solidFill>
              <a:round/>
              <a:headEnd/>
              <a:tailEnd/>
            </a:ln>
          </p:spPr>
          <p:txBody>
            <a:bodyPr/>
            <a:lstStyle/>
            <a:p>
              <a:endParaRPr lang="en-US"/>
            </a:p>
          </p:txBody>
        </p:sp>
        <p:sp>
          <p:nvSpPr>
            <p:cNvPr id="200776" name="Line 72"/>
            <p:cNvSpPr>
              <a:spLocks noChangeShapeType="1"/>
            </p:cNvSpPr>
            <p:nvPr/>
          </p:nvSpPr>
          <p:spPr bwMode="auto">
            <a:xfrm>
              <a:off x="1051" y="2414"/>
              <a:ext cx="195" cy="1"/>
            </a:xfrm>
            <a:prstGeom prst="line">
              <a:avLst/>
            </a:prstGeom>
            <a:noFill/>
            <a:ln w="28575" cap="rnd">
              <a:solidFill>
                <a:srgbClr val="FF0000"/>
              </a:solidFill>
              <a:round/>
              <a:headEnd/>
              <a:tailEnd/>
            </a:ln>
          </p:spPr>
          <p:txBody>
            <a:bodyPr/>
            <a:lstStyle/>
            <a:p>
              <a:endParaRPr lang="en-US"/>
            </a:p>
          </p:txBody>
        </p:sp>
        <p:sp>
          <p:nvSpPr>
            <p:cNvPr id="200777" name="Line 73"/>
            <p:cNvSpPr>
              <a:spLocks noChangeShapeType="1"/>
            </p:cNvSpPr>
            <p:nvPr/>
          </p:nvSpPr>
          <p:spPr bwMode="auto">
            <a:xfrm>
              <a:off x="1051" y="2359"/>
              <a:ext cx="195" cy="1"/>
            </a:xfrm>
            <a:prstGeom prst="line">
              <a:avLst/>
            </a:prstGeom>
            <a:noFill/>
            <a:ln w="28575" cap="rnd">
              <a:solidFill>
                <a:srgbClr val="FF0000"/>
              </a:solidFill>
              <a:round/>
              <a:headEnd/>
              <a:tailEnd/>
            </a:ln>
          </p:spPr>
          <p:txBody>
            <a:bodyPr/>
            <a:lstStyle/>
            <a:p>
              <a:endParaRPr lang="en-US"/>
            </a:p>
          </p:txBody>
        </p:sp>
        <p:sp>
          <p:nvSpPr>
            <p:cNvPr id="200778" name="Line 74"/>
            <p:cNvSpPr>
              <a:spLocks noChangeShapeType="1"/>
            </p:cNvSpPr>
            <p:nvPr/>
          </p:nvSpPr>
          <p:spPr bwMode="auto">
            <a:xfrm>
              <a:off x="1124" y="2302"/>
              <a:ext cx="122" cy="1"/>
            </a:xfrm>
            <a:prstGeom prst="line">
              <a:avLst/>
            </a:prstGeom>
            <a:noFill/>
            <a:ln w="28575" cap="rnd">
              <a:solidFill>
                <a:srgbClr val="FF0000"/>
              </a:solidFill>
              <a:round/>
              <a:headEnd/>
              <a:tailEnd/>
            </a:ln>
          </p:spPr>
          <p:txBody>
            <a:bodyPr/>
            <a:lstStyle/>
            <a:p>
              <a:endParaRPr lang="en-US"/>
            </a:p>
          </p:txBody>
        </p:sp>
        <p:sp>
          <p:nvSpPr>
            <p:cNvPr id="200779" name="Line 75"/>
            <p:cNvSpPr>
              <a:spLocks noChangeShapeType="1"/>
            </p:cNvSpPr>
            <p:nvPr/>
          </p:nvSpPr>
          <p:spPr bwMode="auto">
            <a:xfrm>
              <a:off x="1124" y="2245"/>
              <a:ext cx="122" cy="1"/>
            </a:xfrm>
            <a:prstGeom prst="line">
              <a:avLst/>
            </a:prstGeom>
            <a:noFill/>
            <a:ln w="28575" cap="rnd">
              <a:solidFill>
                <a:srgbClr val="FF0000"/>
              </a:solidFill>
              <a:round/>
              <a:headEnd/>
              <a:tailEnd/>
            </a:ln>
          </p:spPr>
          <p:txBody>
            <a:bodyPr/>
            <a:lstStyle/>
            <a:p>
              <a:endParaRPr lang="en-US"/>
            </a:p>
          </p:txBody>
        </p:sp>
        <p:sp>
          <p:nvSpPr>
            <p:cNvPr id="200780" name="Line 76"/>
            <p:cNvSpPr>
              <a:spLocks noChangeShapeType="1"/>
            </p:cNvSpPr>
            <p:nvPr/>
          </p:nvSpPr>
          <p:spPr bwMode="auto">
            <a:xfrm>
              <a:off x="921" y="2188"/>
              <a:ext cx="325" cy="1"/>
            </a:xfrm>
            <a:prstGeom prst="line">
              <a:avLst/>
            </a:prstGeom>
            <a:noFill/>
            <a:ln w="28575" cap="rnd">
              <a:solidFill>
                <a:srgbClr val="FF0000"/>
              </a:solidFill>
              <a:round/>
              <a:headEnd/>
              <a:tailEnd/>
            </a:ln>
          </p:spPr>
          <p:txBody>
            <a:bodyPr/>
            <a:lstStyle/>
            <a:p>
              <a:endParaRPr lang="en-US"/>
            </a:p>
          </p:txBody>
        </p:sp>
        <p:sp>
          <p:nvSpPr>
            <p:cNvPr id="200781" name="Line 77"/>
            <p:cNvSpPr>
              <a:spLocks noChangeShapeType="1"/>
            </p:cNvSpPr>
            <p:nvPr/>
          </p:nvSpPr>
          <p:spPr bwMode="auto">
            <a:xfrm>
              <a:off x="1024" y="2141"/>
              <a:ext cx="222" cy="1"/>
            </a:xfrm>
            <a:prstGeom prst="line">
              <a:avLst/>
            </a:prstGeom>
            <a:noFill/>
            <a:ln w="28575" cap="rnd">
              <a:solidFill>
                <a:srgbClr val="FF0000"/>
              </a:solidFill>
              <a:round/>
              <a:headEnd/>
              <a:tailEnd/>
            </a:ln>
          </p:spPr>
          <p:txBody>
            <a:bodyPr/>
            <a:lstStyle/>
            <a:p>
              <a:endParaRPr lang="en-US"/>
            </a:p>
          </p:txBody>
        </p:sp>
        <p:sp>
          <p:nvSpPr>
            <p:cNvPr id="200782" name="Line 78"/>
            <p:cNvSpPr>
              <a:spLocks noChangeShapeType="1"/>
            </p:cNvSpPr>
            <p:nvPr/>
          </p:nvSpPr>
          <p:spPr bwMode="auto">
            <a:xfrm>
              <a:off x="1074" y="2084"/>
              <a:ext cx="172" cy="1"/>
            </a:xfrm>
            <a:prstGeom prst="line">
              <a:avLst/>
            </a:prstGeom>
            <a:noFill/>
            <a:ln w="28575" cap="rnd">
              <a:solidFill>
                <a:srgbClr val="FF0000"/>
              </a:solidFill>
              <a:round/>
              <a:headEnd/>
              <a:tailEnd/>
            </a:ln>
          </p:spPr>
          <p:txBody>
            <a:bodyPr/>
            <a:lstStyle/>
            <a:p>
              <a:endParaRPr lang="en-US"/>
            </a:p>
          </p:txBody>
        </p:sp>
        <p:sp>
          <p:nvSpPr>
            <p:cNvPr id="200783" name="Line 79"/>
            <p:cNvSpPr>
              <a:spLocks noChangeShapeType="1"/>
            </p:cNvSpPr>
            <p:nvPr/>
          </p:nvSpPr>
          <p:spPr bwMode="auto">
            <a:xfrm>
              <a:off x="1147" y="2027"/>
              <a:ext cx="99" cy="1"/>
            </a:xfrm>
            <a:prstGeom prst="line">
              <a:avLst/>
            </a:prstGeom>
            <a:noFill/>
            <a:ln w="28575" cap="rnd">
              <a:solidFill>
                <a:srgbClr val="FF0000"/>
              </a:solidFill>
              <a:round/>
              <a:headEnd/>
              <a:tailEnd/>
            </a:ln>
          </p:spPr>
          <p:txBody>
            <a:bodyPr/>
            <a:lstStyle/>
            <a:p>
              <a:endParaRPr lang="en-US"/>
            </a:p>
          </p:txBody>
        </p:sp>
        <p:sp>
          <p:nvSpPr>
            <p:cNvPr id="200784" name="Line 80"/>
            <p:cNvSpPr>
              <a:spLocks noChangeShapeType="1"/>
            </p:cNvSpPr>
            <p:nvPr/>
          </p:nvSpPr>
          <p:spPr bwMode="auto">
            <a:xfrm>
              <a:off x="1223" y="1971"/>
              <a:ext cx="23" cy="2"/>
            </a:xfrm>
            <a:prstGeom prst="line">
              <a:avLst/>
            </a:prstGeom>
            <a:noFill/>
            <a:ln w="28575" cap="rnd">
              <a:solidFill>
                <a:srgbClr val="FF0000"/>
              </a:solidFill>
              <a:round/>
              <a:headEnd/>
              <a:tailEnd/>
            </a:ln>
          </p:spPr>
          <p:txBody>
            <a:bodyPr/>
            <a:lstStyle/>
            <a:p>
              <a:endParaRPr lang="en-US"/>
            </a:p>
          </p:txBody>
        </p:sp>
        <p:sp>
          <p:nvSpPr>
            <p:cNvPr id="200785" name="Line 81"/>
            <p:cNvSpPr>
              <a:spLocks noChangeShapeType="1"/>
            </p:cNvSpPr>
            <p:nvPr/>
          </p:nvSpPr>
          <p:spPr bwMode="auto">
            <a:xfrm>
              <a:off x="1223" y="1915"/>
              <a:ext cx="23" cy="1"/>
            </a:xfrm>
            <a:prstGeom prst="line">
              <a:avLst/>
            </a:prstGeom>
            <a:noFill/>
            <a:ln w="28575" cap="rnd">
              <a:solidFill>
                <a:srgbClr val="FF0000"/>
              </a:solidFill>
              <a:round/>
              <a:headEnd/>
              <a:tailEnd/>
            </a:ln>
          </p:spPr>
          <p:txBody>
            <a:bodyPr/>
            <a:lstStyle/>
            <a:p>
              <a:endParaRPr lang="en-US"/>
            </a:p>
          </p:txBody>
        </p:sp>
        <p:sp>
          <p:nvSpPr>
            <p:cNvPr id="200786" name="Line 82"/>
            <p:cNvSpPr>
              <a:spLocks noChangeShapeType="1"/>
            </p:cNvSpPr>
            <p:nvPr/>
          </p:nvSpPr>
          <p:spPr bwMode="auto">
            <a:xfrm>
              <a:off x="1113" y="1858"/>
              <a:ext cx="133" cy="1"/>
            </a:xfrm>
            <a:prstGeom prst="line">
              <a:avLst/>
            </a:prstGeom>
            <a:noFill/>
            <a:ln w="28575" cap="rnd">
              <a:solidFill>
                <a:srgbClr val="FF0000"/>
              </a:solidFill>
              <a:round/>
              <a:headEnd/>
              <a:tailEnd/>
            </a:ln>
          </p:spPr>
          <p:txBody>
            <a:bodyPr/>
            <a:lstStyle/>
            <a:p>
              <a:endParaRPr lang="en-US"/>
            </a:p>
          </p:txBody>
        </p:sp>
        <p:sp>
          <p:nvSpPr>
            <p:cNvPr id="200787" name="Line 83"/>
            <p:cNvSpPr>
              <a:spLocks noChangeShapeType="1"/>
            </p:cNvSpPr>
            <p:nvPr/>
          </p:nvSpPr>
          <p:spPr bwMode="auto">
            <a:xfrm>
              <a:off x="1113" y="1802"/>
              <a:ext cx="133" cy="0"/>
            </a:xfrm>
            <a:prstGeom prst="line">
              <a:avLst/>
            </a:prstGeom>
            <a:noFill/>
            <a:ln w="28575" cap="rnd">
              <a:solidFill>
                <a:srgbClr val="FF0000"/>
              </a:solidFill>
              <a:round/>
              <a:headEnd/>
              <a:tailEnd/>
            </a:ln>
          </p:spPr>
          <p:txBody>
            <a:bodyPr/>
            <a:lstStyle/>
            <a:p>
              <a:endParaRPr lang="en-US"/>
            </a:p>
          </p:txBody>
        </p:sp>
        <p:sp>
          <p:nvSpPr>
            <p:cNvPr id="200788" name="Line 84"/>
            <p:cNvSpPr>
              <a:spLocks noChangeShapeType="1"/>
            </p:cNvSpPr>
            <p:nvPr/>
          </p:nvSpPr>
          <p:spPr bwMode="auto">
            <a:xfrm>
              <a:off x="1074" y="1745"/>
              <a:ext cx="172" cy="1"/>
            </a:xfrm>
            <a:prstGeom prst="line">
              <a:avLst/>
            </a:prstGeom>
            <a:noFill/>
            <a:ln w="28575" cap="rnd">
              <a:solidFill>
                <a:srgbClr val="FF0000"/>
              </a:solidFill>
              <a:round/>
              <a:headEnd/>
              <a:tailEnd/>
            </a:ln>
          </p:spPr>
          <p:txBody>
            <a:bodyPr/>
            <a:lstStyle/>
            <a:p>
              <a:endParaRPr lang="en-US"/>
            </a:p>
          </p:txBody>
        </p:sp>
        <p:sp>
          <p:nvSpPr>
            <p:cNvPr id="200789" name="Line 85"/>
            <p:cNvSpPr>
              <a:spLocks noChangeShapeType="1"/>
            </p:cNvSpPr>
            <p:nvPr/>
          </p:nvSpPr>
          <p:spPr bwMode="auto">
            <a:xfrm>
              <a:off x="1166" y="1689"/>
              <a:ext cx="80" cy="2"/>
            </a:xfrm>
            <a:prstGeom prst="line">
              <a:avLst/>
            </a:prstGeom>
            <a:noFill/>
            <a:ln w="28575" cap="rnd">
              <a:solidFill>
                <a:srgbClr val="FF0000"/>
              </a:solidFill>
              <a:round/>
              <a:headEnd/>
              <a:tailEnd/>
            </a:ln>
          </p:spPr>
          <p:txBody>
            <a:bodyPr/>
            <a:lstStyle/>
            <a:p>
              <a:endParaRPr lang="en-US"/>
            </a:p>
          </p:txBody>
        </p:sp>
        <p:sp>
          <p:nvSpPr>
            <p:cNvPr id="200790" name="Line 86"/>
            <p:cNvSpPr>
              <a:spLocks noChangeShapeType="1"/>
            </p:cNvSpPr>
            <p:nvPr/>
          </p:nvSpPr>
          <p:spPr bwMode="auto">
            <a:xfrm>
              <a:off x="1166" y="1641"/>
              <a:ext cx="80" cy="1"/>
            </a:xfrm>
            <a:prstGeom prst="line">
              <a:avLst/>
            </a:prstGeom>
            <a:noFill/>
            <a:ln w="28575" cap="rnd">
              <a:solidFill>
                <a:srgbClr val="FF0000"/>
              </a:solidFill>
              <a:round/>
              <a:headEnd/>
              <a:tailEnd/>
            </a:ln>
          </p:spPr>
          <p:txBody>
            <a:bodyPr/>
            <a:lstStyle/>
            <a:p>
              <a:endParaRPr lang="en-US"/>
            </a:p>
          </p:txBody>
        </p:sp>
        <p:sp>
          <p:nvSpPr>
            <p:cNvPr id="200791" name="Line 87"/>
            <p:cNvSpPr>
              <a:spLocks noChangeShapeType="1"/>
            </p:cNvSpPr>
            <p:nvPr/>
          </p:nvSpPr>
          <p:spPr bwMode="auto">
            <a:xfrm>
              <a:off x="1150" y="1585"/>
              <a:ext cx="96" cy="1"/>
            </a:xfrm>
            <a:prstGeom prst="line">
              <a:avLst/>
            </a:prstGeom>
            <a:noFill/>
            <a:ln w="28575" cap="rnd">
              <a:solidFill>
                <a:srgbClr val="FF0000"/>
              </a:solidFill>
              <a:round/>
              <a:headEnd/>
              <a:tailEnd/>
            </a:ln>
          </p:spPr>
          <p:txBody>
            <a:bodyPr/>
            <a:lstStyle/>
            <a:p>
              <a:endParaRPr lang="en-US"/>
            </a:p>
          </p:txBody>
        </p:sp>
        <p:sp>
          <p:nvSpPr>
            <p:cNvPr id="200792" name="Line 88"/>
            <p:cNvSpPr>
              <a:spLocks noChangeShapeType="1"/>
            </p:cNvSpPr>
            <p:nvPr/>
          </p:nvSpPr>
          <p:spPr bwMode="auto">
            <a:xfrm>
              <a:off x="1150" y="1528"/>
              <a:ext cx="96" cy="1"/>
            </a:xfrm>
            <a:prstGeom prst="line">
              <a:avLst/>
            </a:prstGeom>
            <a:noFill/>
            <a:ln w="28575" cap="rnd">
              <a:solidFill>
                <a:srgbClr val="FF0000"/>
              </a:solidFill>
              <a:round/>
              <a:headEnd/>
              <a:tailEnd/>
            </a:ln>
          </p:spPr>
          <p:txBody>
            <a:bodyPr/>
            <a:lstStyle/>
            <a:p>
              <a:endParaRPr lang="en-US"/>
            </a:p>
          </p:txBody>
        </p:sp>
        <p:sp>
          <p:nvSpPr>
            <p:cNvPr id="200793" name="Line 89"/>
            <p:cNvSpPr>
              <a:spLocks noChangeShapeType="1"/>
            </p:cNvSpPr>
            <p:nvPr/>
          </p:nvSpPr>
          <p:spPr bwMode="auto">
            <a:xfrm>
              <a:off x="1057" y="1471"/>
              <a:ext cx="189" cy="2"/>
            </a:xfrm>
            <a:prstGeom prst="line">
              <a:avLst/>
            </a:prstGeom>
            <a:noFill/>
            <a:ln w="28575" cap="rnd">
              <a:solidFill>
                <a:srgbClr val="FF0000"/>
              </a:solidFill>
              <a:round/>
              <a:headEnd/>
              <a:tailEnd/>
            </a:ln>
          </p:spPr>
          <p:txBody>
            <a:bodyPr/>
            <a:lstStyle/>
            <a:p>
              <a:endParaRPr lang="en-US"/>
            </a:p>
          </p:txBody>
        </p:sp>
        <p:sp>
          <p:nvSpPr>
            <p:cNvPr id="200794" name="Line 90"/>
            <p:cNvSpPr>
              <a:spLocks noChangeShapeType="1"/>
            </p:cNvSpPr>
            <p:nvPr/>
          </p:nvSpPr>
          <p:spPr bwMode="auto">
            <a:xfrm>
              <a:off x="1110" y="1415"/>
              <a:ext cx="136" cy="1"/>
            </a:xfrm>
            <a:prstGeom prst="line">
              <a:avLst/>
            </a:prstGeom>
            <a:noFill/>
            <a:ln w="28575" cap="rnd">
              <a:solidFill>
                <a:srgbClr val="FF0000"/>
              </a:solidFill>
              <a:round/>
              <a:headEnd/>
              <a:tailEnd/>
            </a:ln>
          </p:spPr>
          <p:txBody>
            <a:bodyPr/>
            <a:lstStyle/>
            <a:p>
              <a:endParaRPr lang="en-US"/>
            </a:p>
          </p:txBody>
        </p:sp>
        <p:sp>
          <p:nvSpPr>
            <p:cNvPr id="200795" name="Line 91"/>
            <p:cNvSpPr>
              <a:spLocks noChangeShapeType="1"/>
            </p:cNvSpPr>
            <p:nvPr/>
          </p:nvSpPr>
          <p:spPr bwMode="auto">
            <a:xfrm>
              <a:off x="1110" y="1358"/>
              <a:ext cx="136" cy="1"/>
            </a:xfrm>
            <a:prstGeom prst="line">
              <a:avLst/>
            </a:prstGeom>
            <a:noFill/>
            <a:ln w="28575" cap="rnd">
              <a:solidFill>
                <a:srgbClr val="FF0000"/>
              </a:solidFill>
              <a:round/>
              <a:headEnd/>
              <a:tailEnd/>
            </a:ln>
          </p:spPr>
          <p:txBody>
            <a:bodyPr/>
            <a:lstStyle/>
            <a:p>
              <a:endParaRPr lang="en-US"/>
            </a:p>
          </p:txBody>
        </p:sp>
        <p:sp>
          <p:nvSpPr>
            <p:cNvPr id="200796" name="Line 92"/>
            <p:cNvSpPr>
              <a:spLocks noChangeShapeType="1"/>
            </p:cNvSpPr>
            <p:nvPr/>
          </p:nvSpPr>
          <p:spPr bwMode="auto">
            <a:xfrm>
              <a:off x="958" y="1302"/>
              <a:ext cx="288" cy="1"/>
            </a:xfrm>
            <a:prstGeom prst="line">
              <a:avLst/>
            </a:prstGeom>
            <a:noFill/>
            <a:ln w="28575" cap="rnd">
              <a:solidFill>
                <a:srgbClr val="FF0000"/>
              </a:solidFill>
              <a:round/>
              <a:headEnd/>
              <a:tailEnd/>
            </a:ln>
          </p:spPr>
          <p:txBody>
            <a:bodyPr/>
            <a:lstStyle/>
            <a:p>
              <a:endParaRPr lang="en-US"/>
            </a:p>
          </p:txBody>
        </p:sp>
        <p:sp>
          <p:nvSpPr>
            <p:cNvPr id="200797" name="Line 93"/>
            <p:cNvSpPr>
              <a:spLocks noChangeShapeType="1"/>
            </p:cNvSpPr>
            <p:nvPr/>
          </p:nvSpPr>
          <p:spPr bwMode="auto">
            <a:xfrm>
              <a:off x="958" y="1245"/>
              <a:ext cx="288" cy="1"/>
            </a:xfrm>
            <a:prstGeom prst="line">
              <a:avLst/>
            </a:prstGeom>
            <a:noFill/>
            <a:ln w="28575" cap="rnd">
              <a:solidFill>
                <a:srgbClr val="FF0000"/>
              </a:solidFill>
              <a:round/>
              <a:headEnd/>
              <a:tailEnd/>
            </a:ln>
          </p:spPr>
          <p:txBody>
            <a:bodyPr/>
            <a:lstStyle/>
            <a:p>
              <a:endParaRPr lang="en-US"/>
            </a:p>
          </p:txBody>
        </p:sp>
        <p:sp>
          <p:nvSpPr>
            <p:cNvPr id="200798" name="Line 94"/>
            <p:cNvSpPr>
              <a:spLocks noChangeShapeType="1"/>
            </p:cNvSpPr>
            <p:nvPr/>
          </p:nvSpPr>
          <p:spPr bwMode="auto">
            <a:xfrm>
              <a:off x="746" y="1188"/>
              <a:ext cx="500" cy="2"/>
            </a:xfrm>
            <a:prstGeom prst="line">
              <a:avLst/>
            </a:prstGeom>
            <a:noFill/>
            <a:ln w="28575" cap="rnd">
              <a:solidFill>
                <a:srgbClr val="FF0000"/>
              </a:solidFill>
              <a:round/>
              <a:headEnd/>
              <a:tailEnd/>
            </a:ln>
          </p:spPr>
          <p:txBody>
            <a:bodyPr/>
            <a:lstStyle/>
            <a:p>
              <a:endParaRPr lang="en-US"/>
            </a:p>
          </p:txBody>
        </p:sp>
        <p:sp>
          <p:nvSpPr>
            <p:cNvPr id="200799" name="Line 95"/>
            <p:cNvSpPr>
              <a:spLocks noChangeShapeType="1"/>
            </p:cNvSpPr>
            <p:nvPr/>
          </p:nvSpPr>
          <p:spPr bwMode="auto">
            <a:xfrm>
              <a:off x="746" y="1132"/>
              <a:ext cx="500" cy="1"/>
            </a:xfrm>
            <a:prstGeom prst="line">
              <a:avLst/>
            </a:prstGeom>
            <a:noFill/>
            <a:ln w="28575" cap="rnd">
              <a:solidFill>
                <a:srgbClr val="FF0000"/>
              </a:solidFill>
              <a:round/>
              <a:headEnd/>
              <a:tailEnd/>
            </a:ln>
          </p:spPr>
          <p:txBody>
            <a:bodyPr/>
            <a:lstStyle/>
            <a:p>
              <a:endParaRPr lang="en-US"/>
            </a:p>
          </p:txBody>
        </p:sp>
        <p:sp>
          <p:nvSpPr>
            <p:cNvPr id="200800" name="Line 96"/>
            <p:cNvSpPr>
              <a:spLocks noChangeShapeType="1"/>
            </p:cNvSpPr>
            <p:nvPr/>
          </p:nvSpPr>
          <p:spPr bwMode="auto">
            <a:xfrm>
              <a:off x="994" y="1084"/>
              <a:ext cx="252" cy="1"/>
            </a:xfrm>
            <a:prstGeom prst="line">
              <a:avLst/>
            </a:prstGeom>
            <a:noFill/>
            <a:ln w="28575" cap="rnd">
              <a:solidFill>
                <a:srgbClr val="FF0000"/>
              </a:solidFill>
              <a:round/>
              <a:headEnd/>
              <a:tailEnd/>
            </a:ln>
          </p:spPr>
          <p:txBody>
            <a:bodyPr/>
            <a:lstStyle/>
            <a:p>
              <a:endParaRPr lang="en-US"/>
            </a:p>
          </p:txBody>
        </p:sp>
        <p:sp>
          <p:nvSpPr>
            <p:cNvPr id="200801" name="Line 97"/>
            <p:cNvSpPr>
              <a:spLocks noChangeShapeType="1"/>
            </p:cNvSpPr>
            <p:nvPr/>
          </p:nvSpPr>
          <p:spPr bwMode="auto">
            <a:xfrm>
              <a:off x="994" y="1027"/>
              <a:ext cx="252" cy="2"/>
            </a:xfrm>
            <a:prstGeom prst="line">
              <a:avLst/>
            </a:prstGeom>
            <a:noFill/>
            <a:ln w="28575" cap="rnd">
              <a:solidFill>
                <a:srgbClr val="FF0000"/>
              </a:solidFill>
              <a:round/>
              <a:headEnd/>
              <a:tailEnd/>
            </a:ln>
          </p:spPr>
          <p:txBody>
            <a:bodyPr/>
            <a:lstStyle/>
            <a:p>
              <a:endParaRPr lang="en-US"/>
            </a:p>
          </p:txBody>
        </p:sp>
        <p:sp>
          <p:nvSpPr>
            <p:cNvPr id="200802" name="Line 98"/>
            <p:cNvSpPr>
              <a:spLocks noChangeShapeType="1"/>
            </p:cNvSpPr>
            <p:nvPr/>
          </p:nvSpPr>
          <p:spPr bwMode="auto">
            <a:xfrm>
              <a:off x="908" y="971"/>
              <a:ext cx="338" cy="1"/>
            </a:xfrm>
            <a:prstGeom prst="line">
              <a:avLst/>
            </a:prstGeom>
            <a:noFill/>
            <a:ln w="28575" cap="rnd">
              <a:solidFill>
                <a:srgbClr val="FF0000"/>
              </a:solidFill>
              <a:round/>
              <a:headEnd/>
              <a:tailEnd/>
            </a:ln>
          </p:spPr>
          <p:txBody>
            <a:bodyPr/>
            <a:lstStyle/>
            <a:p>
              <a:endParaRPr lang="en-US"/>
            </a:p>
          </p:txBody>
        </p:sp>
        <p:sp>
          <p:nvSpPr>
            <p:cNvPr id="200803" name="Line 99"/>
            <p:cNvSpPr>
              <a:spLocks noChangeShapeType="1"/>
            </p:cNvSpPr>
            <p:nvPr/>
          </p:nvSpPr>
          <p:spPr bwMode="auto">
            <a:xfrm>
              <a:off x="1150" y="915"/>
              <a:ext cx="96" cy="0"/>
            </a:xfrm>
            <a:prstGeom prst="line">
              <a:avLst/>
            </a:prstGeom>
            <a:noFill/>
            <a:ln w="28575" cap="rnd">
              <a:solidFill>
                <a:srgbClr val="FF0000"/>
              </a:solidFill>
              <a:round/>
              <a:headEnd/>
              <a:tailEnd/>
            </a:ln>
          </p:spPr>
          <p:txBody>
            <a:bodyPr/>
            <a:lstStyle/>
            <a:p>
              <a:endParaRPr lang="en-US"/>
            </a:p>
          </p:txBody>
        </p:sp>
        <p:sp>
          <p:nvSpPr>
            <p:cNvPr id="200804" name="Line 100"/>
            <p:cNvSpPr>
              <a:spLocks noChangeShapeType="1"/>
            </p:cNvSpPr>
            <p:nvPr/>
          </p:nvSpPr>
          <p:spPr bwMode="auto">
            <a:xfrm>
              <a:off x="1150" y="859"/>
              <a:ext cx="96" cy="0"/>
            </a:xfrm>
            <a:prstGeom prst="line">
              <a:avLst/>
            </a:prstGeom>
            <a:noFill/>
            <a:ln w="28575" cap="rnd">
              <a:solidFill>
                <a:srgbClr val="FF0000"/>
              </a:solidFill>
              <a:round/>
              <a:headEnd/>
              <a:tailEnd/>
            </a:ln>
          </p:spPr>
          <p:txBody>
            <a:bodyPr/>
            <a:lstStyle/>
            <a:p>
              <a:endParaRPr lang="en-US"/>
            </a:p>
          </p:txBody>
        </p:sp>
        <p:sp>
          <p:nvSpPr>
            <p:cNvPr id="200805" name="Line 101"/>
            <p:cNvSpPr>
              <a:spLocks noChangeShapeType="1"/>
            </p:cNvSpPr>
            <p:nvPr/>
          </p:nvSpPr>
          <p:spPr bwMode="auto">
            <a:xfrm>
              <a:off x="1077" y="802"/>
              <a:ext cx="169" cy="1"/>
            </a:xfrm>
            <a:prstGeom prst="line">
              <a:avLst/>
            </a:prstGeom>
            <a:noFill/>
            <a:ln w="28575" cap="rnd">
              <a:solidFill>
                <a:srgbClr val="FF0000"/>
              </a:solidFill>
              <a:round/>
              <a:headEnd/>
              <a:tailEnd/>
            </a:ln>
          </p:spPr>
          <p:txBody>
            <a:bodyPr/>
            <a:lstStyle/>
            <a:p>
              <a:endParaRPr lang="en-US"/>
            </a:p>
          </p:txBody>
        </p:sp>
        <p:sp>
          <p:nvSpPr>
            <p:cNvPr id="200806" name="Line 102"/>
            <p:cNvSpPr>
              <a:spLocks noChangeShapeType="1"/>
            </p:cNvSpPr>
            <p:nvPr/>
          </p:nvSpPr>
          <p:spPr bwMode="auto">
            <a:xfrm>
              <a:off x="1077" y="745"/>
              <a:ext cx="169" cy="1"/>
            </a:xfrm>
            <a:prstGeom prst="line">
              <a:avLst/>
            </a:prstGeom>
            <a:noFill/>
            <a:ln w="28575" cap="rnd">
              <a:solidFill>
                <a:srgbClr val="FF0000"/>
              </a:solidFill>
              <a:round/>
              <a:headEnd/>
              <a:tailEnd/>
            </a:ln>
          </p:spPr>
          <p:txBody>
            <a:bodyPr/>
            <a:lstStyle/>
            <a:p>
              <a:endParaRPr lang="en-US"/>
            </a:p>
          </p:txBody>
        </p:sp>
        <p:sp>
          <p:nvSpPr>
            <p:cNvPr id="200807" name="Line 103"/>
            <p:cNvSpPr>
              <a:spLocks noChangeShapeType="1"/>
            </p:cNvSpPr>
            <p:nvPr/>
          </p:nvSpPr>
          <p:spPr bwMode="auto">
            <a:xfrm>
              <a:off x="769" y="689"/>
              <a:ext cx="477" cy="1"/>
            </a:xfrm>
            <a:prstGeom prst="line">
              <a:avLst/>
            </a:prstGeom>
            <a:noFill/>
            <a:ln w="28575" cap="rnd">
              <a:solidFill>
                <a:srgbClr val="FF0000"/>
              </a:solidFill>
              <a:round/>
              <a:headEnd/>
              <a:tailEnd/>
            </a:ln>
          </p:spPr>
          <p:txBody>
            <a:bodyPr/>
            <a:lstStyle/>
            <a:p>
              <a:endParaRPr lang="en-US"/>
            </a:p>
          </p:txBody>
        </p:sp>
        <p:sp>
          <p:nvSpPr>
            <p:cNvPr id="200808" name="Line 104"/>
            <p:cNvSpPr>
              <a:spLocks noChangeShapeType="1"/>
            </p:cNvSpPr>
            <p:nvPr/>
          </p:nvSpPr>
          <p:spPr bwMode="auto">
            <a:xfrm>
              <a:off x="1150" y="632"/>
              <a:ext cx="96" cy="1"/>
            </a:xfrm>
            <a:prstGeom prst="line">
              <a:avLst/>
            </a:prstGeom>
            <a:noFill/>
            <a:ln w="28575" cap="rnd">
              <a:solidFill>
                <a:srgbClr val="FF0000"/>
              </a:solidFill>
              <a:round/>
              <a:headEnd/>
              <a:tailEnd/>
            </a:ln>
          </p:spPr>
          <p:txBody>
            <a:bodyPr/>
            <a:lstStyle/>
            <a:p>
              <a:endParaRPr lang="en-US"/>
            </a:p>
          </p:txBody>
        </p:sp>
        <p:sp>
          <p:nvSpPr>
            <p:cNvPr id="200809" name="Line 105"/>
            <p:cNvSpPr>
              <a:spLocks noChangeShapeType="1"/>
            </p:cNvSpPr>
            <p:nvPr/>
          </p:nvSpPr>
          <p:spPr bwMode="auto">
            <a:xfrm>
              <a:off x="1150" y="576"/>
              <a:ext cx="96" cy="1"/>
            </a:xfrm>
            <a:prstGeom prst="line">
              <a:avLst/>
            </a:prstGeom>
            <a:noFill/>
            <a:ln w="28575" cap="rnd">
              <a:solidFill>
                <a:srgbClr val="FF0000"/>
              </a:solidFill>
              <a:round/>
              <a:headEnd/>
              <a:tailEnd/>
            </a:ln>
          </p:spPr>
          <p:txBody>
            <a:bodyPr/>
            <a:lstStyle/>
            <a:p>
              <a:endParaRPr lang="en-US"/>
            </a:p>
          </p:txBody>
        </p:sp>
        <p:sp>
          <p:nvSpPr>
            <p:cNvPr id="200810" name="Line 106"/>
            <p:cNvSpPr>
              <a:spLocks noChangeShapeType="1"/>
            </p:cNvSpPr>
            <p:nvPr/>
          </p:nvSpPr>
          <p:spPr bwMode="auto">
            <a:xfrm>
              <a:off x="625" y="2665"/>
              <a:ext cx="623" cy="2"/>
            </a:xfrm>
            <a:prstGeom prst="line">
              <a:avLst/>
            </a:prstGeom>
            <a:noFill/>
            <a:ln w="19050" cap="rnd">
              <a:solidFill>
                <a:schemeClr val="tx1"/>
              </a:solidFill>
              <a:round/>
              <a:headEnd/>
              <a:tailEnd/>
            </a:ln>
          </p:spPr>
          <p:txBody>
            <a:bodyPr/>
            <a:lstStyle/>
            <a:p>
              <a:endParaRPr lang="en-US"/>
            </a:p>
          </p:txBody>
        </p:sp>
        <p:sp>
          <p:nvSpPr>
            <p:cNvPr id="200811" name="Line 107"/>
            <p:cNvSpPr>
              <a:spLocks noChangeShapeType="1"/>
            </p:cNvSpPr>
            <p:nvPr/>
          </p:nvSpPr>
          <p:spPr bwMode="auto">
            <a:xfrm>
              <a:off x="625" y="2610"/>
              <a:ext cx="623" cy="1"/>
            </a:xfrm>
            <a:prstGeom prst="line">
              <a:avLst/>
            </a:prstGeom>
            <a:noFill/>
            <a:ln w="19050" cap="rnd">
              <a:solidFill>
                <a:schemeClr val="tx1"/>
              </a:solidFill>
              <a:round/>
              <a:headEnd/>
              <a:tailEnd/>
            </a:ln>
          </p:spPr>
          <p:txBody>
            <a:bodyPr/>
            <a:lstStyle/>
            <a:p>
              <a:endParaRPr lang="en-US"/>
            </a:p>
          </p:txBody>
        </p:sp>
        <p:sp>
          <p:nvSpPr>
            <p:cNvPr id="200812" name="Line 108"/>
            <p:cNvSpPr>
              <a:spLocks noChangeShapeType="1"/>
            </p:cNvSpPr>
            <p:nvPr/>
          </p:nvSpPr>
          <p:spPr bwMode="auto">
            <a:xfrm>
              <a:off x="536" y="2633"/>
              <a:ext cx="89" cy="1"/>
            </a:xfrm>
            <a:prstGeom prst="line">
              <a:avLst/>
            </a:prstGeom>
            <a:noFill/>
            <a:ln w="19050" cap="rnd">
              <a:solidFill>
                <a:schemeClr val="tx1"/>
              </a:solidFill>
              <a:round/>
              <a:headEnd/>
              <a:tailEnd/>
            </a:ln>
          </p:spPr>
          <p:txBody>
            <a:bodyPr/>
            <a:lstStyle/>
            <a:p>
              <a:endParaRPr lang="en-US"/>
            </a:p>
          </p:txBody>
        </p:sp>
        <p:sp>
          <p:nvSpPr>
            <p:cNvPr id="200813" name="Line 109"/>
            <p:cNvSpPr>
              <a:spLocks noChangeShapeType="1"/>
            </p:cNvSpPr>
            <p:nvPr/>
          </p:nvSpPr>
          <p:spPr bwMode="auto">
            <a:xfrm>
              <a:off x="769" y="608"/>
              <a:ext cx="381" cy="1"/>
            </a:xfrm>
            <a:prstGeom prst="line">
              <a:avLst/>
            </a:prstGeom>
            <a:noFill/>
            <a:ln w="28575" cap="rnd">
              <a:solidFill>
                <a:srgbClr val="FF0000"/>
              </a:solidFill>
              <a:round/>
              <a:headEnd/>
              <a:tailEnd/>
            </a:ln>
          </p:spPr>
          <p:txBody>
            <a:bodyPr/>
            <a:lstStyle/>
            <a:p>
              <a:endParaRPr lang="en-US"/>
            </a:p>
          </p:txBody>
        </p:sp>
        <p:sp>
          <p:nvSpPr>
            <p:cNvPr id="200814" name="Line 110"/>
            <p:cNvSpPr>
              <a:spLocks noChangeShapeType="1"/>
            </p:cNvSpPr>
            <p:nvPr/>
          </p:nvSpPr>
          <p:spPr bwMode="auto">
            <a:xfrm>
              <a:off x="666" y="650"/>
              <a:ext cx="103" cy="1"/>
            </a:xfrm>
            <a:prstGeom prst="line">
              <a:avLst/>
            </a:prstGeom>
            <a:noFill/>
            <a:ln w="28575" cap="rnd">
              <a:solidFill>
                <a:srgbClr val="FF0000"/>
              </a:solidFill>
              <a:round/>
              <a:headEnd/>
              <a:tailEnd/>
            </a:ln>
          </p:spPr>
          <p:txBody>
            <a:bodyPr/>
            <a:lstStyle/>
            <a:p>
              <a:endParaRPr lang="en-US"/>
            </a:p>
          </p:txBody>
        </p:sp>
        <p:sp>
          <p:nvSpPr>
            <p:cNvPr id="200815" name="Line 111"/>
            <p:cNvSpPr>
              <a:spLocks noChangeShapeType="1"/>
            </p:cNvSpPr>
            <p:nvPr/>
          </p:nvSpPr>
          <p:spPr bwMode="auto">
            <a:xfrm>
              <a:off x="1037" y="777"/>
              <a:ext cx="40" cy="2"/>
            </a:xfrm>
            <a:prstGeom prst="line">
              <a:avLst/>
            </a:prstGeom>
            <a:noFill/>
            <a:ln w="28575" cap="rnd">
              <a:solidFill>
                <a:srgbClr val="FF0000"/>
              </a:solidFill>
              <a:round/>
              <a:headEnd/>
              <a:tailEnd/>
            </a:ln>
          </p:spPr>
          <p:txBody>
            <a:bodyPr/>
            <a:lstStyle/>
            <a:p>
              <a:endParaRPr lang="en-US"/>
            </a:p>
          </p:txBody>
        </p:sp>
        <p:sp>
          <p:nvSpPr>
            <p:cNvPr id="200816" name="Line 112"/>
            <p:cNvSpPr>
              <a:spLocks noChangeShapeType="1"/>
            </p:cNvSpPr>
            <p:nvPr/>
          </p:nvSpPr>
          <p:spPr bwMode="auto">
            <a:xfrm>
              <a:off x="1037" y="882"/>
              <a:ext cx="113" cy="1"/>
            </a:xfrm>
            <a:prstGeom prst="line">
              <a:avLst/>
            </a:prstGeom>
            <a:noFill/>
            <a:ln w="28575" cap="rnd">
              <a:solidFill>
                <a:srgbClr val="FF0000"/>
              </a:solidFill>
              <a:round/>
              <a:headEnd/>
              <a:tailEnd/>
            </a:ln>
          </p:spPr>
          <p:txBody>
            <a:bodyPr/>
            <a:lstStyle/>
            <a:p>
              <a:endParaRPr lang="en-US"/>
            </a:p>
          </p:txBody>
        </p:sp>
        <p:sp>
          <p:nvSpPr>
            <p:cNvPr id="200817" name="Line 113"/>
            <p:cNvSpPr>
              <a:spLocks noChangeShapeType="1"/>
            </p:cNvSpPr>
            <p:nvPr/>
          </p:nvSpPr>
          <p:spPr bwMode="auto">
            <a:xfrm>
              <a:off x="908" y="825"/>
              <a:ext cx="129" cy="1"/>
            </a:xfrm>
            <a:prstGeom prst="line">
              <a:avLst/>
            </a:prstGeom>
            <a:noFill/>
            <a:ln w="28575" cap="rnd">
              <a:solidFill>
                <a:srgbClr val="FF0000"/>
              </a:solidFill>
              <a:round/>
              <a:headEnd/>
              <a:tailEnd/>
            </a:ln>
          </p:spPr>
          <p:txBody>
            <a:bodyPr/>
            <a:lstStyle/>
            <a:p>
              <a:endParaRPr lang="en-US"/>
            </a:p>
          </p:txBody>
        </p:sp>
        <p:sp>
          <p:nvSpPr>
            <p:cNvPr id="200818" name="Line 114"/>
            <p:cNvSpPr>
              <a:spLocks noChangeShapeType="1"/>
            </p:cNvSpPr>
            <p:nvPr/>
          </p:nvSpPr>
          <p:spPr bwMode="auto">
            <a:xfrm>
              <a:off x="838" y="899"/>
              <a:ext cx="70" cy="1"/>
            </a:xfrm>
            <a:prstGeom prst="line">
              <a:avLst/>
            </a:prstGeom>
            <a:noFill/>
            <a:ln w="28575" cap="rnd">
              <a:solidFill>
                <a:srgbClr val="FF0000"/>
              </a:solidFill>
              <a:round/>
              <a:headEnd/>
              <a:tailEnd/>
            </a:ln>
          </p:spPr>
          <p:txBody>
            <a:bodyPr/>
            <a:lstStyle/>
            <a:p>
              <a:endParaRPr lang="en-US"/>
            </a:p>
          </p:txBody>
        </p:sp>
        <p:sp>
          <p:nvSpPr>
            <p:cNvPr id="200819" name="Line 115"/>
            <p:cNvSpPr>
              <a:spLocks noChangeShapeType="1"/>
            </p:cNvSpPr>
            <p:nvPr/>
          </p:nvSpPr>
          <p:spPr bwMode="auto">
            <a:xfrm>
              <a:off x="838" y="1052"/>
              <a:ext cx="156" cy="1"/>
            </a:xfrm>
            <a:prstGeom prst="line">
              <a:avLst/>
            </a:prstGeom>
            <a:noFill/>
            <a:ln w="28575" cap="rnd">
              <a:solidFill>
                <a:srgbClr val="FF0000"/>
              </a:solidFill>
              <a:round/>
              <a:headEnd/>
              <a:tailEnd/>
            </a:ln>
          </p:spPr>
          <p:txBody>
            <a:bodyPr/>
            <a:lstStyle/>
            <a:p>
              <a:endParaRPr lang="en-US"/>
            </a:p>
          </p:txBody>
        </p:sp>
        <p:sp>
          <p:nvSpPr>
            <p:cNvPr id="200820" name="Line 116"/>
            <p:cNvSpPr>
              <a:spLocks noChangeShapeType="1"/>
            </p:cNvSpPr>
            <p:nvPr/>
          </p:nvSpPr>
          <p:spPr bwMode="auto">
            <a:xfrm>
              <a:off x="666" y="980"/>
              <a:ext cx="172" cy="1"/>
            </a:xfrm>
            <a:prstGeom prst="line">
              <a:avLst/>
            </a:prstGeom>
            <a:noFill/>
            <a:ln w="28575" cap="rnd">
              <a:solidFill>
                <a:srgbClr val="FF0000"/>
              </a:solidFill>
              <a:round/>
              <a:headEnd/>
              <a:tailEnd/>
            </a:ln>
          </p:spPr>
          <p:txBody>
            <a:bodyPr/>
            <a:lstStyle/>
            <a:p>
              <a:endParaRPr lang="en-US"/>
            </a:p>
          </p:txBody>
        </p:sp>
        <p:sp>
          <p:nvSpPr>
            <p:cNvPr id="200821" name="Line 117"/>
            <p:cNvSpPr>
              <a:spLocks noChangeShapeType="1"/>
            </p:cNvSpPr>
            <p:nvPr/>
          </p:nvSpPr>
          <p:spPr bwMode="auto">
            <a:xfrm>
              <a:off x="606" y="810"/>
              <a:ext cx="60" cy="1"/>
            </a:xfrm>
            <a:prstGeom prst="line">
              <a:avLst/>
            </a:prstGeom>
            <a:noFill/>
            <a:ln w="28575" cap="rnd">
              <a:solidFill>
                <a:srgbClr val="FF0000"/>
              </a:solidFill>
              <a:round/>
              <a:headEnd/>
              <a:tailEnd/>
            </a:ln>
          </p:spPr>
          <p:txBody>
            <a:bodyPr/>
            <a:lstStyle/>
            <a:p>
              <a:endParaRPr lang="en-US"/>
            </a:p>
          </p:txBody>
        </p:sp>
        <p:sp>
          <p:nvSpPr>
            <p:cNvPr id="200822" name="Line 118"/>
            <p:cNvSpPr>
              <a:spLocks noChangeShapeType="1"/>
            </p:cNvSpPr>
            <p:nvPr/>
          </p:nvSpPr>
          <p:spPr bwMode="auto">
            <a:xfrm>
              <a:off x="703" y="1165"/>
              <a:ext cx="43" cy="1"/>
            </a:xfrm>
            <a:prstGeom prst="line">
              <a:avLst/>
            </a:prstGeom>
            <a:noFill/>
            <a:ln w="28575" cap="rnd">
              <a:solidFill>
                <a:srgbClr val="FF0000"/>
              </a:solidFill>
              <a:round/>
              <a:headEnd/>
              <a:tailEnd/>
            </a:ln>
          </p:spPr>
          <p:txBody>
            <a:bodyPr/>
            <a:lstStyle/>
            <a:p>
              <a:endParaRPr lang="en-US"/>
            </a:p>
          </p:txBody>
        </p:sp>
        <p:sp>
          <p:nvSpPr>
            <p:cNvPr id="200823" name="Line 119"/>
            <p:cNvSpPr>
              <a:spLocks noChangeShapeType="1"/>
            </p:cNvSpPr>
            <p:nvPr/>
          </p:nvSpPr>
          <p:spPr bwMode="auto">
            <a:xfrm>
              <a:off x="904" y="1278"/>
              <a:ext cx="54" cy="0"/>
            </a:xfrm>
            <a:prstGeom prst="line">
              <a:avLst/>
            </a:prstGeom>
            <a:noFill/>
            <a:ln w="28575" cap="rnd">
              <a:solidFill>
                <a:srgbClr val="FF0000"/>
              </a:solidFill>
              <a:round/>
              <a:headEnd/>
              <a:tailEnd/>
            </a:ln>
          </p:spPr>
          <p:txBody>
            <a:bodyPr/>
            <a:lstStyle/>
            <a:p>
              <a:endParaRPr lang="en-US"/>
            </a:p>
          </p:txBody>
        </p:sp>
        <p:sp>
          <p:nvSpPr>
            <p:cNvPr id="200824" name="Line 120"/>
            <p:cNvSpPr>
              <a:spLocks noChangeShapeType="1"/>
            </p:cNvSpPr>
            <p:nvPr/>
          </p:nvSpPr>
          <p:spPr bwMode="auto">
            <a:xfrm>
              <a:off x="1057" y="1383"/>
              <a:ext cx="53" cy="0"/>
            </a:xfrm>
            <a:prstGeom prst="line">
              <a:avLst/>
            </a:prstGeom>
            <a:noFill/>
            <a:ln w="28575" cap="rnd">
              <a:solidFill>
                <a:srgbClr val="FF0000"/>
              </a:solidFill>
              <a:round/>
              <a:headEnd/>
              <a:tailEnd/>
            </a:ln>
          </p:spPr>
          <p:txBody>
            <a:bodyPr/>
            <a:lstStyle/>
            <a:p>
              <a:endParaRPr lang="en-US"/>
            </a:p>
          </p:txBody>
        </p:sp>
        <p:sp>
          <p:nvSpPr>
            <p:cNvPr id="200825" name="Line 121"/>
            <p:cNvSpPr>
              <a:spLocks noChangeShapeType="1"/>
            </p:cNvSpPr>
            <p:nvPr/>
          </p:nvSpPr>
          <p:spPr bwMode="auto">
            <a:xfrm>
              <a:off x="1020" y="1430"/>
              <a:ext cx="37" cy="1"/>
            </a:xfrm>
            <a:prstGeom prst="line">
              <a:avLst/>
            </a:prstGeom>
            <a:noFill/>
            <a:ln w="28575" cap="rnd">
              <a:solidFill>
                <a:srgbClr val="FF0000"/>
              </a:solidFill>
              <a:round/>
              <a:headEnd/>
              <a:tailEnd/>
            </a:ln>
          </p:spPr>
          <p:txBody>
            <a:bodyPr/>
            <a:lstStyle/>
            <a:p>
              <a:endParaRPr lang="en-US"/>
            </a:p>
          </p:txBody>
        </p:sp>
        <p:sp>
          <p:nvSpPr>
            <p:cNvPr id="200826" name="Line 122"/>
            <p:cNvSpPr>
              <a:spLocks noChangeShapeType="1"/>
            </p:cNvSpPr>
            <p:nvPr/>
          </p:nvSpPr>
          <p:spPr bwMode="auto">
            <a:xfrm>
              <a:off x="1113" y="1551"/>
              <a:ext cx="37" cy="1"/>
            </a:xfrm>
            <a:prstGeom prst="line">
              <a:avLst/>
            </a:prstGeom>
            <a:noFill/>
            <a:ln w="28575" cap="rnd">
              <a:solidFill>
                <a:srgbClr val="FF0000"/>
              </a:solidFill>
              <a:round/>
              <a:headEnd/>
              <a:tailEnd/>
            </a:ln>
          </p:spPr>
          <p:txBody>
            <a:bodyPr/>
            <a:lstStyle/>
            <a:p>
              <a:endParaRPr lang="en-US"/>
            </a:p>
          </p:txBody>
        </p:sp>
        <p:sp>
          <p:nvSpPr>
            <p:cNvPr id="200827" name="Line 123"/>
            <p:cNvSpPr>
              <a:spLocks noChangeShapeType="1"/>
            </p:cNvSpPr>
            <p:nvPr/>
          </p:nvSpPr>
          <p:spPr bwMode="auto">
            <a:xfrm>
              <a:off x="1113" y="1665"/>
              <a:ext cx="53" cy="1"/>
            </a:xfrm>
            <a:prstGeom prst="line">
              <a:avLst/>
            </a:prstGeom>
            <a:noFill/>
            <a:ln w="28575" cap="rnd">
              <a:solidFill>
                <a:srgbClr val="FF0000"/>
              </a:solidFill>
              <a:round/>
              <a:headEnd/>
              <a:tailEnd/>
            </a:ln>
          </p:spPr>
          <p:txBody>
            <a:bodyPr/>
            <a:lstStyle/>
            <a:p>
              <a:endParaRPr lang="en-US"/>
            </a:p>
          </p:txBody>
        </p:sp>
        <p:sp>
          <p:nvSpPr>
            <p:cNvPr id="200828" name="Line 124"/>
            <p:cNvSpPr>
              <a:spLocks noChangeShapeType="1"/>
            </p:cNvSpPr>
            <p:nvPr/>
          </p:nvSpPr>
          <p:spPr bwMode="auto">
            <a:xfrm>
              <a:off x="1074" y="1608"/>
              <a:ext cx="39" cy="1"/>
            </a:xfrm>
            <a:prstGeom prst="line">
              <a:avLst/>
            </a:prstGeom>
            <a:noFill/>
            <a:ln w="28575" cap="rnd">
              <a:solidFill>
                <a:srgbClr val="FF0000"/>
              </a:solidFill>
              <a:round/>
              <a:headEnd/>
              <a:tailEnd/>
            </a:ln>
          </p:spPr>
          <p:txBody>
            <a:bodyPr/>
            <a:lstStyle/>
            <a:p>
              <a:endParaRPr lang="en-US"/>
            </a:p>
          </p:txBody>
        </p:sp>
        <p:sp>
          <p:nvSpPr>
            <p:cNvPr id="200829" name="Line 125"/>
            <p:cNvSpPr>
              <a:spLocks noChangeShapeType="1"/>
            </p:cNvSpPr>
            <p:nvPr/>
          </p:nvSpPr>
          <p:spPr bwMode="auto">
            <a:xfrm>
              <a:off x="1020" y="1680"/>
              <a:ext cx="54" cy="1"/>
            </a:xfrm>
            <a:prstGeom prst="line">
              <a:avLst/>
            </a:prstGeom>
            <a:noFill/>
            <a:ln w="28575" cap="rnd">
              <a:solidFill>
                <a:srgbClr val="FF0000"/>
              </a:solidFill>
              <a:round/>
              <a:headEnd/>
              <a:tailEnd/>
            </a:ln>
          </p:spPr>
          <p:txBody>
            <a:bodyPr/>
            <a:lstStyle/>
            <a:p>
              <a:endParaRPr lang="en-US"/>
            </a:p>
          </p:txBody>
        </p:sp>
        <p:sp>
          <p:nvSpPr>
            <p:cNvPr id="200830" name="Line 126"/>
            <p:cNvSpPr>
              <a:spLocks noChangeShapeType="1"/>
            </p:cNvSpPr>
            <p:nvPr/>
          </p:nvSpPr>
          <p:spPr bwMode="auto">
            <a:xfrm>
              <a:off x="964" y="1551"/>
              <a:ext cx="56" cy="1"/>
            </a:xfrm>
            <a:prstGeom prst="line">
              <a:avLst/>
            </a:prstGeom>
            <a:noFill/>
            <a:ln w="28575" cap="rnd">
              <a:solidFill>
                <a:srgbClr val="FF0000"/>
              </a:solidFill>
              <a:round/>
              <a:headEnd/>
              <a:tailEnd/>
            </a:ln>
          </p:spPr>
          <p:txBody>
            <a:bodyPr/>
            <a:lstStyle/>
            <a:p>
              <a:endParaRPr lang="en-US"/>
            </a:p>
          </p:txBody>
        </p:sp>
        <p:sp>
          <p:nvSpPr>
            <p:cNvPr id="200831" name="Line 127"/>
            <p:cNvSpPr>
              <a:spLocks noChangeShapeType="1"/>
            </p:cNvSpPr>
            <p:nvPr/>
          </p:nvSpPr>
          <p:spPr bwMode="auto">
            <a:xfrm>
              <a:off x="964" y="1834"/>
              <a:ext cx="149" cy="1"/>
            </a:xfrm>
            <a:prstGeom prst="line">
              <a:avLst/>
            </a:prstGeom>
            <a:noFill/>
            <a:ln w="28575" cap="rnd">
              <a:solidFill>
                <a:srgbClr val="FF0000"/>
              </a:solidFill>
              <a:round/>
              <a:headEnd/>
              <a:tailEnd/>
            </a:ln>
          </p:spPr>
          <p:txBody>
            <a:bodyPr/>
            <a:lstStyle/>
            <a:p>
              <a:endParaRPr lang="en-US"/>
            </a:p>
          </p:txBody>
        </p:sp>
        <p:sp>
          <p:nvSpPr>
            <p:cNvPr id="200832" name="Line 128"/>
            <p:cNvSpPr>
              <a:spLocks noChangeShapeType="1"/>
            </p:cNvSpPr>
            <p:nvPr/>
          </p:nvSpPr>
          <p:spPr bwMode="auto">
            <a:xfrm>
              <a:off x="904" y="1689"/>
              <a:ext cx="60" cy="2"/>
            </a:xfrm>
            <a:prstGeom prst="line">
              <a:avLst/>
            </a:prstGeom>
            <a:noFill/>
            <a:ln w="28575" cap="rnd">
              <a:solidFill>
                <a:srgbClr val="FF0000"/>
              </a:solidFill>
              <a:round/>
              <a:headEnd/>
              <a:tailEnd/>
            </a:ln>
          </p:spPr>
          <p:txBody>
            <a:bodyPr/>
            <a:lstStyle/>
            <a:p>
              <a:endParaRPr lang="en-US"/>
            </a:p>
          </p:txBody>
        </p:sp>
        <p:sp>
          <p:nvSpPr>
            <p:cNvPr id="200833" name="Line 129"/>
            <p:cNvSpPr>
              <a:spLocks noChangeShapeType="1"/>
            </p:cNvSpPr>
            <p:nvPr/>
          </p:nvSpPr>
          <p:spPr bwMode="auto">
            <a:xfrm>
              <a:off x="875" y="1487"/>
              <a:ext cx="29" cy="1"/>
            </a:xfrm>
            <a:prstGeom prst="line">
              <a:avLst/>
            </a:prstGeom>
            <a:noFill/>
            <a:ln w="28575" cap="rnd">
              <a:solidFill>
                <a:srgbClr val="FF0000"/>
              </a:solidFill>
              <a:round/>
              <a:headEnd/>
              <a:tailEnd/>
            </a:ln>
          </p:spPr>
          <p:txBody>
            <a:bodyPr/>
            <a:lstStyle/>
            <a:p>
              <a:endParaRPr lang="en-US"/>
            </a:p>
          </p:txBody>
        </p:sp>
        <p:sp>
          <p:nvSpPr>
            <p:cNvPr id="200834" name="Line 130"/>
            <p:cNvSpPr>
              <a:spLocks noChangeShapeType="1"/>
            </p:cNvSpPr>
            <p:nvPr/>
          </p:nvSpPr>
          <p:spPr bwMode="auto">
            <a:xfrm>
              <a:off x="1147" y="1938"/>
              <a:ext cx="76" cy="1"/>
            </a:xfrm>
            <a:prstGeom prst="line">
              <a:avLst/>
            </a:prstGeom>
            <a:noFill/>
            <a:ln w="28575" cap="rnd">
              <a:solidFill>
                <a:srgbClr val="FF0000"/>
              </a:solidFill>
              <a:round/>
              <a:headEnd/>
              <a:tailEnd/>
            </a:ln>
          </p:spPr>
          <p:txBody>
            <a:bodyPr/>
            <a:lstStyle/>
            <a:p>
              <a:endParaRPr lang="en-US"/>
            </a:p>
          </p:txBody>
        </p:sp>
        <p:sp>
          <p:nvSpPr>
            <p:cNvPr id="200835" name="Line 131"/>
            <p:cNvSpPr>
              <a:spLocks noChangeShapeType="1"/>
            </p:cNvSpPr>
            <p:nvPr/>
          </p:nvSpPr>
          <p:spPr bwMode="auto">
            <a:xfrm>
              <a:off x="1074" y="1987"/>
              <a:ext cx="73" cy="1"/>
            </a:xfrm>
            <a:prstGeom prst="line">
              <a:avLst/>
            </a:prstGeom>
            <a:noFill/>
            <a:ln w="28575" cap="rnd">
              <a:solidFill>
                <a:srgbClr val="FF0000"/>
              </a:solidFill>
              <a:round/>
              <a:headEnd/>
              <a:tailEnd/>
            </a:ln>
          </p:spPr>
          <p:txBody>
            <a:bodyPr/>
            <a:lstStyle/>
            <a:p>
              <a:endParaRPr lang="en-US"/>
            </a:p>
          </p:txBody>
        </p:sp>
        <p:sp>
          <p:nvSpPr>
            <p:cNvPr id="200836" name="Line 132"/>
            <p:cNvSpPr>
              <a:spLocks noChangeShapeType="1"/>
            </p:cNvSpPr>
            <p:nvPr/>
          </p:nvSpPr>
          <p:spPr bwMode="auto">
            <a:xfrm>
              <a:off x="1024" y="2036"/>
              <a:ext cx="50" cy="2"/>
            </a:xfrm>
            <a:prstGeom prst="line">
              <a:avLst/>
            </a:prstGeom>
            <a:noFill/>
            <a:ln w="28575" cap="rnd">
              <a:solidFill>
                <a:srgbClr val="FF0000"/>
              </a:solidFill>
              <a:round/>
              <a:headEnd/>
              <a:tailEnd/>
            </a:ln>
          </p:spPr>
          <p:txBody>
            <a:bodyPr/>
            <a:lstStyle/>
            <a:p>
              <a:endParaRPr lang="en-US"/>
            </a:p>
          </p:txBody>
        </p:sp>
        <p:sp>
          <p:nvSpPr>
            <p:cNvPr id="200837" name="Line 133"/>
            <p:cNvSpPr>
              <a:spLocks noChangeShapeType="1"/>
            </p:cNvSpPr>
            <p:nvPr/>
          </p:nvSpPr>
          <p:spPr bwMode="auto">
            <a:xfrm>
              <a:off x="921" y="2084"/>
              <a:ext cx="103" cy="1"/>
            </a:xfrm>
            <a:prstGeom prst="line">
              <a:avLst/>
            </a:prstGeom>
            <a:noFill/>
            <a:ln w="28575" cap="rnd">
              <a:solidFill>
                <a:srgbClr val="FF0000"/>
              </a:solidFill>
              <a:round/>
              <a:headEnd/>
              <a:tailEnd/>
            </a:ln>
          </p:spPr>
          <p:txBody>
            <a:bodyPr/>
            <a:lstStyle/>
            <a:p>
              <a:endParaRPr lang="en-US"/>
            </a:p>
          </p:txBody>
        </p:sp>
        <p:sp>
          <p:nvSpPr>
            <p:cNvPr id="200838" name="Line 134"/>
            <p:cNvSpPr>
              <a:spLocks noChangeShapeType="1"/>
            </p:cNvSpPr>
            <p:nvPr/>
          </p:nvSpPr>
          <p:spPr bwMode="auto">
            <a:xfrm>
              <a:off x="875" y="2141"/>
              <a:ext cx="46" cy="1"/>
            </a:xfrm>
            <a:prstGeom prst="line">
              <a:avLst/>
            </a:prstGeom>
            <a:noFill/>
            <a:ln w="28575" cap="rnd">
              <a:solidFill>
                <a:srgbClr val="FF0000"/>
              </a:solidFill>
              <a:round/>
              <a:headEnd/>
              <a:tailEnd/>
            </a:ln>
          </p:spPr>
          <p:txBody>
            <a:bodyPr/>
            <a:lstStyle/>
            <a:p>
              <a:endParaRPr lang="en-US"/>
            </a:p>
          </p:txBody>
        </p:sp>
        <p:sp>
          <p:nvSpPr>
            <p:cNvPr id="200839" name="Line 135"/>
            <p:cNvSpPr>
              <a:spLocks noChangeShapeType="1"/>
            </p:cNvSpPr>
            <p:nvPr/>
          </p:nvSpPr>
          <p:spPr bwMode="auto">
            <a:xfrm>
              <a:off x="842" y="1810"/>
              <a:ext cx="33" cy="1"/>
            </a:xfrm>
            <a:prstGeom prst="line">
              <a:avLst/>
            </a:prstGeom>
            <a:noFill/>
            <a:ln w="28575" cap="rnd">
              <a:solidFill>
                <a:srgbClr val="FF0000"/>
              </a:solidFill>
              <a:round/>
              <a:headEnd/>
              <a:tailEnd/>
            </a:ln>
          </p:spPr>
          <p:txBody>
            <a:bodyPr/>
            <a:lstStyle/>
            <a:p>
              <a:endParaRPr lang="en-US"/>
            </a:p>
          </p:txBody>
        </p:sp>
        <p:sp>
          <p:nvSpPr>
            <p:cNvPr id="200840" name="Line 136"/>
            <p:cNvSpPr>
              <a:spLocks noChangeShapeType="1"/>
            </p:cNvSpPr>
            <p:nvPr/>
          </p:nvSpPr>
          <p:spPr bwMode="auto">
            <a:xfrm>
              <a:off x="1051" y="2278"/>
              <a:ext cx="73" cy="0"/>
            </a:xfrm>
            <a:prstGeom prst="line">
              <a:avLst/>
            </a:prstGeom>
            <a:noFill/>
            <a:ln w="28575" cap="rnd">
              <a:solidFill>
                <a:srgbClr val="FF0000"/>
              </a:solidFill>
              <a:round/>
              <a:headEnd/>
              <a:tailEnd/>
            </a:ln>
          </p:spPr>
          <p:txBody>
            <a:bodyPr/>
            <a:lstStyle/>
            <a:p>
              <a:endParaRPr lang="en-US"/>
            </a:p>
          </p:txBody>
        </p:sp>
        <p:sp>
          <p:nvSpPr>
            <p:cNvPr id="200841" name="Line 137"/>
            <p:cNvSpPr>
              <a:spLocks noChangeShapeType="1"/>
            </p:cNvSpPr>
            <p:nvPr/>
          </p:nvSpPr>
          <p:spPr bwMode="auto">
            <a:xfrm>
              <a:off x="1014" y="2317"/>
              <a:ext cx="37" cy="1"/>
            </a:xfrm>
            <a:prstGeom prst="line">
              <a:avLst/>
            </a:prstGeom>
            <a:noFill/>
            <a:ln w="28575" cap="rnd">
              <a:solidFill>
                <a:srgbClr val="FF0000"/>
              </a:solidFill>
              <a:round/>
              <a:headEnd/>
              <a:tailEnd/>
            </a:ln>
          </p:spPr>
          <p:txBody>
            <a:bodyPr/>
            <a:lstStyle/>
            <a:p>
              <a:endParaRPr lang="en-US"/>
            </a:p>
          </p:txBody>
        </p:sp>
        <p:sp>
          <p:nvSpPr>
            <p:cNvPr id="200842" name="Line 138"/>
            <p:cNvSpPr>
              <a:spLocks noChangeShapeType="1"/>
            </p:cNvSpPr>
            <p:nvPr/>
          </p:nvSpPr>
          <p:spPr bwMode="auto">
            <a:xfrm>
              <a:off x="1014" y="2447"/>
              <a:ext cx="37" cy="2"/>
            </a:xfrm>
            <a:prstGeom prst="line">
              <a:avLst/>
            </a:prstGeom>
            <a:noFill/>
            <a:ln w="28575" cap="rnd">
              <a:solidFill>
                <a:srgbClr val="FF0000"/>
              </a:solidFill>
              <a:round/>
              <a:headEnd/>
              <a:tailEnd/>
            </a:ln>
          </p:spPr>
          <p:txBody>
            <a:bodyPr/>
            <a:lstStyle/>
            <a:p>
              <a:endParaRPr lang="en-US"/>
            </a:p>
          </p:txBody>
        </p:sp>
        <p:sp>
          <p:nvSpPr>
            <p:cNvPr id="200843" name="Line 139"/>
            <p:cNvSpPr>
              <a:spLocks noChangeShapeType="1"/>
            </p:cNvSpPr>
            <p:nvPr/>
          </p:nvSpPr>
          <p:spPr bwMode="auto">
            <a:xfrm>
              <a:off x="904" y="2382"/>
              <a:ext cx="110" cy="0"/>
            </a:xfrm>
            <a:prstGeom prst="line">
              <a:avLst/>
            </a:prstGeom>
            <a:noFill/>
            <a:ln w="28575" cap="rnd">
              <a:solidFill>
                <a:srgbClr val="FF0000"/>
              </a:solidFill>
              <a:round/>
              <a:headEnd/>
              <a:tailEnd/>
            </a:ln>
          </p:spPr>
          <p:txBody>
            <a:bodyPr/>
            <a:lstStyle/>
            <a:p>
              <a:endParaRPr lang="en-US"/>
            </a:p>
          </p:txBody>
        </p:sp>
        <p:sp>
          <p:nvSpPr>
            <p:cNvPr id="200844" name="Line 140"/>
            <p:cNvSpPr>
              <a:spLocks noChangeShapeType="1"/>
            </p:cNvSpPr>
            <p:nvPr/>
          </p:nvSpPr>
          <p:spPr bwMode="auto">
            <a:xfrm>
              <a:off x="842" y="2453"/>
              <a:ext cx="62" cy="2"/>
            </a:xfrm>
            <a:prstGeom prst="line">
              <a:avLst/>
            </a:prstGeom>
            <a:noFill/>
            <a:ln w="28575" cap="rnd">
              <a:solidFill>
                <a:srgbClr val="FF0000"/>
              </a:solidFill>
              <a:round/>
              <a:headEnd/>
              <a:tailEnd/>
            </a:ln>
          </p:spPr>
          <p:txBody>
            <a:bodyPr/>
            <a:lstStyle/>
            <a:p>
              <a:endParaRPr lang="en-US"/>
            </a:p>
          </p:txBody>
        </p:sp>
        <p:sp>
          <p:nvSpPr>
            <p:cNvPr id="200845" name="Line 141"/>
            <p:cNvSpPr>
              <a:spLocks noChangeShapeType="1"/>
            </p:cNvSpPr>
            <p:nvPr/>
          </p:nvSpPr>
          <p:spPr bwMode="auto">
            <a:xfrm>
              <a:off x="703" y="2131"/>
              <a:ext cx="139" cy="1"/>
            </a:xfrm>
            <a:prstGeom prst="line">
              <a:avLst/>
            </a:prstGeom>
            <a:noFill/>
            <a:ln w="28575" cap="rnd">
              <a:solidFill>
                <a:srgbClr val="FF0000"/>
              </a:solidFill>
              <a:round/>
              <a:headEnd/>
              <a:tailEnd/>
            </a:ln>
          </p:spPr>
          <p:txBody>
            <a:bodyPr/>
            <a:lstStyle/>
            <a:p>
              <a:endParaRPr lang="en-US"/>
            </a:p>
          </p:txBody>
        </p:sp>
        <p:sp>
          <p:nvSpPr>
            <p:cNvPr id="200846" name="Line 142"/>
            <p:cNvSpPr>
              <a:spLocks noChangeShapeType="1"/>
            </p:cNvSpPr>
            <p:nvPr/>
          </p:nvSpPr>
          <p:spPr bwMode="auto">
            <a:xfrm>
              <a:off x="606" y="1648"/>
              <a:ext cx="97" cy="1"/>
            </a:xfrm>
            <a:prstGeom prst="line">
              <a:avLst/>
            </a:prstGeom>
            <a:noFill/>
            <a:ln w="28575" cap="rnd">
              <a:solidFill>
                <a:srgbClr val="FF0000"/>
              </a:solidFill>
              <a:round/>
              <a:headEnd/>
              <a:tailEnd/>
            </a:ln>
          </p:spPr>
          <p:txBody>
            <a:bodyPr/>
            <a:lstStyle/>
            <a:p>
              <a:endParaRPr lang="en-US"/>
            </a:p>
          </p:txBody>
        </p:sp>
        <p:sp>
          <p:nvSpPr>
            <p:cNvPr id="200847" name="Line 143"/>
            <p:cNvSpPr>
              <a:spLocks noChangeShapeType="1"/>
            </p:cNvSpPr>
            <p:nvPr/>
          </p:nvSpPr>
          <p:spPr bwMode="auto">
            <a:xfrm>
              <a:off x="533" y="1375"/>
              <a:ext cx="73" cy="1"/>
            </a:xfrm>
            <a:prstGeom prst="line">
              <a:avLst/>
            </a:prstGeom>
            <a:noFill/>
            <a:ln w="19050" cap="rnd">
              <a:solidFill>
                <a:schemeClr val="tx1"/>
              </a:solidFill>
              <a:round/>
              <a:headEnd/>
              <a:tailEnd/>
            </a:ln>
          </p:spPr>
          <p:txBody>
            <a:bodyPr/>
            <a:lstStyle/>
            <a:p>
              <a:endParaRPr lang="en-US"/>
            </a:p>
          </p:txBody>
        </p:sp>
        <p:sp>
          <p:nvSpPr>
            <p:cNvPr id="200848" name="Line 144"/>
            <p:cNvSpPr>
              <a:spLocks noChangeShapeType="1"/>
            </p:cNvSpPr>
            <p:nvPr/>
          </p:nvSpPr>
          <p:spPr bwMode="auto">
            <a:xfrm>
              <a:off x="497" y="1833"/>
              <a:ext cx="36" cy="1"/>
            </a:xfrm>
            <a:prstGeom prst="line">
              <a:avLst/>
            </a:prstGeom>
            <a:noFill/>
            <a:ln w="19050" cap="rnd">
              <a:solidFill>
                <a:schemeClr val="tx1"/>
              </a:solidFill>
              <a:round/>
              <a:headEnd/>
              <a:tailEnd/>
            </a:ln>
          </p:spPr>
          <p:txBody>
            <a:bodyPr/>
            <a:lstStyle/>
            <a:p>
              <a:endParaRPr lang="en-US"/>
            </a:p>
          </p:txBody>
        </p:sp>
        <p:sp>
          <p:nvSpPr>
            <p:cNvPr id="200849" name="Line 145"/>
            <p:cNvSpPr>
              <a:spLocks noChangeShapeType="1"/>
            </p:cNvSpPr>
            <p:nvPr/>
          </p:nvSpPr>
          <p:spPr bwMode="auto">
            <a:xfrm>
              <a:off x="430" y="2222"/>
              <a:ext cx="66" cy="2"/>
            </a:xfrm>
            <a:prstGeom prst="line">
              <a:avLst/>
            </a:prstGeom>
            <a:noFill/>
            <a:ln w="19050" cap="rnd">
              <a:solidFill>
                <a:schemeClr val="tx1"/>
              </a:solidFill>
              <a:round/>
              <a:headEnd/>
              <a:tailEnd/>
            </a:ln>
          </p:spPr>
          <p:txBody>
            <a:bodyPr/>
            <a:lstStyle/>
            <a:p>
              <a:endParaRPr lang="en-US"/>
            </a:p>
          </p:txBody>
        </p:sp>
        <p:sp>
          <p:nvSpPr>
            <p:cNvPr id="200850" name="Line 146"/>
            <p:cNvSpPr>
              <a:spLocks noChangeShapeType="1"/>
            </p:cNvSpPr>
            <p:nvPr/>
          </p:nvSpPr>
          <p:spPr bwMode="auto">
            <a:xfrm>
              <a:off x="431" y="2809"/>
              <a:ext cx="265" cy="1"/>
            </a:xfrm>
            <a:prstGeom prst="line">
              <a:avLst/>
            </a:prstGeom>
            <a:noFill/>
            <a:ln w="19050" cap="rnd">
              <a:solidFill>
                <a:schemeClr val="tx1"/>
              </a:solidFill>
              <a:round/>
              <a:headEnd/>
              <a:tailEnd/>
            </a:ln>
          </p:spPr>
          <p:txBody>
            <a:bodyPr/>
            <a:lstStyle/>
            <a:p>
              <a:endParaRPr lang="en-US"/>
            </a:p>
          </p:txBody>
        </p:sp>
        <p:sp>
          <p:nvSpPr>
            <p:cNvPr id="200851" name="Line 147"/>
            <p:cNvSpPr>
              <a:spLocks noChangeShapeType="1"/>
            </p:cNvSpPr>
            <p:nvPr/>
          </p:nvSpPr>
          <p:spPr bwMode="auto">
            <a:xfrm>
              <a:off x="361" y="2465"/>
              <a:ext cx="70" cy="1"/>
            </a:xfrm>
            <a:prstGeom prst="line">
              <a:avLst/>
            </a:prstGeom>
            <a:noFill/>
            <a:ln w="19050" cap="rnd">
              <a:solidFill>
                <a:schemeClr val="tx1"/>
              </a:solidFill>
              <a:round/>
              <a:headEnd/>
              <a:tailEnd/>
            </a:ln>
          </p:spPr>
          <p:txBody>
            <a:bodyPr/>
            <a:lstStyle/>
            <a:p>
              <a:endParaRPr lang="en-US"/>
            </a:p>
          </p:txBody>
        </p:sp>
        <p:sp>
          <p:nvSpPr>
            <p:cNvPr id="200852" name="Line 148"/>
            <p:cNvSpPr>
              <a:spLocks noChangeShapeType="1"/>
            </p:cNvSpPr>
            <p:nvPr/>
          </p:nvSpPr>
          <p:spPr bwMode="auto">
            <a:xfrm>
              <a:off x="583" y="2922"/>
              <a:ext cx="259" cy="2"/>
            </a:xfrm>
            <a:prstGeom prst="line">
              <a:avLst/>
            </a:prstGeom>
            <a:noFill/>
            <a:ln w="19050" cap="rnd">
              <a:solidFill>
                <a:schemeClr val="tx1"/>
              </a:solidFill>
              <a:round/>
              <a:headEnd/>
              <a:tailEnd/>
            </a:ln>
          </p:spPr>
          <p:txBody>
            <a:bodyPr/>
            <a:lstStyle/>
            <a:p>
              <a:endParaRPr lang="en-US"/>
            </a:p>
          </p:txBody>
        </p:sp>
        <p:sp>
          <p:nvSpPr>
            <p:cNvPr id="200853" name="Line 149"/>
            <p:cNvSpPr>
              <a:spLocks noChangeShapeType="1"/>
            </p:cNvSpPr>
            <p:nvPr/>
          </p:nvSpPr>
          <p:spPr bwMode="auto">
            <a:xfrm>
              <a:off x="1077" y="3092"/>
              <a:ext cx="49" cy="1"/>
            </a:xfrm>
            <a:prstGeom prst="line">
              <a:avLst/>
            </a:prstGeom>
            <a:noFill/>
            <a:ln w="19050" cap="rnd">
              <a:solidFill>
                <a:schemeClr val="tx1"/>
              </a:solidFill>
              <a:round/>
              <a:headEnd/>
              <a:tailEnd/>
            </a:ln>
          </p:spPr>
          <p:txBody>
            <a:bodyPr/>
            <a:lstStyle/>
            <a:p>
              <a:endParaRPr lang="en-US"/>
            </a:p>
          </p:txBody>
        </p:sp>
        <p:sp>
          <p:nvSpPr>
            <p:cNvPr id="200854" name="Line 150"/>
            <p:cNvSpPr>
              <a:spLocks noChangeShapeType="1"/>
            </p:cNvSpPr>
            <p:nvPr/>
          </p:nvSpPr>
          <p:spPr bwMode="auto">
            <a:xfrm>
              <a:off x="984" y="3131"/>
              <a:ext cx="93" cy="1"/>
            </a:xfrm>
            <a:prstGeom prst="line">
              <a:avLst/>
            </a:prstGeom>
            <a:noFill/>
            <a:ln w="19050" cap="rnd">
              <a:solidFill>
                <a:schemeClr val="tx1"/>
              </a:solidFill>
              <a:round/>
              <a:headEnd/>
              <a:tailEnd/>
            </a:ln>
          </p:spPr>
          <p:txBody>
            <a:bodyPr/>
            <a:lstStyle/>
            <a:p>
              <a:endParaRPr lang="en-US"/>
            </a:p>
          </p:txBody>
        </p:sp>
        <p:sp>
          <p:nvSpPr>
            <p:cNvPr id="200855" name="Line 151"/>
            <p:cNvSpPr>
              <a:spLocks noChangeShapeType="1"/>
            </p:cNvSpPr>
            <p:nvPr/>
          </p:nvSpPr>
          <p:spPr bwMode="auto">
            <a:xfrm>
              <a:off x="583" y="3068"/>
              <a:ext cx="401" cy="1"/>
            </a:xfrm>
            <a:prstGeom prst="line">
              <a:avLst/>
            </a:prstGeom>
            <a:noFill/>
            <a:ln w="19050" cap="rnd">
              <a:solidFill>
                <a:schemeClr val="tx1"/>
              </a:solidFill>
              <a:round/>
              <a:headEnd/>
              <a:tailEnd/>
            </a:ln>
          </p:spPr>
          <p:txBody>
            <a:bodyPr/>
            <a:lstStyle/>
            <a:p>
              <a:endParaRPr lang="en-US"/>
            </a:p>
          </p:txBody>
        </p:sp>
        <p:sp>
          <p:nvSpPr>
            <p:cNvPr id="200856" name="Line 152"/>
            <p:cNvSpPr>
              <a:spLocks noChangeShapeType="1"/>
            </p:cNvSpPr>
            <p:nvPr/>
          </p:nvSpPr>
          <p:spPr bwMode="auto">
            <a:xfrm>
              <a:off x="361" y="2995"/>
              <a:ext cx="222" cy="1"/>
            </a:xfrm>
            <a:prstGeom prst="line">
              <a:avLst/>
            </a:prstGeom>
            <a:noFill/>
            <a:ln w="19050" cap="rnd">
              <a:solidFill>
                <a:schemeClr val="tx1"/>
              </a:solidFill>
              <a:round/>
              <a:headEnd/>
              <a:tailEnd/>
            </a:ln>
          </p:spPr>
          <p:txBody>
            <a:bodyPr/>
            <a:lstStyle/>
            <a:p>
              <a:endParaRPr lang="en-US"/>
            </a:p>
          </p:txBody>
        </p:sp>
        <p:sp>
          <p:nvSpPr>
            <p:cNvPr id="200857" name="Line 153"/>
            <p:cNvSpPr>
              <a:spLocks noChangeShapeType="1"/>
            </p:cNvSpPr>
            <p:nvPr/>
          </p:nvSpPr>
          <p:spPr bwMode="auto">
            <a:xfrm>
              <a:off x="331" y="2664"/>
              <a:ext cx="30" cy="1"/>
            </a:xfrm>
            <a:prstGeom prst="line">
              <a:avLst/>
            </a:prstGeom>
            <a:noFill/>
            <a:ln w="19050" cap="rnd">
              <a:solidFill>
                <a:schemeClr val="tx1"/>
              </a:solidFill>
              <a:round/>
              <a:headEnd/>
              <a:tailEnd/>
            </a:ln>
          </p:spPr>
          <p:txBody>
            <a:bodyPr/>
            <a:lstStyle/>
            <a:p>
              <a:endParaRPr lang="en-US"/>
            </a:p>
          </p:txBody>
        </p:sp>
        <p:sp>
          <p:nvSpPr>
            <p:cNvPr id="200858" name="Line 154"/>
            <p:cNvSpPr>
              <a:spLocks noChangeShapeType="1"/>
            </p:cNvSpPr>
            <p:nvPr/>
          </p:nvSpPr>
          <p:spPr bwMode="auto">
            <a:xfrm>
              <a:off x="431" y="3253"/>
              <a:ext cx="232" cy="1"/>
            </a:xfrm>
            <a:prstGeom prst="line">
              <a:avLst/>
            </a:prstGeom>
            <a:noFill/>
            <a:ln w="19050" cap="rnd">
              <a:solidFill>
                <a:schemeClr val="tx1"/>
              </a:solidFill>
              <a:round/>
              <a:headEnd/>
              <a:tailEnd/>
            </a:ln>
          </p:spPr>
          <p:txBody>
            <a:bodyPr/>
            <a:lstStyle/>
            <a:p>
              <a:endParaRPr lang="en-US"/>
            </a:p>
          </p:txBody>
        </p:sp>
        <p:sp>
          <p:nvSpPr>
            <p:cNvPr id="200859" name="Line 155"/>
            <p:cNvSpPr>
              <a:spLocks noChangeShapeType="1"/>
            </p:cNvSpPr>
            <p:nvPr/>
          </p:nvSpPr>
          <p:spPr bwMode="auto">
            <a:xfrm>
              <a:off x="331" y="3292"/>
              <a:ext cx="100" cy="1"/>
            </a:xfrm>
            <a:prstGeom prst="line">
              <a:avLst/>
            </a:prstGeom>
            <a:noFill/>
            <a:ln w="19050" cap="rnd">
              <a:solidFill>
                <a:schemeClr val="tx1"/>
              </a:solidFill>
              <a:round/>
              <a:headEnd/>
              <a:tailEnd/>
            </a:ln>
          </p:spPr>
          <p:txBody>
            <a:bodyPr/>
            <a:lstStyle/>
            <a:p>
              <a:endParaRPr lang="en-US"/>
            </a:p>
          </p:txBody>
        </p:sp>
        <p:sp>
          <p:nvSpPr>
            <p:cNvPr id="200860" name="Line 156"/>
            <p:cNvSpPr>
              <a:spLocks noChangeShapeType="1"/>
            </p:cNvSpPr>
            <p:nvPr/>
          </p:nvSpPr>
          <p:spPr bwMode="auto">
            <a:xfrm>
              <a:off x="288" y="2979"/>
              <a:ext cx="43" cy="1"/>
            </a:xfrm>
            <a:prstGeom prst="line">
              <a:avLst/>
            </a:prstGeom>
            <a:noFill/>
            <a:ln w="19050" cap="rnd">
              <a:solidFill>
                <a:schemeClr val="tx1"/>
              </a:solidFill>
              <a:round/>
              <a:headEnd/>
              <a:tailEnd/>
            </a:ln>
          </p:spPr>
          <p:txBody>
            <a:bodyPr/>
            <a:lstStyle/>
            <a:p>
              <a:endParaRPr lang="en-US"/>
            </a:p>
          </p:txBody>
        </p:sp>
        <p:sp>
          <p:nvSpPr>
            <p:cNvPr id="200861" name="Line 157"/>
            <p:cNvSpPr>
              <a:spLocks noChangeShapeType="1"/>
            </p:cNvSpPr>
            <p:nvPr/>
          </p:nvSpPr>
          <p:spPr bwMode="auto">
            <a:xfrm>
              <a:off x="544" y="3423"/>
              <a:ext cx="401" cy="1"/>
            </a:xfrm>
            <a:prstGeom prst="line">
              <a:avLst/>
            </a:prstGeom>
            <a:noFill/>
            <a:ln w="19050" cap="rnd">
              <a:solidFill>
                <a:schemeClr val="tx1"/>
              </a:solidFill>
              <a:round/>
              <a:headEnd/>
              <a:tailEnd/>
            </a:ln>
          </p:spPr>
          <p:txBody>
            <a:bodyPr/>
            <a:lstStyle/>
            <a:p>
              <a:endParaRPr lang="en-US"/>
            </a:p>
          </p:txBody>
        </p:sp>
        <p:sp>
          <p:nvSpPr>
            <p:cNvPr id="200862" name="Line 158"/>
            <p:cNvSpPr>
              <a:spLocks noChangeShapeType="1"/>
            </p:cNvSpPr>
            <p:nvPr/>
          </p:nvSpPr>
          <p:spPr bwMode="auto">
            <a:xfrm>
              <a:off x="288" y="3461"/>
              <a:ext cx="256" cy="2"/>
            </a:xfrm>
            <a:prstGeom prst="line">
              <a:avLst/>
            </a:prstGeom>
            <a:noFill/>
            <a:ln w="19050" cap="rnd">
              <a:solidFill>
                <a:schemeClr val="tx1"/>
              </a:solidFill>
              <a:round/>
              <a:headEnd/>
              <a:tailEnd/>
            </a:ln>
          </p:spPr>
          <p:txBody>
            <a:bodyPr/>
            <a:lstStyle/>
            <a:p>
              <a:endParaRPr lang="en-US"/>
            </a:p>
          </p:txBody>
        </p:sp>
      </p:grpSp>
      <p:pic>
        <p:nvPicPr>
          <p:cNvPr id="200865" name="Picture 161" descr="ouSim_alpha2_2theta"/>
          <p:cNvPicPr>
            <a:picLocks noChangeAspect="1" noChangeArrowheads="1"/>
          </p:cNvPicPr>
          <p:nvPr/>
        </p:nvPicPr>
        <p:blipFill>
          <a:blip r:embed="rId3" cstate="print"/>
          <a:srcRect/>
          <a:stretch>
            <a:fillRect/>
          </a:stretch>
        </p:blipFill>
        <p:spPr bwMode="auto">
          <a:xfrm>
            <a:off x="2586038" y="392113"/>
            <a:ext cx="6472237" cy="6472237"/>
          </a:xfrm>
          <a:prstGeom prst="rect">
            <a:avLst/>
          </a:prstGeom>
          <a:noFill/>
        </p:spPr>
      </p:pic>
      <p:sp>
        <p:nvSpPr>
          <p:cNvPr id="161" name="Title 160"/>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784" name="Picture 160" descr="ouSim_alpha2_2theta"/>
          <p:cNvPicPr>
            <a:picLocks noChangeAspect="1" noChangeArrowheads="1"/>
          </p:cNvPicPr>
          <p:nvPr/>
        </p:nvPicPr>
        <p:blipFill>
          <a:blip r:embed="rId3" cstate="print"/>
          <a:srcRect/>
          <a:stretch>
            <a:fillRect/>
          </a:stretch>
        </p:blipFill>
        <p:spPr bwMode="auto">
          <a:xfrm>
            <a:off x="2586038" y="392113"/>
            <a:ext cx="6472237" cy="6472237"/>
          </a:xfrm>
          <a:prstGeom prst="rect">
            <a:avLst/>
          </a:prstGeom>
          <a:noFill/>
        </p:spPr>
      </p:pic>
      <p:sp>
        <p:nvSpPr>
          <p:cNvPr id="282785" name="Text Box 161"/>
          <p:cNvSpPr txBox="1">
            <a:spLocks noChangeArrowheads="1"/>
          </p:cNvSpPr>
          <p:nvPr/>
        </p:nvSpPr>
        <p:spPr bwMode="auto">
          <a:xfrm>
            <a:off x="228600" y="990600"/>
            <a:ext cx="2209800" cy="5035550"/>
          </a:xfrm>
          <a:prstGeom prst="rect">
            <a:avLst/>
          </a:prstGeom>
          <a:noFill/>
          <a:ln w="9525">
            <a:noFill/>
            <a:miter lim="800000"/>
            <a:headEnd/>
            <a:tailEnd/>
          </a:ln>
          <a:effectLst/>
        </p:spPr>
        <p:txBody>
          <a:bodyPr>
            <a:spAutoFit/>
          </a:bodyPr>
          <a:lstStyle/>
          <a:p>
            <a:pPr>
              <a:spcBef>
                <a:spcPct val="50000"/>
              </a:spcBef>
            </a:pPr>
            <a:r>
              <a:rPr lang="en-US"/>
              <a:t>An Ornstein-Uhlenbeck process is a Brownian motion process with an added pull or attraction toward a subtree-specific optimum / equilibrium. This is what we expect to see under stabilizing or directional selection, with a breakdown in phylogenetic autocorrelation across the tree.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228600" y="533400"/>
            <a:ext cx="8610600" cy="1552575"/>
          </a:xfrm>
          <a:prstGeom prst="rect">
            <a:avLst/>
          </a:prstGeom>
          <a:noFill/>
          <a:ln w="9525">
            <a:noFill/>
            <a:miter lim="800000"/>
            <a:headEnd/>
            <a:tailEnd/>
          </a:ln>
          <a:effectLst/>
        </p:spPr>
        <p:txBody>
          <a:bodyPr>
            <a:spAutoFit/>
          </a:bodyPr>
          <a:lstStyle/>
          <a:p>
            <a:pPr>
              <a:spcBef>
                <a:spcPct val="50000"/>
              </a:spcBef>
            </a:pPr>
            <a:r>
              <a:rPr lang="en-US" sz="2400"/>
              <a:t>Ornstein-Uhlenbeck models are essentially the Brownian motion model with an additional deterministic term that models a pull toward an optimum or equilibrium value, </a:t>
            </a:r>
            <a:r>
              <a:rPr lang="el-GR" sz="2400">
                <a:cs typeface="Arial" charset="0"/>
              </a:rPr>
              <a:t>θ</a:t>
            </a:r>
            <a:r>
              <a:rPr lang="en-US" sz="2400">
                <a:cs typeface="Arial" charset="0"/>
              </a:rPr>
              <a:t>, with rate α:</a:t>
            </a:r>
            <a:endParaRPr lang="el-GR" sz="2400">
              <a:cs typeface="Arial" charset="0"/>
            </a:endParaRPr>
          </a:p>
        </p:txBody>
      </p:sp>
      <p:sp>
        <p:nvSpPr>
          <p:cNvPr id="148483" name="Text Box 3"/>
          <p:cNvSpPr txBox="1">
            <a:spLocks noChangeArrowheads="1"/>
          </p:cNvSpPr>
          <p:nvPr/>
        </p:nvSpPr>
        <p:spPr bwMode="auto">
          <a:xfrm>
            <a:off x="4205288" y="2819400"/>
            <a:ext cx="3214687" cy="519113"/>
          </a:xfrm>
          <a:prstGeom prst="rect">
            <a:avLst/>
          </a:prstGeom>
          <a:noFill/>
          <a:ln w="9525">
            <a:noFill/>
            <a:miter lim="800000"/>
            <a:headEnd/>
            <a:tailEnd/>
          </a:ln>
          <a:effectLst/>
        </p:spPr>
        <p:txBody>
          <a:bodyPr>
            <a:spAutoFit/>
          </a:bodyPr>
          <a:lstStyle/>
          <a:p>
            <a:pPr algn="ctr">
              <a:spcBef>
                <a:spcPct val="50000"/>
              </a:spcBef>
            </a:pPr>
            <a:r>
              <a:rPr lang="en-US" sz="2800" b="1">
                <a:latin typeface="Arial" charset="0"/>
                <a:cs typeface="Arial" charset="0"/>
              </a:rPr>
              <a:t>+ </a:t>
            </a:r>
            <a:r>
              <a:rPr lang="el-GR" sz="2800" b="1">
                <a:latin typeface="Arial" charset="0"/>
                <a:cs typeface="Arial" charset="0"/>
              </a:rPr>
              <a:t>α</a:t>
            </a:r>
            <a:r>
              <a:rPr lang="en-US" sz="2800" b="1">
                <a:latin typeface="Arial" charset="0"/>
                <a:cs typeface="Arial" charset="0"/>
              </a:rPr>
              <a:t> [</a:t>
            </a:r>
            <a:r>
              <a:rPr lang="el-GR" sz="2800" b="1">
                <a:latin typeface="Arial" charset="0"/>
                <a:cs typeface="Arial" charset="0"/>
              </a:rPr>
              <a:t>θ</a:t>
            </a:r>
            <a:r>
              <a:rPr lang="en-US" sz="2800" b="1">
                <a:latin typeface="Arial" charset="0"/>
                <a:cs typeface="Arial" charset="0"/>
              </a:rPr>
              <a:t> – X(t)] dt</a:t>
            </a:r>
            <a:endParaRPr lang="el-GR" sz="2800" b="1">
              <a:latin typeface="Arial" charset="0"/>
              <a:cs typeface="Arial" charset="0"/>
            </a:endParaRPr>
          </a:p>
        </p:txBody>
      </p:sp>
      <p:sp>
        <p:nvSpPr>
          <p:cNvPr id="148484" name="Text Box 4"/>
          <p:cNvSpPr txBox="1">
            <a:spLocks noChangeArrowheads="1"/>
          </p:cNvSpPr>
          <p:nvPr/>
        </p:nvSpPr>
        <p:spPr bwMode="auto">
          <a:xfrm>
            <a:off x="533400" y="4848225"/>
            <a:ext cx="8077200" cy="1552575"/>
          </a:xfrm>
          <a:prstGeom prst="rect">
            <a:avLst/>
          </a:prstGeom>
          <a:noFill/>
          <a:ln w="9525">
            <a:noFill/>
            <a:miter lim="800000"/>
            <a:headEnd/>
            <a:tailEnd/>
          </a:ln>
          <a:effectLst/>
        </p:spPr>
        <p:txBody>
          <a:bodyPr>
            <a:spAutoFit/>
          </a:bodyPr>
          <a:lstStyle/>
          <a:p>
            <a:pPr>
              <a:spcBef>
                <a:spcPct val="50000"/>
              </a:spcBef>
            </a:pPr>
            <a:r>
              <a:rPr lang="en-US" sz="2400"/>
              <a:t>These models are also referred to as “rubber-band” models. An Ornstein-Uhlenbeck process will lead to character transitions if different subtrees are in different trait equilibria / optima.</a:t>
            </a:r>
          </a:p>
        </p:txBody>
      </p:sp>
      <p:sp>
        <p:nvSpPr>
          <p:cNvPr id="148485" name="Text Box 5"/>
          <p:cNvSpPr txBox="1">
            <a:spLocks noChangeArrowheads="1"/>
          </p:cNvSpPr>
          <p:nvPr/>
        </p:nvSpPr>
        <p:spPr bwMode="auto">
          <a:xfrm>
            <a:off x="1704975" y="2819400"/>
            <a:ext cx="3124200" cy="519113"/>
          </a:xfrm>
          <a:prstGeom prst="rect">
            <a:avLst/>
          </a:prstGeom>
          <a:noFill/>
          <a:ln w="9525">
            <a:noFill/>
            <a:miter lim="800000"/>
            <a:headEnd/>
            <a:tailEnd/>
          </a:ln>
          <a:effectLst/>
        </p:spPr>
        <p:txBody>
          <a:bodyPr>
            <a:spAutoFit/>
          </a:bodyPr>
          <a:lstStyle/>
          <a:p>
            <a:pPr algn="ctr">
              <a:spcBef>
                <a:spcPct val="50000"/>
              </a:spcBef>
            </a:pPr>
            <a:r>
              <a:rPr lang="en-US" sz="2800" b="1">
                <a:latin typeface="Arial" charset="0"/>
              </a:rPr>
              <a:t>dX(t) = </a:t>
            </a:r>
            <a:r>
              <a:rPr lang="el-GR" sz="2800" b="1">
                <a:latin typeface="Arial" charset="0"/>
                <a:cs typeface="Arial" charset="0"/>
              </a:rPr>
              <a:t>σ</a:t>
            </a:r>
            <a:r>
              <a:rPr lang="en-US" sz="2800" b="1">
                <a:latin typeface="Arial" charset="0"/>
                <a:cs typeface="Arial" charset="0"/>
              </a:rPr>
              <a:t> dB(t)</a:t>
            </a:r>
            <a:endParaRPr lang="el-GR" sz="2800" b="1">
              <a:latin typeface="Arial" charset="0"/>
              <a:cs typeface="Arial" charset="0"/>
            </a:endParaRPr>
          </a:p>
        </p:txBody>
      </p:sp>
      <p:grpSp>
        <p:nvGrpSpPr>
          <p:cNvPr id="2" name="Group 6"/>
          <p:cNvGrpSpPr>
            <a:grpSpLocks/>
          </p:cNvGrpSpPr>
          <p:nvPr/>
        </p:nvGrpSpPr>
        <p:grpSpPr bwMode="auto">
          <a:xfrm>
            <a:off x="728663" y="3324225"/>
            <a:ext cx="1752600" cy="1114425"/>
            <a:chOff x="1248" y="1824"/>
            <a:chExt cx="1104" cy="702"/>
          </a:xfrm>
        </p:grpSpPr>
        <p:sp>
          <p:nvSpPr>
            <p:cNvPr id="148487" name="Text Box 7"/>
            <p:cNvSpPr txBox="1">
              <a:spLocks noChangeArrowheads="1"/>
            </p:cNvSpPr>
            <p:nvPr/>
          </p:nvSpPr>
          <p:spPr bwMode="auto">
            <a:xfrm>
              <a:off x="1248" y="2160"/>
              <a:ext cx="1104" cy="366"/>
            </a:xfrm>
            <a:prstGeom prst="rect">
              <a:avLst/>
            </a:prstGeom>
            <a:noFill/>
            <a:ln w="9525">
              <a:noFill/>
              <a:miter lim="800000"/>
              <a:headEnd/>
              <a:tailEnd/>
            </a:ln>
            <a:effectLst/>
          </p:spPr>
          <p:txBody>
            <a:bodyPr wrap="none">
              <a:spAutoFit/>
            </a:bodyPr>
            <a:lstStyle/>
            <a:p>
              <a:pPr algn="ctr"/>
              <a:r>
                <a:rPr lang="en-US" sz="1600">
                  <a:latin typeface="Arial" charset="0"/>
                </a:rPr>
                <a:t>Expected change</a:t>
              </a:r>
              <a:br>
                <a:rPr lang="en-US" sz="1600">
                  <a:latin typeface="Arial" charset="0"/>
                </a:rPr>
              </a:br>
              <a:r>
                <a:rPr lang="en-US" sz="1600">
                  <a:latin typeface="Arial" charset="0"/>
                </a:rPr>
                <a:t>in phenotype</a:t>
              </a:r>
            </a:p>
          </p:txBody>
        </p:sp>
        <p:sp>
          <p:nvSpPr>
            <p:cNvPr id="148488" name="Line 8"/>
            <p:cNvSpPr>
              <a:spLocks noChangeShapeType="1"/>
            </p:cNvSpPr>
            <p:nvPr/>
          </p:nvSpPr>
          <p:spPr bwMode="auto">
            <a:xfrm flipV="1">
              <a:off x="1824" y="1824"/>
              <a:ext cx="432" cy="336"/>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9"/>
          <p:cNvGrpSpPr>
            <a:grpSpLocks/>
          </p:cNvGrpSpPr>
          <p:nvPr/>
        </p:nvGrpSpPr>
        <p:grpSpPr bwMode="auto">
          <a:xfrm>
            <a:off x="2667000" y="3324225"/>
            <a:ext cx="1087438" cy="1387475"/>
            <a:chOff x="2469" y="1824"/>
            <a:chExt cx="685" cy="874"/>
          </a:xfrm>
        </p:grpSpPr>
        <p:sp>
          <p:nvSpPr>
            <p:cNvPr id="148490" name="Text Box 10"/>
            <p:cNvSpPr txBox="1">
              <a:spLocks noChangeArrowheads="1"/>
            </p:cNvSpPr>
            <p:nvPr/>
          </p:nvSpPr>
          <p:spPr bwMode="auto">
            <a:xfrm>
              <a:off x="2469" y="2178"/>
              <a:ext cx="685" cy="520"/>
            </a:xfrm>
            <a:prstGeom prst="rect">
              <a:avLst/>
            </a:prstGeom>
            <a:noFill/>
            <a:ln w="9525">
              <a:noFill/>
              <a:miter lim="800000"/>
              <a:headEnd/>
              <a:tailEnd/>
            </a:ln>
            <a:effectLst/>
          </p:spPr>
          <p:txBody>
            <a:bodyPr wrap="none">
              <a:spAutoFit/>
            </a:bodyPr>
            <a:lstStyle/>
            <a:p>
              <a:pPr algn="ctr"/>
              <a:r>
                <a:rPr lang="en-US" sz="1600">
                  <a:latin typeface="Arial" charset="0"/>
                </a:rPr>
                <a:t>Rate of</a:t>
              </a:r>
            </a:p>
            <a:p>
              <a:pPr algn="ctr"/>
              <a:r>
                <a:rPr lang="en-US" sz="1600">
                  <a:latin typeface="Arial" charset="0"/>
                </a:rPr>
                <a:t>stochastic</a:t>
              </a:r>
              <a:br>
                <a:rPr lang="en-US" sz="1600">
                  <a:latin typeface="Arial" charset="0"/>
                </a:rPr>
              </a:br>
              <a:r>
                <a:rPr lang="en-US" sz="1600">
                  <a:latin typeface="Arial" charset="0"/>
                </a:rPr>
                <a:t>evolution</a:t>
              </a:r>
            </a:p>
          </p:txBody>
        </p:sp>
        <p:sp>
          <p:nvSpPr>
            <p:cNvPr id="148491" name="Line 11"/>
            <p:cNvSpPr>
              <a:spLocks noChangeShapeType="1"/>
            </p:cNvSpPr>
            <p:nvPr/>
          </p:nvSpPr>
          <p:spPr bwMode="auto">
            <a:xfrm flipV="1">
              <a:off x="2784" y="1824"/>
              <a:ext cx="96" cy="384"/>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2"/>
          <p:cNvGrpSpPr>
            <a:grpSpLocks/>
          </p:cNvGrpSpPr>
          <p:nvPr/>
        </p:nvGrpSpPr>
        <p:grpSpPr bwMode="auto">
          <a:xfrm>
            <a:off x="3929063" y="3295650"/>
            <a:ext cx="1628775" cy="1171575"/>
            <a:chOff x="3264" y="1824"/>
            <a:chExt cx="1026" cy="738"/>
          </a:xfrm>
        </p:grpSpPr>
        <p:sp>
          <p:nvSpPr>
            <p:cNvPr id="148493" name="Text Box 13"/>
            <p:cNvSpPr txBox="1">
              <a:spLocks noChangeArrowheads="1"/>
            </p:cNvSpPr>
            <p:nvPr/>
          </p:nvSpPr>
          <p:spPr bwMode="auto">
            <a:xfrm>
              <a:off x="3264" y="2196"/>
              <a:ext cx="1026" cy="366"/>
            </a:xfrm>
            <a:prstGeom prst="rect">
              <a:avLst/>
            </a:prstGeom>
            <a:noFill/>
            <a:ln w="9525">
              <a:noFill/>
              <a:miter lim="800000"/>
              <a:headEnd/>
              <a:tailEnd/>
            </a:ln>
            <a:effectLst/>
          </p:spPr>
          <p:txBody>
            <a:bodyPr wrap="none">
              <a:spAutoFit/>
            </a:bodyPr>
            <a:lstStyle/>
            <a:p>
              <a:pPr algn="ctr"/>
              <a:r>
                <a:rPr lang="en-US" sz="1600">
                  <a:latin typeface="Arial" charset="0"/>
                </a:rPr>
                <a:t>Random normal</a:t>
              </a:r>
            </a:p>
            <a:p>
              <a:pPr algn="ctr"/>
              <a:r>
                <a:rPr lang="en-US" sz="1600">
                  <a:latin typeface="Arial" charset="0"/>
                </a:rPr>
                <a:t>variable</a:t>
              </a:r>
            </a:p>
          </p:txBody>
        </p:sp>
        <p:sp>
          <p:nvSpPr>
            <p:cNvPr id="148494" name="Line 14"/>
            <p:cNvSpPr>
              <a:spLocks noChangeShapeType="1"/>
            </p:cNvSpPr>
            <p:nvPr/>
          </p:nvSpPr>
          <p:spPr bwMode="auto">
            <a:xfrm flipH="1" flipV="1">
              <a:off x="3312" y="1824"/>
              <a:ext cx="336" cy="384"/>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15"/>
          <p:cNvGrpSpPr>
            <a:grpSpLocks/>
          </p:cNvGrpSpPr>
          <p:nvPr/>
        </p:nvGrpSpPr>
        <p:grpSpPr bwMode="auto">
          <a:xfrm>
            <a:off x="3503613" y="1962150"/>
            <a:ext cx="1830387" cy="1009650"/>
            <a:chOff x="2207" y="1236"/>
            <a:chExt cx="1153" cy="636"/>
          </a:xfrm>
        </p:grpSpPr>
        <p:sp>
          <p:nvSpPr>
            <p:cNvPr id="148496" name="Line 16"/>
            <p:cNvSpPr>
              <a:spLocks noChangeShapeType="1"/>
            </p:cNvSpPr>
            <p:nvPr/>
          </p:nvSpPr>
          <p:spPr bwMode="auto">
            <a:xfrm>
              <a:off x="2784" y="1584"/>
              <a:ext cx="288" cy="288"/>
            </a:xfrm>
            <a:prstGeom prst="line">
              <a:avLst/>
            </a:prstGeom>
            <a:noFill/>
            <a:ln w="9525">
              <a:solidFill>
                <a:schemeClr val="tx1"/>
              </a:solidFill>
              <a:round/>
              <a:headEnd/>
              <a:tailEnd type="triangle" w="med" len="med"/>
            </a:ln>
            <a:effectLst/>
          </p:spPr>
          <p:txBody>
            <a:bodyPr/>
            <a:lstStyle/>
            <a:p>
              <a:endParaRPr lang="en-US"/>
            </a:p>
          </p:txBody>
        </p:sp>
        <p:sp>
          <p:nvSpPr>
            <p:cNvPr id="148497" name="Text Box 17"/>
            <p:cNvSpPr txBox="1">
              <a:spLocks noChangeArrowheads="1"/>
            </p:cNvSpPr>
            <p:nvPr/>
          </p:nvSpPr>
          <p:spPr bwMode="auto">
            <a:xfrm>
              <a:off x="2207" y="1236"/>
              <a:ext cx="1153" cy="366"/>
            </a:xfrm>
            <a:prstGeom prst="rect">
              <a:avLst/>
            </a:prstGeom>
            <a:noFill/>
            <a:ln w="9525">
              <a:noFill/>
              <a:miter lim="800000"/>
              <a:headEnd/>
              <a:tailEnd/>
            </a:ln>
            <a:effectLst/>
          </p:spPr>
          <p:txBody>
            <a:bodyPr wrap="none">
              <a:spAutoFit/>
            </a:bodyPr>
            <a:lstStyle/>
            <a:p>
              <a:pPr algn="ctr"/>
              <a:r>
                <a:rPr lang="en-US" sz="1600">
                  <a:latin typeface="Arial" charset="0"/>
                </a:rPr>
                <a:t>Rate of evolution</a:t>
              </a:r>
              <a:br>
                <a:rPr lang="en-US" sz="1600">
                  <a:latin typeface="Arial" charset="0"/>
                </a:rPr>
              </a:br>
              <a:r>
                <a:rPr lang="en-US" sz="1600">
                  <a:latin typeface="Arial" charset="0"/>
                </a:rPr>
                <a:t>toward equilibrium</a:t>
              </a:r>
            </a:p>
          </p:txBody>
        </p:sp>
      </p:grpSp>
      <p:grpSp>
        <p:nvGrpSpPr>
          <p:cNvPr id="6" name="Group 18"/>
          <p:cNvGrpSpPr>
            <a:grpSpLocks/>
          </p:cNvGrpSpPr>
          <p:nvPr/>
        </p:nvGrpSpPr>
        <p:grpSpPr bwMode="auto">
          <a:xfrm>
            <a:off x="5181600" y="1965325"/>
            <a:ext cx="2514600" cy="1387475"/>
            <a:chOff x="3264" y="1238"/>
            <a:chExt cx="1584" cy="874"/>
          </a:xfrm>
        </p:grpSpPr>
        <p:sp>
          <p:nvSpPr>
            <p:cNvPr id="148499" name="Rectangle 19"/>
            <p:cNvSpPr>
              <a:spLocks noChangeArrowheads="1"/>
            </p:cNvSpPr>
            <p:nvPr/>
          </p:nvSpPr>
          <p:spPr bwMode="auto">
            <a:xfrm>
              <a:off x="3264" y="1824"/>
              <a:ext cx="912" cy="288"/>
            </a:xfrm>
            <a:prstGeom prst="rect">
              <a:avLst/>
            </a:prstGeom>
            <a:noFill/>
            <a:ln w="9525">
              <a:solidFill>
                <a:schemeClr val="tx1"/>
              </a:solidFill>
              <a:miter lim="800000"/>
              <a:headEnd/>
              <a:tailEnd/>
            </a:ln>
            <a:effectLst/>
          </p:spPr>
          <p:txBody>
            <a:bodyPr wrap="none" anchor="ctr"/>
            <a:lstStyle/>
            <a:p>
              <a:endParaRPr lang="en-US"/>
            </a:p>
          </p:txBody>
        </p:sp>
        <p:grpSp>
          <p:nvGrpSpPr>
            <p:cNvPr id="7" name="Group 20"/>
            <p:cNvGrpSpPr>
              <a:grpSpLocks/>
            </p:cNvGrpSpPr>
            <p:nvPr/>
          </p:nvGrpSpPr>
          <p:grpSpPr bwMode="auto">
            <a:xfrm>
              <a:off x="3901" y="1238"/>
              <a:ext cx="947" cy="586"/>
              <a:chOff x="3901" y="1238"/>
              <a:chExt cx="947" cy="586"/>
            </a:xfrm>
          </p:grpSpPr>
          <p:sp>
            <p:nvSpPr>
              <p:cNvPr id="148501" name="Text Box 21"/>
              <p:cNvSpPr txBox="1">
                <a:spLocks noChangeArrowheads="1"/>
              </p:cNvSpPr>
              <p:nvPr/>
            </p:nvSpPr>
            <p:spPr bwMode="auto">
              <a:xfrm>
                <a:off x="3901" y="1238"/>
                <a:ext cx="947" cy="366"/>
              </a:xfrm>
              <a:prstGeom prst="rect">
                <a:avLst/>
              </a:prstGeom>
              <a:noFill/>
              <a:ln w="9525">
                <a:noFill/>
                <a:miter lim="800000"/>
                <a:headEnd/>
                <a:tailEnd/>
              </a:ln>
              <a:effectLst/>
            </p:spPr>
            <p:txBody>
              <a:bodyPr wrap="none">
                <a:spAutoFit/>
              </a:bodyPr>
              <a:lstStyle/>
              <a:p>
                <a:pPr algn="ctr"/>
                <a:r>
                  <a:rPr lang="en-US" sz="1600">
                    <a:latin typeface="Arial" charset="0"/>
                  </a:rPr>
                  <a:t>Distance from</a:t>
                </a:r>
              </a:p>
              <a:p>
                <a:pPr algn="ctr"/>
                <a:r>
                  <a:rPr lang="en-US" sz="1600">
                    <a:latin typeface="Arial" charset="0"/>
                  </a:rPr>
                  <a:t>the equilibrium</a:t>
                </a:r>
              </a:p>
            </p:txBody>
          </p:sp>
          <p:sp>
            <p:nvSpPr>
              <p:cNvPr id="148502" name="Line 22"/>
              <p:cNvSpPr>
                <a:spLocks noChangeShapeType="1"/>
              </p:cNvSpPr>
              <p:nvPr/>
            </p:nvSpPr>
            <p:spPr bwMode="auto">
              <a:xfrm flipH="1">
                <a:off x="4032" y="1584"/>
                <a:ext cx="192" cy="24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8483"/>
                                        </p:tgtEl>
                                        <p:attrNameLst>
                                          <p:attrName>style.visibility</p:attrName>
                                        </p:attrNameLst>
                                      </p:cBhvr>
                                      <p:to>
                                        <p:strVal val="visible"/>
                                      </p:to>
                                    </p:set>
                                    <p:animEffect transition="in" filter="fade">
                                      <p:cBhvr>
                                        <p:cTn id="19" dur="500"/>
                                        <p:tgtEl>
                                          <p:spTgt spid="14848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P spid="1484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8" name="Picture 4" descr="fourWayBMexample"/>
          <p:cNvPicPr>
            <a:picLocks noChangeAspect="1" noChangeArrowheads="1"/>
          </p:cNvPicPr>
          <p:nvPr/>
        </p:nvPicPr>
        <p:blipFill>
          <a:blip r:embed="rId3" cstate="print"/>
          <a:srcRect/>
          <a:stretch>
            <a:fillRect/>
          </a:stretch>
        </p:blipFill>
        <p:spPr bwMode="auto">
          <a:xfrm>
            <a:off x="228600" y="1141413"/>
            <a:ext cx="8629650" cy="5483225"/>
          </a:xfrm>
          <a:prstGeom prst="rect">
            <a:avLst/>
          </a:prstGeom>
          <a:noFill/>
        </p:spPr>
      </p:pic>
      <p:sp>
        <p:nvSpPr>
          <p:cNvPr id="190469" name="Rectangle 5"/>
          <p:cNvSpPr>
            <a:spLocks noGrp="1" noChangeArrowheads="1"/>
          </p:cNvSpPr>
          <p:nvPr>
            <p:ph type="title"/>
          </p:nvPr>
        </p:nvSpPr>
        <p:spPr>
          <a:xfrm>
            <a:off x="457200" y="182563"/>
            <a:ext cx="8229600" cy="1143000"/>
          </a:xfrm>
          <a:noFill/>
        </p:spPr>
        <p:txBody>
          <a:bodyPr>
            <a:normAutofit fontScale="90000"/>
          </a:bodyPr>
          <a:lstStyle/>
          <a:p>
            <a:r>
              <a:rPr lang="en-US" sz="2400"/>
              <a:t>While under Brownian motion, we expect apparent transitions only due to drift or when one subtree samples from an extreme starting point…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934</Words>
  <Application>Microsoft Office PowerPoint</Application>
  <PresentationFormat>On-screen Show (4:3)</PresentationFormat>
  <Paragraphs>120</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Modeling adaptation</vt:lpstr>
      <vt:lpstr>Under a Brownian motion model, character state evolves in a purely stochastic manner, with rate σ:</vt:lpstr>
      <vt:lpstr>PowerPoint Presentation</vt:lpstr>
      <vt:lpstr>PowerPoint Presentation</vt:lpstr>
      <vt:lpstr>The Hansen model</vt:lpstr>
      <vt:lpstr>PowerPoint Presentation</vt:lpstr>
      <vt:lpstr>PowerPoint Presentation</vt:lpstr>
      <vt:lpstr>PowerPoint Presentation</vt:lpstr>
      <vt:lpstr>While under Brownian motion, we expect apparent transitions only due to drift or when one subtree samples from an extreme starting point…</vt:lpstr>
      <vt:lpstr>PowerPoint Presentation</vt:lpstr>
      <vt:lpstr>What pieces do we need to build the categorical O-U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“Stretching the tree”</dc:title>
  <dc:creator>Andrew Hipp</dc:creator>
  <cp:lastModifiedBy>Andrew Hipp</cp:lastModifiedBy>
  <cp:revision>94</cp:revision>
  <dcterms:created xsi:type="dcterms:W3CDTF">2012-05-01T02:42:19Z</dcterms:created>
  <dcterms:modified xsi:type="dcterms:W3CDTF">2018-02-13T14:11:32Z</dcterms:modified>
</cp:coreProperties>
</file>