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9"/>
  </p:notesMasterIdLst>
  <p:sldIdLst>
    <p:sldId id="256" r:id="rId2"/>
    <p:sldId id="258" r:id="rId3"/>
    <p:sldId id="260" r:id="rId4"/>
    <p:sldId id="264" r:id="rId5"/>
    <p:sldId id="265" r:id="rId6"/>
    <p:sldId id="261" r:id="rId7"/>
    <p:sldId id="263" r:id="rId8"/>
  </p:sldIdLst>
  <p:sldSz cx="9144000" cy="5143500" type="screen16x9"/>
  <p:notesSz cx="6858000" cy="9144000"/>
  <p:embeddedFontLst>
    <p:embeddedFont>
      <p:font typeface="Hammersmith One" panose="02020500000000000000" charset="0"/>
      <p:regular r:id="rId10"/>
    </p:embeddedFont>
    <p:embeddedFont>
      <p:font typeface="Ubuntu" panose="02020500000000000000" charset="0"/>
      <p:regular r:id="rId11"/>
      <p:bold r:id="rId12"/>
      <p:italic r:id="rId13"/>
      <p:boldItalic r:id="rId14"/>
    </p:embeddedFont>
    <p:embeddedFont>
      <p:font typeface="標楷體" panose="03000509000000000000" pitchFamily="65" charset="-12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EA8DE9-F6C9-4C70-9F2D-27A8E9C5EBE2}">
  <a:tblStyle styleId="{9DEA8DE9-F6C9-4C70-9F2D-27A8E9C5E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492E5C-C308-4556-97E4-1E66196044F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ABE02A-4EE7-4F3D-B748-A68FF14E445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FE3766-37DE-4F31-A6C3-AC73000C909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5B2BA4-4836-4D21-A719-613815AAA38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ED6E06-C7BC-4093-8933-8F924A2B5E3C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66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5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466130" y="1238286"/>
            <a:ext cx="786090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accent2"/>
                </a:solidFill>
              </a:rPr>
              <a:t>數位系統設計實習</a:t>
            </a:r>
            <a:r>
              <a:rPr lang="en-US" altLang="zh-TW" dirty="0">
                <a:solidFill>
                  <a:schemeClr val="accent2"/>
                </a:solidFill>
              </a:rPr>
              <a:t>DEMO</a:t>
            </a:r>
            <a:br>
              <a:rPr lang="en-US" altLang="zh-TW" dirty="0">
                <a:solidFill>
                  <a:schemeClr val="accent2"/>
                </a:solidFill>
              </a:rPr>
            </a:br>
            <a:r>
              <a:rPr lang="en-US" altLang="zh-TW" dirty="0">
                <a:solidFill>
                  <a:schemeClr val="accent2"/>
                </a:solidFill>
              </a:rPr>
              <a:t>Animation</a:t>
            </a:r>
            <a:r>
              <a:rPr lang="en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B10607053 </a:t>
            </a:r>
            <a:r>
              <a:rPr lang="zh-TW" altLang="en-US" sz="2000" b="1" dirty="0"/>
              <a:t>謝志豪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主要功能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遇到的問題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/>
              <a:t>掃描功能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主要功能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4873745" y="1122325"/>
            <a:ext cx="3685039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accent2"/>
                </a:solidFill>
              </a:rPr>
              <a:t>LED matrix </a:t>
            </a:r>
            <a:r>
              <a:rPr lang="zh-TW" altLang="en-US" sz="2400" dirty="0">
                <a:solidFill>
                  <a:schemeClr val="accent2"/>
                </a:solidFill>
              </a:rPr>
              <a:t>跑動畫</a:t>
            </a:r>
            <a:endParaRPr lang="en-US" altLang="zh-TW" sz="2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sz="2400" dirty="0" err="1">
                <a:solidFill>
                  <a:schemeClr val="accent2"/>
                </a:solidFill>
              </a:rPr>
              <a:t>butto</a:t>
            </a:r>
            <a:r>
              <a:rPr lang="zh-TW" altLang="en-US" sz="2400" dirty="0">
                <a:solidFill>
                  <a:schemeClr val="accent2"/>
                </a:solidFill>
              </a:rPr>
              <a:t>可以</a:t>
            </a:r>
            <a:r>
              <a:rPr lang="en-US" altLang="zh-TW" sz="2400" dirty="0">
                <a:solidFill>
                  <a:schemeClr val="accent2"/>
                </a:solidFill>
              </a:rPr>
              <a:t>reset</a:t>
            </a:r>
            <a:r>
              <a:rPr lang="zh-TW" altLang="en-US" sz="2400" dirty="0">
                <a:solidFill>
                  <a:schemeClr val="accent2"/>
                </a:solidFill>
              </a:rPr>
              <a:t>，重播動畫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9" y="1122325"/>
            <a:ext cx="3281929" cy="27560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掃描</a:t>
            </a:r>
            <a:endParaRPr dirty="0"/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58"/>
          <a:stretch/>
        </p:blipFill>
        <p:spPr>
          <a:xfrm>
            <a:off x="1068596" y="1234363"/>
            <a:ext cx="4215438" cy="25705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65" y="1380881"/>
            <a:ext cx="3174793" cy="7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9" y="1197984"/>
            <a:ext cx="5907921" cy="30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遇到的問題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zh-TW" altLang="en-US" dirty="0"/>
              <a:t>我本來是寫貪食蛇，但是在寫過程卻一直無法正確顯示，所以臨時改成動畫</a:t>
            </a: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19" y="1727824"/>
            <a:ext cx="3888114" cy="3104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遇到的問題</a:t>
            </a:r>
            <a:endParaRPr dirty="0"/>
          </a:p>
        </p:txBody>
      </p:sp>
      <p:sp>
        <p:nvSpPr>
          <p:cNvPr id="1383" name="Google Shape;1383;p61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4672566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畫了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幕的動畫，為求簡潔只播出了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幕</a:t>
            </a:r>
            <a:b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</a:br>
            <a:b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</a:br>
            <a:b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</a:br>
            <a:b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</a:br>
            <a:r>
              <a:rPr lang="en-US" altLang="zh-TW" sz="3200" dirty="0">
                <a:latin typeface="+mn-ea"/>
                <a:ea typeface="+mn-ea"/>
                <a:sym typeface="Wingdings" panose="05000000000000000000" pitchFamily="2" charset="2"/>
              </a:rPr>
              <a:t>6/25 8:36Am</a:t>
            </a:r>
            <a:endParaRPr lang="zh-TW" altLang="en-US" sz="32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/>
          <a:stretch/>
        </p:blipFill>
        <p:spPr>
          <a:xfrm>
            <a:off x="6143244" y="406598"/>
            <a:ext cx="2077212" cy="4557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83</Words>
  <Application>Microsoft Office PowerPoint</Application>
  <PresentationFormat>如螢幕大小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Manjari</vt:lpstr>
      <vt:lpstr>Hammersmith One</vt:lpstr>
      <vt:lpstr>新細明體</vt:lpstr>
      <vt:lpstr>標楷體</vt:lpstr>
      <vt:lpstr>Ubuntu</vt:lpstr>
      <vt:lpstr>Arial</vt:lpstr>
      <vt:lpstr>Elegant Education Pack for Students by Slidesgo</vt:lpstr>
      <vt:lpstr>數位系統設計實習DEMO Animation </vt:lpstr>
      <vt:lpstr>Table of contents</vt:lpstr>
      <vt:lpstr>主要功能</vt:lpstr>
      <vt:lpstr>掃描</vt:lpstr>
      <vt:lpstr>PowerPoint 簡報</vt:lpstr>
      <vt:lpstr>遇到的問題</vt:lpstr>
      <vt:lpstr>遇到的問題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數位系統設計實習DEMO Animation</dc:title>
  <dc:creator>謝志豪</dc:creator>
  <cp:lastModifiedBy>Andy</cp:lastModifiedBy>
  <cp:revision>8</cp:revision>
  <dcterms:modified xsi:type="dcterms:W3CDTF">2023-02-01T14:12:28Z</dcterms:modified>
</cp:coreProperties>
</file>