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62" r:id="rId4"/>
    <p:sldId id="263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35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02E37-573A-AC50-88D2-096FC9907D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63B873-2863-0AB8-974C-972E702EBD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A8C18C-731D-C17F-BE4C-DEEBA2B98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0211F-2873-4A0B-AEE0-8FED620DC661}" type="datetimeFigureOut">
              <a:rPr lang="en-ZA" smtClean="0"/>
              <a:t>2022/11/27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3EA10E-658D-56D4-D1FA-2A7AADFE3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EFFCF-CBF3-4F68-C4E2-9D718887B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914AE-639A-4727-8173-6CABF153525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83260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98554-E553-89F4-0B13-084A8F8C3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FD3E7A-D963-81C8-BFB4-A82895806A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976306-51BC-8C6E-AB6E-8A6E60323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0211F-2873-4A0B-AEE0-8FED620DC661}" type="datetimeFigureOut">
              <a:rPr lang="en-ZA" smtClean="0"/>
              <a:t>2022/11/27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F8944D-9A6D-F084-9BCC-E40BD683B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639A1F-832A-0C11-5DFF-02385D80D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914AE-639A-4727-8173-6CABF153525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469208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384766-FE86-BF02-B3AE-B3017E5AE6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8D73E9-6630-9803-6CEC-66733D0917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AAC128-D25D-AF88-BF7C-ABA754187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0211F-2873-4A0B-AEE0-8FED620DC661}" type="datetimeFigureOut">
              <a:rPr lang="en-ZA" smtClean="0"/>
              <a:t>2022/11/27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D89396-EB9A-F107-5498-60851FA06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B88FEB-5848-92B8-0BE7-1E77BD251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914AE-639A-4727-8173-6CABF153525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018464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2560C-E1FA-07D0-2A35-9475D0BD3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3F908-1847-CF8A-F6E7-FA73623D08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6948C7-7BB2-2778-8AE4-8D58F27FC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0211F-2873-4A0B-AEE0-8FED620DC661}" type="datetimeFigureOut">
              <a:rPr lang="en-ZA" smtClean="0"/>
              <a:t>2022/11/27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2B12A2-24EA-DB28-71E8-277B3C7B3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334880-7E4F-B534-542F-11B4C4443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914AE-639A-4727-8173-6CABF153525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81624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4350D-8011-08D6-77DD-BCB9CEF23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1DAA44-0E61-CD88-F315-1F6597ECBA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57E42C-9B4D-7237-1CAD-78A4346F1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0211F-2873-4A0B-AEE0-8FED620DC661}" type="datetimeFigureOut">
              <a:rPr lang="en-ZA" smtClean="0"/>
              <a:t>2022/11/27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C35E04-319D-3A33-CB55-7CC2CE389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AA6857-FCF7-AB7F-50FD-79882F05A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914AE-639A-4727-8173-6CABF153525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94123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69016-DF96-40FF-E517-32CB31C8E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76E62-0FF3-4A95-4D28-DA99832F94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1965CA-1462-06E2-1F39-D39F1A7DDE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30BA6E-9D6E-BAD4-4161-10FDA7A67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0211F-2873-4A0B-AEE0-8FED620DC661}" type="datetimeFigureOut">
              <a:rPr lang="en-ZA" smtClean="0"/>
              <a:t>2022/11/27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C63C7B-A5FB-5F7C-1C40-B8800B2CD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EB4E57-6B15-6133-6C8E-54E1E6BC6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914AE-639A-4727-8173-6CABF153525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601223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1EAE5-1D12-9CBC-7264-3CEE45148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C3C207-B520-CECA-07E0-E508D64284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4CA7DB-0B12-303A-253C-C8D33B5D6B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E2F4A5-EC9C-A2D1-828B-B67C3A88B0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EA1EF7-FED4-8569-28A9-64D616BB51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137D03-27BE-BBC7-F349-B82B0BF71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0211F-2873-4A0B-AEE0-8FED620DC661}" type="datetimeFigureOut">
              <a:rPr lang="en-ZA" smtClean="0"/>
              <a:t>2022/11/27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A2B53C-294A-DAFC-EC50-FDE2A831F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B5FE4C-1B3B-AE48-D196-6ABE14322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914AE-639A-4727-8173-6CABF153525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16384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FFA62-BF3E-1E74-50EE-9C8A1CCD6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13486F-FDFD-5196-878D-20150BC74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0211F-2873-4A0B-AEE0-8FED620DC661}" type="datetimeFigureOut">
              <a:rPr lang="en-ZA" smtClean="0"/>
              <a:t>2022/11/27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8D6D6A-AB24-4AC1-731E-0DC48FFE8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772644-550D-733B-3B48-3A44824E5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914AE-639A-4727-8173-6CABF153525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43421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68BAB4-77A9-BE2D-543F-0AF17F7C6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0211F-2873-4A0B-AEE0-8FED620DC661}" type="datetimeFigureOut">
              <a:rPr lang="en-ZA" smtClean="0"/>
              <a:t>2022/11/27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058617-9F99-1602-61BA-33467F075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0A95B3-2AFD-6E58-A350-F6963A2E2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914AE-639A-4727-8173-6CABF153525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73091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C668A-F605-7469-EF34-C14135871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B7EC64-A896-4663-93F4-83EC50D1D9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7DC0B4-188F-D5B3-D67B-3E496DBB25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76A242-24DB-6F76-F48C-8719E07EE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0211F-2873-4A0B-AEE0-8FED620DC661}" type="datetimeFigureOut">
              <a:rPr lang="en-ZA" smtClean="0"/>
              <a:t>2022/11/27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DCDB75-3CF0-D783-815E-847D4DAB5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E22FEA-1409-9F57-5E1D-7009A2280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914AE-639A-4727-8173-6CABF153525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429723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7DD10-B2C8-F6FE-8EFD-504471CAF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21710D-D70E-B9BD-9862-700A96682B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C27241-73ED-906C-1A2B-F51EE67698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2CFF9F-335D-3A2F-F9BA-0995074EA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0211F-2873-4A0B-AEE0-8FED620DC661}" type="datetimeFigureOut">
              <a:rPr lang="en-ZA" smtClean="0"/>
              <a:t>2022/11/27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4DEC97-090F-BBC6-B644-20A935EBE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53D9FA-93E5-5483-8490-38EC8D7EE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914AE-639A-4727-8173-6CABF153525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55983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BB7FC4-9E3C-E3CA-404F-899E2B7A2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5D1013-1B53-5934-6816-41FBAD68D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80C409-ACB8-D923-026F-AEFFE026F3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00211F-2873-4A0B-AEE0-8FED620DC661}" type="datetimeFigureOut">
              <a:rPr lang="en-ZA" smtClean="0"/>
              <a:t>2022/11/27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64C028-4649-EDB9-8806-B90B1A18E6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B147D5-42F9-72EB-6900-25CCA54D06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914AE-639A-4727-8173-6CABF153525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93431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hart, histogram">
            <a:extLst>
              <a:ext uri="{FF2B5EF4-FFF2-40B4-BE49-F238E27FC236}">
                <a16:creationId xmlns:a16="http://schemas.microsoft.com/office/drawing/2014/main" id="{AED41A76-367B-31AC-8DDD-F655E69148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650" y="268396"/>
            <a:ext cx="10242700" cy="632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234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3D5A205D-4508-847D-592A-484ED97F4C8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24"/>
          <a:stretch/>
        </p:blipFill>
        <p:spPr>
          <a:xfrm>
            <a:off x="244425" y="263258"/>
            <a:ext cx="11703150" cy="6581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871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histogram">
            <a:extLst>
              <a:ext uri="{FF2B5EF4-FFF2-40B4-BE49-F238E27FC236}">
                <a16:creationId xmlns:a16="http://schemas.microsoft.com/office/drawing/2014/main" id="{C647AF92-69E7-E5E0-5D7A-5EA4182CA0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83" y="274958"/>
            <a:ext cx="10221434" cy="6308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642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line chart, histogram&#10;&#10;Description automatically generated">
            <a:extLst>
              <a:ext uri="{FF2B5EF4-FFF2-40B4-BE49-F238E27FC236}">
                <a16:creationId xmlns:a16="http://schemas.microsoft.com/office/drawing/2014/main" id="{BEAA1E7E-EE00-CA97-AAE6-D4EA880BD9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771" y="373385"/>
            <a:ext cx="9902458" cy="6111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234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Sanlam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Bill Sharpe’s Insights</dc:title>
  <dc:creator>Nico Katzke (Satrix)</dc:creator>
  <cp:lastModifiedBy>ANDREW JAMES Hyde</cp:lastModifiedBy>
  <cp:revision>4</cp:revision>
  <dcterms:created xsi:type="dcterms:W3CDTF">2022-11-25T07:04:48Z</dcterms:created>
  <dcterms:modified xsi:type="dcterms:W3CDTF">2022-11-27T18:35:22Z</dcterms:modified>
</cp:coreProperties>
</file>