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9.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10.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1.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2.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3.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4.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5.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6.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7.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8.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9.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20.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21.xml" ContentType="application/vnd.openxmlformats-officedocument.theme+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23.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24.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25.xml" ContentType="application/vnd.openxmlformats-officedocument.theme+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26.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theme/theme27.xml" ContentType="application/vnd.openxmlformats-officedocument.theme+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8.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29.xml" ContentType="application/vnd.openxmlformats-officedocument.theme+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theme/theme30.xml" ContentType="application/vnd.openxmlformats-officedocument.theme+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theme/theme31.xml" ContentType="application/vnd.openxmlformats-officedocument.theme+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theme/theme32.xml" ContentType="application/vnd.openxmlformats-officedocument.theme+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33.xml" ContentType="application/vnd.openxmlformats-officedocument.theme+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theme/theme34.xml" ContentType="application/vnd.openxmlformats-officedocument.theme+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theme/theme35.xml" ContentType="application/vnd.openxmlformats-officedocument.theme+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theme/theme36.xml" ContentType="application/vnd.openxmlformats-officedocument.theme+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7.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theme/theme38.xml" ContentType="application/vnd.openxmlformats-officedocument.theme+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theme/theme39.xml" ContentType="application/vnd.openxmlformats-officedocument.theme+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theme/theme40.xml" ContentType="application/vnd.openxmlformats-officedocument.theme+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theme/theme41.xml" ContentType="application/vnd.openxmlformats-officedocument.theme+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theme/theme42.xml" ContentType="application/vnd.openxmlformats-officedocument.theme+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43.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44.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theme/theme45.xml" ContentType="application/vnd.openxmlformats-officedocument.theme+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theme/theme46.xml" ContentType="application/vnd.openxmlformats-officedocument.theme+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theme/theme47.xml" ContentType="application/vnd.openxmlformats-officedocument.theme+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theme/theme4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49.xml" ContentType="application/vnd.openxmlformats-officedocument.theme+xml"/>
  <Override PartName="/ppt/theme/theme50.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7" r:id="rId5"/>
    <p:sldMasterId id="2147483687" r:id="rId6"/>
    <p:sldMasterId id="2147483695" r:id="rId7"/>
    <p:sldMasterId id="2147483710" r:id="rId8"/>
    <p:sldMasterId id="2147483720" r:id="rId9"/>
    <p:sldMasterId id="2147483731" r:id="rId10"/>
    <p:sldMasterId id="2147483743" r:id="rId11"/>
    <p:sldMasterId id="2147483759" r:id="rId12"/>
    <p:sldMasterId id="2147483772" r:id="rId13"/>
    <p:sldMasterId id="2147483785" r:id="rId14"/>
    <p:sldMasterId id="2147483792" r:id="rId15"/>
    <p:sldMasterId id="2147483800" r:id="rId16"/>
    <p:sldMasterId id="2147483814" r:id="rId17"/>
    <p:sldMasterId id="2147483828" r:id="rId18"/>
    <p:sldMasterId id="2147483837" r:id="rId19"/>
    <p:sldMasterId id="2147483864" r:id="rId20"/>
    <p:sldMasterId id="2147483908" r:id="rId21"/>
    <p:sldMasterId id="2147483917" r:id="rId22"/>
    <p:sldMasterId id="2147483926" r:id="rId23"/>
    <p:sldMasterId id="2147483936" r:id="rId24"/>
    <p:sldMasterId id="2147483949" r:id="rId25"/>
    <p:sldMasterId id="2147483962" r:id="rId26"/>
    <p:sldMasterId id="2147483967" r:id="rId27"/>
    <p:sldMasterId id="2147483975" r:id="rId28"/>
    <p:sldMasterId id="2147483989" r:id="rId29"/>
    <p:sldMasterId id="2147483998" r:id="rId30"/>
    <p:sldMasterId id="2147484009" r:id="rId31"/>
    <p:sldMasterId id="2147484019" r:id="rId32"/>
    <p:sldMasterId id="2147484033" r:id="rId33"/>
    <p:sldMasterId id="2147484045" r:id="rId34"/>
    <p:sldMasterId id="2147484057" r:id="rId35"/>
    <p:sldMasterId id="2147484079" r:id="rId36"/>
    <p:sldMasterId id="2147484092" r:id="rId37"/>
    <p:sldMasterId id="2147484100" r:id="rId38"/>
    <p:sldMasterId id="2147484109" r:id="rId39"/>
    <p:sldMasterId id="2147484118" r:id="rId40"/>
    <p:sldMasterId id="2147484127" r:id="rId41"/>
    <p:sldMasterId id="2147484133" r:id="rId42"/>
    <p:sldMasterId id="2147484139" r:id="rId43"/>
    <p:sldMasterId id="2147484151" r:id="rId44"/>
    <p:sldMasterId id="2147484160" r:id="rId45"/>
    <p:sldMasterId id="2147484166" r:id="rId46"/>
    <p:sldMasterId id="2147484173" r:id="rId47"/>
    <p:sldMasterId id="2147484186" r:id="rId48"/>
    <p:sldMasterId id="2147484196" r:id="rId49"/>
    <p:sldMasterId id="2147484204" r:id="rId50"/>
    <p:sldMasterId id="2147484215" r:id="rId51"/>
  </p:sldMasterIdLst>
  <p:notesMasterIdLst>
    <p:notesMasterId r:id="rId55"/>
  </p:notesMasterIdLst>
  <p:handoutMasterIdLst>
    <p:handoutMasterId r:id="rId56"/>
  </p:handoutMasterIdLst>
  <p:sldIdLst>
    <p:sldId id="1006" r:id="rId52"/>
    <p:sldId id="1017" r:id="rId53"/>
    <p:sldId id="1018" r:id="rId54"/>
  </p:sldIdLst>
  <p:sldSz cx="9906000" cy="6858000" type="A4"/>
  <p:notesSz cx="6896100" cy="9931400"/>
  <p:defaultTex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 orient="horz" pos="2341">
          <p15:clr>
            <a:srgbClr val="A4A3A4"/>
          </p15:clr>
        </p15:guide>
        <p15:guide id="3" orient="horz" pos="294">
          <p15:clr>
            <a:srgbClr val="A4A3A4"/>
          </p15:clr>
        </p15:guide>
        <p15:guide id="4" orient="horz" pos="672" userDrawn="1">
          <p15:clr>
            <a:srgbClr val="A4A3A4"/>
          </p15:clr>
        </p15:guide>
        <p15:guide id="5" orient="horz" pos="816" userDrawn="1">
          <p15:clr>
            <a:srgbClr val="A4A3A4"/>
          </p15:clr>
        </p15:guide>
        <p15:guide id="6" orient="horz" pos="3888" userDrawn="1">
          <p15:clr>
            <a:srgbClr val="A4A3A4"/>
          </p15:clr>
        </p15:guide>
        <p15:guide id="7" orient="horz" pos="2256" userDrawn="1">
          <p15:clr>
            <a:srgbClr val="A4A3A4"/>
          </p15:clr>
        </p15:guide>
        <p15:guide id="8" orient="horz" pos="432">
          <p15:clr>
            <a:srgbClr val="A4A3A4"/>
          </p15:clr>
        </p15:guide>
        <p15:guide id="9" orient="horz" pos="2448" userDrawn="1">
          <p15:clr>
            <a:srgbClr val="A4A3A4"/>
          </p15:clr>
        </p15:guide>
        <p15:guide id="11" pos="3120" userDrawn="1">
          <p15:clr>
            <a:srgbClr val="A4A3A4"/>
          </p15:clr>
        </p15:guide>
        <p15:guide id="13" pos="95">
          <p15:clr>
            <a:srgbClr val="A4A3A4"/>
          </p15:clr>
        </p15:guide>
        <p15:guide id="14" pos="6144" userDrawn="1">
          <p15:clr>
            <a:srgbClr val="A4A3A4"/>
          </p15:clr>
        </p15:guide>
        <p15:guide id="15" pos="3024" userDrawn="1">
          <p15:clr>
            <a:srgbClr val="A4A3A4"/>
          </p15:clr>
        </p15:guide>
        <p15:guide id="16" pos="3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72"/>
    <a:srgbClr val="F0F2F6"/>
    <a:srgbClr val="040404"/>
    <a:srgbClr val="EBEEF4"/>
    <a:srgbClr val="00BDF2"/>
    <a:srgbClr val="CCF2FC"/>
    <a:srgbClr val="99ABC7"/>
    <a:srgbClr val="97999B"/>
    <a:srgbClr val="53565A"/>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9800" autoAdjust="0"/>
  </p:normalViewPr>
  <p:slideViewPr>
    <p:cSldViewPr snapToGrid="0">
      <p:cViewPr>
        <p:scale>
          <a:sx n="90" d="100"/>
          <a:sy n="90" d="100"/>
        </p:scale>
        <p:origin x="411" y="-93"/>
      </p:cViewPr>
      <p:guideLst>
        <p:guide orient="horz" pos="2341"/>
        <p:guide orient="horz" pos="294"/>
        <p:guide orient="horz" pos="672"/>
        <p:guide orient="horz" pos="816"/>
        <p:guide orient="horz" pos="3888"/>
        <p:guide orient="horz" pos="2256"/>
        <p:guide orient="horz" pos="432"/>
        <p:guide orient="horz" pos="2448"/>
        <p:guide pos="3120"/>
        <p:guide pos="95"/>
        <p:guide pos="6144"/>
        <p:guide pos="3024"/>
        <p:guide pos="3216"/>
      </p:guideLst>
    </p:cSldViewPr>
  </p:slideViewPr>
  <p:outlineViewPr>
    <p:cViewPr>
      <p:scale>
        <a:sx n="33" d="100"/>
        <a:sy n="33" d="100"/>
      </p:scale>
      <p:origin x="0" y="508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Master" Target="slideMasters/slideMaster36.xml"/><Relationship Id="rId21" Type="http://schemas.openxmlformats.org/officeDocument/2006/relationships/slideMaster" Target="slideMasters/slideMaster18.xml"/><Relationship Id="rId34" Type="http://schemas.openxmlformats.org/officeDocument/2006/relationships/slideMaster" Target="slideMasters/slideMaster31.xml"/><Relationship Id="rId42" Type="http://schemas.openxmlformats.org/officeDocument/2006/relationships/slideMaster" Target="slideMasters/slideMaster39.xml"/><Relationship Id="rId47" Type="http://schemas.openxmlformats.org/officeDocument/2006/relationships/slideMaster" Target="slideMasters/slideMaster44.xml"/><Relationship Id="rId50" Type="http://schemas.openxmlformats.org/officeDocument/2006/relationships/slideMaster" Target="slideMasters/slideMaster47.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Master" Target="slideMasters/slideMaster26.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Master" Target="slideMasters/slideMaster29.xml"/><Relationship Id="rId37" Type="http://schemas.openxmlformats.org/officeDocument/2006/relationships/slideMaster" Target="slideMasters/slideMaster34.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53" Type="http://schemas.openxmlformats.org/officeDocument/2006/relationships/slide" Target="slides/slide2.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Master" Target="slideMasters/slideMaster1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43" Type="http://schemas.openxmlformats.org/officeDocument/2006/relationships/slideMaster" Target="slideMasters/slideMaster40.xml"/><Relationship Id="rId48" Type="http://schemas.openxmlformats.org/officeDocument/2006/relationships/slideMaster" Target="slideMasters/slideMaster45.xml"/><Relationship Id="rId56"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Master" Target="slideMasters/slideMaster48.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46" Type="http://schemas.openxmlformats.org/officeDocument/2006/relationships/slideMaster" Target="slideMasters/slideMaster43.xml"/><Relationship Id="rId59" Type="http://schemas.openxmlformats.org/officeDocument/2006/relationships/theme" Target="theme/theme1.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54" Type="http://schemas.openxmlformats.org/officeDocument/2006/relationships/slide" Target="slides/slide3.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Master" Target="slideMasters/slideMaster33.xml"/><Relationship Id="rId49" Type="http://schemas.openxmlformats.org/officeDocument/2006/relationships/slideMaster" Target="slideMasters/slideMaster46.xml"/><Relationship Id="rId57" Type="http://schemas.openxmlformats.org/officeDocument/2006/relationships/presProps" Target="presProps.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44" Type="http://schemas.openxmlformats.org/officeDocument/2006/relationships/slideMaster" Target="slideMasters/slideMaster41.xml"/><Relationship Id="rId52" Type="http://schemas.openxmlformats.org/officeDocument/2006/relationships/slide" Target="slides/slide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2" y="3"/>
            <a:ext cx="2997956"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t" anchorCtr="0" compatLnSpc="1">
            <a:prstTxWarp prst="textNoShape">
              <a:avLst/>
            </a:prstTxWarp>
          </a:bodyPr>
          <a:lstStyle>
            <a:lvl1pPr algn="l" defTabSz="881149">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898146" y="3"/>
            <a:ext cx="2997955"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t" anchorCtr="0" compatLnSpc="1">
            <a:prstTxWarp prst="textNoShape">
              <a:avLst/>
            </a:prstTxWarp>
          </a:bodyPr>
          <a:lstStyle>
            <a:lvl1pPr algn="r" defTabSz="881149">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2" y="9442997"/>
            <a:ext cx="2997956"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b" anchorCtr="0" compatLnSpc="1">
            <a:prstTxWarp prst="textNoShape">
              <a:avLst/>
            </a:prstTxWarp>
          </a:bodyPr>
          <a:lstStyle>
            <a:lvl1pPr algn="l" defTabSz="881149">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898146" y="9442997"/>
            <a:ext cx="2997955" cy="48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067" tIns="44032" rIns="88067" bIns="44032" numCol="1" anchor="b" anchorCtr="0" compatLnSpc="1">
            <a:prstTxWarp prst="textNoShape">
              <a:avLst/>
            </a:prstTxWarp>
          </a:bodyPr>
          <a:lstStyle>
            <a:lvl1pPr algn="r" defTabSz="881149">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86703" cy="494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t" anchorCtr="0" compatLnSpc="1">
            <a:prstTxWarp prst="textNoShape">
              <a:avLst/>
            </a:prstTxWarp>
          </a:bodyPr>
          <a:lstStyle>
            <a:lvl1pPr algn="l" defTabSz="896998">
              <a:defRPr sz="1100" smtClean="0"/>
            </a:lvl1pPr>
          </a:lstStyle>
          <a:p>
            <a:pPr>
              <a:defRPr/>
            </a:pPr>
            <a:endParaRPr lang="en-US" dirty="0"/>
          </a:p>
        </p:txBody>
      </p:sp>
      <p:sp>
        <p:nvSpPr>
          <p:cNvPr id="29699" name="Rectangle 3"/>
          <p:cNvSpPr>
            <a:spLocks noGrp="1" noChangeArrowheads="1"/>
          </p:cNvSpPr>
          <p:nvPr>
            <p:ph type="dt" idx="1"/>
          </p:nvPr>
        </p:nvSpPr>
        <p:spPr bwMode="auto">
          <a:xfrm>
            <a:off x="3907791" y="0"/>
            <a:ext cx="2986703" cy="494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t" anchorCtr="0" compatLnSpc="1">
            <a:prstTxWarp prst="textNoShape">
              <a:avLst/>
            </a:prstTxWarp>
          </a:bodyPr>
          <a:lstStyle>
            <a:lvl1pPr algn="r" defTabSz="896998">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758825" y="746125"/>
            <a:ext cx="537845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88003" y="4717535"/>
            <a:ext cx="5520095" cy="44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9436657"/>
            <a:ext cx="2986703" cy="49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b" anchorCtr="0" compatLnSpc="1">
            <a:prstTxWarp prst="textNoShape">
              <a:avLst/>
            </a:prstTxWarp>
          </a:bodyPr>
          <a:lstStyle>
            <a:lvl1pPr algn="l" defTabSz="896998">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07791" y="9436657"/>
            <a:ext cx="2986703" cy="49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735" tIns="44866" rIns="89735" bIns="44866" numCol="1" anchor="b" anchorCtr="0" compatLnSpc="1">
            <a:prstTxWarp prst="textNoShape">
              <a:avLst/>
            </a:prstTxWarp>
          </a:bodyPr>
          <a:lstStyle>
            <a:lvl1pPr algn="r" defTabSz="896998">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0413" y="747713"/>
            <a:ext cx="5375275" cy="3721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1192214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7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2.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4.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5.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6.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7.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4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8.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5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5.xml"/></Relationships>
</file>

<file path=ppt/slideLayouts/_rels/slideLayout37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3.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37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4.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38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5.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39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0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7.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Master" Target="../slideMasters/slideMaster48.xml"/><Relationship Id="rId1" Type="http://schemas.openxmlformats.org/officeDocument/2006/relationships/tags" Target="../tags/tag2.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319705792"/>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293780641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634140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4"/>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615082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63039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697893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965632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8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383553791"/>
      </p:ext>
    </p:extLst>
  </p:cSld>
  <p:clrMapOvr>
    <a:masterClrMapping/>
  </p:clrMapOvr>
  <p:hf hdr="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34770232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39234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22471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073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47852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41521208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6176254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55351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8"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9562785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5960657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915497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0689381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8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38898400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73342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80270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581621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994986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93"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93"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258835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256744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375265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738965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92"/>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459735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684462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83207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0858863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60326"/>
            <a:ext cx="9599613" cy="377825"/>
          </a:xfrm>
        </p:spPr>
        <p:txBody>
          <a:bodyPr/>
          <a:lstStyle/>
          <a:p>
            <a:r>
              <a:rPr lang="en-US"/>
              <a:t>Click to edit Master title style</a:t>
            </a:r>
            <a:endParaRPr lang="en-GB"/>
          </a:p>
        </p:txBody>
      </p:sp>
      <p:sp>
        <p:nvSpPr>
          <p:cNvPr id="3" name="Chart Placeholder 2"/>
          <p:cNvSpPr>
            <a:spLocks noGrp="1"/>
          </p:cNvSpPr>
          <p:nvPr>
            <p:ph type="chart"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847066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9111649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97"/>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45399212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11273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1536601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17337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97"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97"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672535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124011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24262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664177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600"/>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205341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35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077846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84696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27" y="60326"/>
            <a:ext cx="9598025" cy="377825"/>
          </a:xfrm>
        </p:spPr>
        <p:txBody>
          <a:bodyPr/>
          <a:lstStyle/>
          <a:p>
            <a:r>
              <a:rPr lang="en-US"/>
              <a:t>Click to edit Master title style</a:t>
            </a:r>
            <a:endParaRPr lang="en-GB"/>
          </a:p>
        </p:txBody>
      </p:sp>
      <p:sp>
        <p:nvSpPr>
          <p:cNvPr id="3" name="Table Placeholder 2"/>
          <p:cNvSpPr>
            <a:spLocks noGrp="1"/>
          </p:cNvSpPr>
          <p:nvPr>
            <p:ph type="tbl"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148762719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44488" y="122238"/>
            <a:ext cx="9210676" cy="369332"/>
          </a:xfrm>
        </p:spPr>
        <p:txBody>
          <a:bodyPr/>
          <a:lstStyle/>
          <a:p>
            <a:r>
              <a:rPr lang="en-US"/>
              <a:t>Click to edit Master title style</a:t>
            </a:r>
            <a:endParaRPr lang="en-GB"/>
          </a:p>
        </p:txBody>
      </p:sp>
      <p:sp>
        <p:nvSpPr>
          <p:cNvPr id="3" name="SmartArt Placeholder 2"/>
          <p:cNvSpPr>
            <a:spLocks noGrp="1"/>
          </p:cNvSpPr>
          <p:nvPr>
            <p:ph type="dgm" idx="1"/>
          </p:nvPr>
        </p:nvSpPr>
        <p:spPr>
          <a:xfrm>
            <a:off x="344565" y="1557338"/>
            <a:ext cx="9217025" cy="4464050"/>
          </a:xfrm>
        </p:spPr>
        <p:txBody>
          <a:bodyPr/>
          <a:lstStyle/>
          <a:p>
            <a:pPr lvl="0"/>
            <a:endParaRPr lang="en-GB" noProof="0" dirty="0"/>
          </a:p>
        </p:txBody>
      </p:sp>
    </p:spTree>
    <p:extLst>
      <p:ext uri="{BB962C8B-B14F-4D97-AF65-F5344CB8AC3E}">
        <p14:creationId xmlns:p14="http://schemas.microsoft.com/office/powerpoint/2010/main" val="42739751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623292988"/>
      </p:ext>
    </p:extLst>
  </p:cSld>
  <p:clrMapOvr>
    <a:masterClrMapping/>
  </p:clrMapOvr>
  <p:hf hdr="0"/>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99170339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559167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7235249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4046346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203999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13375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256733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6051293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204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788594873"/>
      </p:ext>
    </p:extLst>
  </p:cSld>
  <p:clrMapOvr>
    <a:masterClrMapping/>
  </p:clrMapOvr>
  <p:hf hdr="0"/>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24890263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1"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28045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462764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8552248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03482123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341556074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800022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6130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91098668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9349190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078328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003898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54351817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612648380"/>
      </p:ext>
    </p:extLst>
  </p:cSld>
  <p:clrMapOvr>
    <a:masterClrMapping/>
  </p:clrMapOvr>
  <p:hf hdr="0"/>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25180994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160508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7204335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6594630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8828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094057656"/>
      </p:ext>
    </p:extLst>
  </p:cSld>
  <p:clrMapOvr>
    <a:masterClrMapping/>
  </p:clrMapOvr>
  <p:hf hdr="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8309760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68638362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708353847"/>
      </p:ext>
    </p:extLst>
  </p:cSld>
  <p:clrMapOvr>
    <a:masterClrMapping/>
  </p:clrMapOvr>
  <p:hf hdr="0"/>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02278171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895488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7530848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1906064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618470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066658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2891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2287272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7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853260710"/>
      </p:ext>
    </p:extLst>
  </p:cSld>
  <p:clrMapOvr>
    <a:masterClrMapping/>
  </p:clrMapOvr>
  <p:hf hdr="0"/>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55549625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5472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1"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4099154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2183773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383489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71448193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99571048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01033996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6197776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284762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837859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6420473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763741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655653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962938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32139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631474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9823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4674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53300" y="60325"/>
            <a:ext cx="2400300"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5"/>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564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41161092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2055876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462000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574603721"/>
      </p:ext>
    </p:extLst>
  </p:cSld>
  <p:clrMapOvr>
    <a:masterClrMapping/>
  </p:clrMapOvr>
  <p:hf hdr="0"/>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08505241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801766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330208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638978528"/>
      </p:ext>
    </p:extLst>
  </p:cSld>
  <p:clrMapOvr>
    <a:masterClrMapping/>
  </p:clrMapOvr>
  <p:hf hdr="0"/>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33589576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154555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656092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90236459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8833778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5652105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849763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210650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6358935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878660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4261386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9959847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4000664305"/>
      </p:ext>
    </p:extLst>
  </p:cSld>
  <p:clrMapOvr>
    <a:masterClrMapping/>
  </p:clrMapOvr>
  <p:hf hdr="0"/>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33481783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23870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391185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2"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71402050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378"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8"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1422898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3958913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45927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210813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4"/>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808151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8405788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7201938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11124983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Content Placeholder 8"/>
          <p:cNvSpPr>
            <a:spLocks noGrp="1"/>
          </p:cNvSpPr>
          <p:nvPr>
            <p:ph sz="quarter" idx="13"/>
          </p:nvPr>
        </p:nvSpPr>
        <p:spPr>
          <a:xfrm>
            <a:off x="369328" y="1419226"/>
            <a:ext cx="9192646" cy="5089992"/>
          </a:xfrm>
        </p:spPr>
        <p:txBody>
          <a:bodyPr tIns="147671">
            <a:normAutofit/>
          </a:bodyPr>
          <a:lstStyle>
            <a:lvl1pPr marL="228600" indent="-228600">
              <a:lnSpc>
                <a:spcPct val="110000"/>
              </a:lnSpc>
              <a:spcBef>
                <a:spcPts val="800"/>
              </a:spcBef>
              <a:spcAft>
                <a:spcPts val="300"/>
              </a:spcAft>
              <a:buFont typeface="Arial" pitchFamily="34" charset="0"/>
              <a:buChar char="•"/>
              <a:defRPr sz="1400" b="0">
                <a:solidFill>
                  <a:schemeClr val="tx1"/>
                </a:solidFill>
              </a:defRPr>
            </a:lvl1pPr>
            <a:lvl2pPr marL="571500" indent="-212725">
              <a:lnSpc>
                <a:spcPct val="110000"/>
              </a:lnSpc>
              <a:spcBef>
                <a:spcPts val="0"/>
              </a:spcBef>
              <a:spcAft>
                <a:spcPts val="300"/>
              </a:spcAft>
              <a:buFont typeface="Arial" pitchFamily="34" charset="0"/>
              <a:buChar char="‒"/>
              <a:defRPr sz="1400" b="0">
                <a:solidFill>
                  <a:schemeClr val="tx1"/>
                </a:solidFill>
              </a:defRPr>
            </a:lvl2pPr>
            <a:lvl3pPr>
              <a:lnSpc>
                <a:spcPct val="110000"/>
              </a:lnSpc>
              <a:spcBef>
                <a:spcPts val="0"/>
              </a:spcBef>
              <a:spcAft>
                <a:spcPts val="300"/>
              </a:spcAft>
              <a:buFont typeface="Arial" pitchFamily="34" charset="0"/>
              <a:buChar char="•"/>
              <a:defRPr sz="1400" b="0">
                <a:solidFill>
                  <a:schemeClr val="tx1"/>
                </a:solidFill>
              </a:defRPr>
            </a:lvl3pPr>
            <a:lvl4pPr>
              <a:lnSpc>
                <a:spcPct val="110000"/>
              </a:lnSpc>
              <a:spcBef>
                <a:spcPts val="0"/>
              </a:spcBef>
              <a:spcAft>
                <a:spcPts val="300"/>
              </a:spcAft>
              <a:buFont typeface="Arial" pitchFamily="34" charset="0"/>
              <a:buChar char="•"/>
              <a:defRPr sz="1400" b="0">
                <a:solidFill>
                  <a:schemeClr val="tx1"/>
                </a:solidFill>
              </a:defRPr>
            </a:lvl4pPr>
            <a:lvl5pPr>
              <a:lnSpc>
                <a:spcPct val="110000"/>
              </a:lnSpc>
              <a:spcBef>
                <a:spcPts val="0"/>
              </a:spcBef>
              <a:spcAft>
                <a:spcPts val="300"/>
              </a:spcAft>
              <a:buFont typeface="Arial" pitchFamily="34" charset="0"/>
              <a:buChar char="•"/>
              <a:defRPr sz="1400"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1883722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3746177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733967809"/>
      </p:ext>
    </p:extLst>
  </p:cSld>
  <p:clrMapOvr>
    <a:masterClrMapping/>
  </p:clrMapOvr>
  <p:hf hdr="0"/>
</p:sldLayout>
</file>

<file path=ppt/slideLayouts/slideLayout2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27242761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853725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596389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0664282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117094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5846301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01696757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6"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5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36493645"/>
      </p:ext>
    </p:extLst>
  </p:cSld>
  <p:clrMapOvr>
    <a:masterClrMapping/>
  </p:clrMapOvr>
  <p:hf hdr="0"/>
</p:sldLayout>
</file>

<file path=ppt/slideLayouts/slideLayout2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609644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4093974368"/>
      </p:ext>
    </p:extLst>
  </p:cSld>
  <p:clrMapOvr>
    <a:masterClrMapping/>
  </p:clrMapOvr>
  <p:hf hdr="0"/>
</p:sldLayout>
</file>

<file path=ppt/slideLayouts/slideLayout2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103032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5"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61702248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24504237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403241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0116998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7698175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98913511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87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656172888"/>
      </p:ext>
    </p:extLst>
  </p:cSld>
  <p:clrMapOvr>
    <a:masterClrMapping/>
  </p:clrMapOvr>
  <p:hf hdr="0"/>
</p:sldLayout>
</file>

<file path=ppt/slideLayouts/slideLayout2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42207768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8234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73186097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7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903201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8199766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422171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314216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57474410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36918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83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1789583306"/>
      </p:ext>
    </p:extLst>
  </p:cSld>
  <p:clrMapOvr>
    <a:masterClrMapping/>
  </p:clrMapOvr>
  <p:hf hdr="0"/>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841539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7052358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24781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881816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41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41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04180693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49784798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85065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566636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634"/>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727381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97175025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5967749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98773145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7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628370774"/>
      </p:ext>
    </p:extLst>
  </p:cSld>
  <p:clrMapOvr>
    <a:masterClrMapping/>
  </p:clrMapOvr>
  <p:hf hdr="0"/>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1044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2"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77674985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332864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586837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8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8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261972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4166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23334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929763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78"/>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641337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937744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008899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6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2141928684"/>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378"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8"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50843118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92114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3769953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3"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164368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9"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9"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86520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448131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94414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330823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6"/>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3191832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4337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6442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51567112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592639487"/>
      </p:ext>
    </p:extLst>
  </p:cSld>
  <p:clrMapOvr>
    <a:masterClrMapping/>
  </p:clrMapOvr>
  <p:hf hdr="0"/>
</p:sldLayout>
</file>

<file path=ppt/slideLayouts/slideLayout2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29150256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03017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8173180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883489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153182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2969808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344840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53547275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AU" noProof="0"/>
              <a:t>Click to edit Master subtitle style</a:t>
            </a:r>
          </a:p>
        </p:txBody>
      </p:sp>
      <p:sp>
        <p:nvSpPr>
          <p:cNvPr id="29699" name="Rectangle 83"/>
          <p:cNvSpPr>
            <a:spLocks noGrp="1" noChangeArrowheads="1"/>
          </p:cNvSpPr>
          <p:nvPr>
            <p:ph type="ctrTitle"/>
          </p:nvPr>
        </p:nvSpPr>
        <p:spPr>
          <a:xfrm>
            <a:off x="152400" y="263176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AU" noProof="0"/>
              <a:t>Click to edit Master title style</a:t>
            </a:r>
          </a:p>
        </p:txBody>
      </p:sp>
    </p:spTree>
    <p:extLst>
      <p:ext uri="{BB962C8B-B14F-4D97-AF65-F5344CB8AC3E}">
        <p14:creationId xmlns:p14="http://schemas.microsoft.com/office/powerpoint/2010/main" val="401664330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1634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Tree>
    <p:extLst>
      <p:ext uri="{BB962C8B-B14F-4D97-AF65-F5344CB8AC3E}">
        <p14:creationId xmlns:p14="http://schemas.microsoft.com/office/powerpoint/2010/main" val="235605115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9653958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07760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52233580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380"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80"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98933818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25295622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72111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5345429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568"/>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0819310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42525206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48567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666249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74827057"/>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46"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98"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98" y="2631828"/>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601288323"/>
      </p:ext>
    </p:extLst>
  </p:cSld>
  <p:clrMapOvr>
    <a:masterClrMapping/>
  </p:clrMapOvr>
  <p:hf hdr="0"/>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93620753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36" y="1295400"/>
            <a:ext cx="46228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96" y="1295400"/>
            <a:ext cx="4634838"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40575793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346118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2781609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2"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36"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2"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36"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5311177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36"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1"/>
          <p:cNvSpPr>
            <a:spLocks noGrp="1"/>
          </p:cNvSpPr>
          <p:nvPr>
            <p:ph sz="half" idx="1"/>
          </p:nvPr>
        </p:nvSpPr>
        <p:spPr>
          <a:xfrm>
            <a:off x="153096"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436941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96456339"/>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8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4141120111"/>
      </p:ext>
    </p:extLst>
  </p:cSld>
  <p:clrMapOvr>
    <a:masterClrMapping/>
  </p:clrMapOvr>
  <p:hf hdr="0"/>
</p:sldLayout>
</file>

<file path=ppt/slideLayouts/slideLayout3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3403198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a:xfrm>
            <a:off x="1941513" y="5059564"/>
            <a:ext cx="5943600" cy="307777"/>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7085939"/>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333028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499687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145273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7466263"/>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18736962"/>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4386071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95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993926373"/>
      </p:ext>
    </p:extLst>
  </p:cSld>
  <p:clrMapOvr>
    <a:masterClrMapping/>
  </p:clrMapOvr>
  <p:hf hdr="0"/>
</p:sldLayout>
</file>

<file path=ppt/slideLayouts/slideLayout3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26695909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23966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319"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433503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717113474"/>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77504471"/>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061388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4991783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1603558"/>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77"/>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825027333"/>
      </p:ext>
    </p:extLst>
  </p:cSld>
  <p:clrMapOvr>
    <a:masterClrMapping/>
  </p:clrMapOvr>
  <p:hf hdr="0"/>
</p:sldLayout>
</file>

<file path=ppt/slideLayouts/slideLayout3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04820964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054395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4"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631727320"/>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5941881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8330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688971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72071230"/>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216213038"/>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512151896"/>
      </p:ext>
    </p:extLst>
  </p:cSld>
  <p:clrMapOvr>
    <a:masterClrMapping/>
  </p:clrMapOvr>
  <p:hf hdr="0"/>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10754706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687513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7269556"/>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036736187"/>
      </p:ext>
    </p:extLst>
  </p:cSld>
  <p:clrMapOvr>
    <a:masterClrMapping/>
  </p:clrMapOvr>
  <p:hf hdr="0"/>
</p:sldLayout>
</file>

<file path=ppt/slideLayouts/slideLayout3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713626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0570926"/>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21984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76202" y="6300788"/>
            <a:ext cx="9748838" cy="227012"/>
          </a:xfrm>
          <a:prstGeom prst="rect">
            <a:avLst/>
          </a:prstGeom>
          <a:solidFill>
            <a:schemeClr val="bg1"/>
          </a:solidFill>
          <a:ln w="6350" algn="ctr">
            <a:solidFill>
              <a:schemeClr val="bg1"/>
            </a:solidFill>
            <a:round/>
            <a:headEnd/>
            <a:tailEnd/>
          </a:ln>
        </p:spPr>
        <p:txBody>
          <a:bodyPr wrap="none" anchor="ctr"/>
          <a:lstStyle/>
          <a:p>
            <a:endParaRPr lang="en-US" dirty="0">
              <a:solidFill>
                <a:srgbClr val="53565A"/>
              </a:solidFill>
              <a:ea typeface="STKaiti" pitchFamily="2" charset="-122"/>
            </a:endParaRPr>
          </a:p>
        </p:txBody>
      </p:sp>
      <p:sp>
        <p:nvSpPr>
          <p:cNvPr id="2" name="Title 1"/>
          <p:cNvSpPr>
            <a:spLocks noGrp="1"/>
          </p:cNvSpPr>
          <p:nvPr>
            <p:ph type="title"/>
          </p:nvPr>
        </p:nvSpPr>
        <p:spPr>
          <a:xfrm>
            <a:off x="152403" y="60326"/>
            <a:ext cx="9598025" cy="377825"/>
          </a:xfrm>
        </p:spPr>
        <p:txBody>
          <a:bodyPr/>
          <a:lstStyle/>
          <a:p>
            <a:r>
              <a:rPr lang="en-US"/>
              <a:t>Click to edit Master title style</a:t>
            </a:r>
            <a:endParaRPr lang="en-AU"/>
          </a:p>
        </p:txBody>
      </p:sp>
      <p:sp>
        <p:nvSpPr>
          <p:cNvPr id="3" name="Text Placeholder 2"/>
          <p:cNvSpPr>
            <a:spLocks noGrp="1"/>
          </p:cNvSpPr>
          <p:nvPr>
            <p:ph type="body" sz="half" idx="1"/>
          </p:nvPr>
        </p:nvSpPr>
        <p:spPr>
          <a:xfrm>
            <a:off x="152402" y="1295400"/>
            <a:ext cx="4724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29200" y="1295400"/>
            <a:ext cx="4724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938261485"/>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723319652"/>
      </p:ext>
    </p:extLst>
  </p:cSld>
  <p:clrMapOvr>
    <a:masterClrMapping/>
  </p:clrMapOvr>
  <p:hf hdr="0"/>
</p:sldLayout>
</file>

<file path=ppt/slideLayouts/slideLayout3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477851500"/>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855147"/>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0"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0839963"/>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19835752"/>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1780346"/>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7897809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04867491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3380936992"/>
      </p:ext>
    </p:extLst>
  </p:cSld>
  <p:clrMapOvr>
    <a:masterClrMapping/>
  </p:clrMapOvr>
  <p:hf hdr="0"/>
</p:sldLayout>
</file>

<file path=ppt/slideLayouts/slideLayout3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586057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3" y="60326"/>
            <a:ext cx="9598025" cy="377825"/>
          </a:xfrm>
        </p:spPr>
        <p:txBody>
          <a:bodyPr/>
          <a:lstStyle/>
          <a:p>
            <a:r>
              <a:rPr lang="en-US"/>
              <a:t>Click to edit Master title style</a:t>
            </a:r>
            <a:endParaRPr lang="en-AU"/>
          </a:p>
        </p:txBody>
      </p:sp>
      <p:sp>
        <p:nvSpPr>
          <p:cNvPr id="3" name="Table Placeholder 2"/>
          <p:cNvSpPr>
            <a:spLocks noGrp="1"/>
          </p:cNvSpPr>
          <p:nvPr>
            <p:ph type="tbl" idx="1"/>
          </p:nvPr>
        </p:nvSpPr>
        <p:spPr>
          <a:xfrm>
            <a:off x="152400" y="1295400"/>
            <a:ext cx="9601200" cy="4876800"/>
          </a:xfrm>
        </p:spPr>
        <p:txBody>
          <a:bodyPr/>
          <a:lstStyle/>
          <a:p>
            <a:pPr lvl="0"/>
            <a:endParaRPr lang="en-AU" noProof="0" dirty="0"/>
          </a:p>
        </p:txBody>
      </p:sp>
    </p:spTree>
    <p:extLst>
      <p:ext uri="{BB962C8B-B14F-4D97-AF65-F5344CB8AC3E}">
        <p14:creationId xmlns:p14="http://schemas.microsoft.com/office/powerpoint/2010/main" val="10395172"/>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1258415"/>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283070713"/>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2297252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256425"/>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4076507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11815054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0" name="Rectangle 84"/>
          <p:cNvSpPr>
            <a:spLocks noGrp="1" noChangeArrowheads="1"/>
          </p:cNvSpPr>
          <p:nvPr>
            <p:ph type="subTitle" idx="1"/>
          </p:nvPr>
        </p:nvSpPr>
        <p:spPr>
          <a:xfrm>
            <a:off x="152401"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1" y="2631769"/>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2985769175"/>
      </p:ext>
    </p:extLst>
  </p:cSld>
  <p:clrMapOvr>
    <a:masterClrMapping/>
  </p:clrMapOvr>
  <p:hf hdr="0"/>
</p:sldLayout>
</file>

<file path=ppt/slideLayouts/slideLayout3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74857541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1"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1"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261966"/>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91569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7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1674169601"/>
      </p:ext>
    </p:extLst>
  </p:cSld>
  <p:clrMapOvr>
    <a:masterClrMapping/>
  </p:clrMapOvr>
  <p:hf hdr="0"/>
</p:sldLayout>
</file>

<file path=ppt/slideLayouts/slideLayout3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dirty="0"/>
              <a:t>Click to edit Master subtitle style</a:t>
            </a:r>
          </a:p>
        </p:txBody>
      </p:sp>
      <p:sp>
        <p:nvSpPr>
          <p:cNvPr id="37893" name="Rectangle 83"/>
          <p:cNvSpPr>
            <a:spLocks noGrp="1" noChangeArrowheads="1"/>
          </p:cNvSpPr>
          <p:nvPr>
            <p:ph type="ctrTitle"/>
          </p:nvPr>
        </p:nvSpPr>
        <p:spPr>
          <a:xfrm>
            <a:off x="152400" y="2631765"/>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dirty="0"/>
              <a:t>Click to edit Master title style</a:t>
            </a:r>
          </a:p>
        </p:txBody>
      </p:sp>
    </p:spTree>
    <p:extLst>
      <p:ext uri="{BB962C8B-B14F-4D97-AF65-F5344CB8AC3E}">
        <p14:creationId xmlns:p14="http://schemas.microsoft.com/office/powerpoint/2010/main" val="911718322"/>
      </p:ext>
    </p:extLst>
  </p:cSld>
  <p:clrMapOvr>
    <a:masterClrMapping/>
  </p:clrMapOvr>
  <p:hf hdr="0"/>
</p:sldLayout>
</file>

<file path=ppt/slideLayouts/slideLayout3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14278459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05400" y="1295400"/>
            <a:ext cx="4648200"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595953"/>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267096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4603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70"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70" y="2631772"/>
            <a:ext cx="9599877" cy="492443"/>
          </a:xfrm>
          <a:ln w="9525">
            <a:noFill/>
          </a:ln>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2946593669"/>
      </p:ext>
    </p:extLst>
  </p:cSld>
  <p:clrMapOvr>
    <a:masterClrMapping/>
  </p:clrMapOvr>
  <p:hf hdr="0"/>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771922"/>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44423330"/>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3062" y="1295400"/>
            <a:ext cx="471738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8" y="1295400"/>
            <a:ext cx="471738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933934"/>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193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2934656920"/>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2968312"/>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408124"/>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50"/>
            <a:ext cx="3259006"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305001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5059575"/>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1610037"/>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865445"/>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3608" y="60327"/>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062" y="60327"/>
            <a:ext cx="7035667"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670943"/>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63"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63" y="2631758"/>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3218143332"/>
      </p:ext>
    </p:extLst>
  </p:cSld>
  <p:clrMapOvr>
    <a:masterClrMapping/>
  </p:clrMapOvr>
  <p:hf hdr="0"/>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322067731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1" y="1295400"/>
            <a:ext cx="46228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62" y="1295400"/>
            <a:ext cx="4634838"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3054409"/>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3461148"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85701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451675"/>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10481831"/>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01"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1"/>
          <p:cNvSpPr>
            <a:spLocks noGrp="1"/>
          </p:cNvSpPr>
          <p:nvPr>
            <p:ph sz="half" idx="1"/>
          </p:nvPr>
        </p:nvSpPr>
        <p:spPr>
          <a:xfrm>
            <a:off x="153062"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434624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88828457"/>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7233653"/>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a:srcRect/>
          <a:stretch>
            <a:fillRect/>
          </a:stretch>
        </p:blipFill>
        <p:spPr>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65"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65" y="2631762"/>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665527188"/>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Tx/>
              <a:buFont typeface="Symbol"/>
              <a:buChar char="·"/>
              <a:defRPr b="0">
                <a:solidFill>
                  <a:srgbClr val="53565A"/>
                </a:solidFill>
              </a:defRPr>
            </a:lvl1pPr>
            <a:lvl2pPr marL="342900" indent="-171450" algn="l">
              <a:buClr>
                <a:srgbClr val="97999B"/>
              </a:buClr>
              <a:buSzTx/>
              <a:buFont typeface="Arial"/>
              <a:buChar char="–"/>
              <a:defRPr b="0">
                <a:solidFill>
                  <a:srgbClr val="53565A"/>
                </a:solidFill>
              </a:defRPr>
            </a:lvl2pPr>
            <a:lvl3pPr marL="514350" indent="-171450" algn="l">
              <a:buClr>
                <a:srgbClr val="97999B"/>
              </a:buClr>
              <a:buSzTx/>
              <a:buFont typeface="Symbol"/>
              <a:buChar char="·"/>
              <a:defRPr b="0">
                <a:solidFill>
                  <a:srgbClr val="53565A"/>
                </a:solidFill>
              </a:defRPr>
            </a:lvl3pPr>
            <a:lvl4pPr marL="685800" indent="-171450" algn="l">
              <a:buClr>
                <a:srgbClr val="97999B"/>
              </a:buClr>
              <a:buSzTx/>
              <a:buFont typeface="Arial"/>
              <a:buChar char="–"/>
              <a:defRPr b="0">
                <a:solidFill>
                  <a:srgbClr val="53565A"/>
                </a:solidFill>
              </a:defRPr>
            </a:lvl4pPr>
            <a:lvl5pPr marL="857250" indent="-171450" algn="l">
              <a:buClr>
                <a:srgbClr val="97999B"/>
              </a:buClr>
              <a:buSzTx/>
              <a:buFont typeface="Symbol"/>
              <a:buChar char="·"/>
              <a:defRPr b="0">
                <a:solidFill>
                  <a:srgbClr val="53565A"/>
                </a:solidFill>
              </a:defRPr>
            </a:lvl5pPr>
            <a:lvl6pPr marL="1028700" indent="-171450" algn="l">
              <a:buClr>
                <a:srgbClr val="97999B"/>
              </a:buClr>
              <a:buSzTx/>
              <a:buFont typeface="Arial"/>
              <a:buChar char="–"/>
              <a:defRPr b="0">
                <a:solidFill>
                  <a:srgbClr val="53565A"/>
                </a:solidFill>
              </a:defRPr>
            </a:lvl6pPr>
            <a:lvl7pPr marL="1200150" indent="-171450" algn="l">
              <a:buClr>
                <a:srgbClr val="97999B"/>
              </a:buClr>
              <a:buSzTx/>
              <a:buFont typeface="Symbol"/>
              <a:buChar char="·"/>
              <a:defRPr b="0">
                <a:solidFill>
                  <a:srgbClr val="53565A"/>
                </a:solidFill>
              </a:defRPr>
            </a:lvl7pPr>
            <a:lvl8pPr marL="1371600" indent="-171450" algn="l">
              <a:buClr>
                <a:srgbClr val="97999B"/>
              </a:buClr>
              <a:buSzTx/>
              <a:buFont typeface="Arial"/>
              <a:buChar char="–"/>
              <a:defRPr b="0">
                <a:solidFill>
                  <a:srgbClr val="53565A"/>
                </a:solidFill>
              </a:defRPr>
            </a:lvl8pPr>
            <a:lvl9pPr marL="1543050" indent="-171450" algn="l">
              <a:buClr>
                <a:srgbClr val="97999B"/>
              </a:buClr>
              <a:buSzTx/>
              <a:buFont typeface="Symbol"/>
              <a:buChar char="·"/>
              <a:defRPr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a:solidFill>
            <a:schemeClr val="bg1"/>
          </a:solidFill>
        </p:spPr>
        <p:txBody>
          <a:bodyPr/>
          <a:lstStyle/>
          <a:p>
            <a:r>
              <a:rPr lang="en-US"/>
              <a:t>Click to edit Master title style</a:t>
            </a:r>
          </a:p>
        </p:txBody>
      </p:sp>
    </p:spTree>
    <p:extLst>
      <p:ext uri="{BB962C8B-B14F-4D97-AF65-F5344CB8AC3E}">
        <p14:creationId xmlns:p14="http://schemas.microsoft.com/office/powerpoint/2010/main" val="1587600750"/>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3" y="1295400"/>
            <a:ext cx="4622801"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3" name="Content Placeholder 1"/>
          <p:cNvSpPr>
            <a:spLocks noGrp="1"/>
          </p:cNvSpPr>
          <p:nvPr>
            <p:ph sz="half" idx="1"/>
          </p:nvPr>
        </p:nvSpPr>
        <p:spPr>
          <a:xfrm>
            <a:off x="153062" y="1295400"/>
            <a:ext cx="4634838"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1839546"/>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4" name="Content Placeholder 2"/>
          <p:cNvSpPr>
            <a:spLocks noGrp="1"/>
          </p:cNvSpPr>
          <p:nvPr>
            <p:ph sz="half" idx="2"/>
          </p:nvPr>
        </p:nvSpPr>
        <p:spPr>
          <a:xfrm>
            <a:off x="3461150" y="1295400"/>
            <a:ext cx="2973387"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0293931"/>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3" y="38862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5" name="Content Placeholder 3"/>
          <p:cNvSpPr>
            <a:spLocks noGrp="1"/>
          </p:cNvSpPr>
          <p:nvPr>
            <p:ph sz="half" idx="10"/>
          </p:nvPr>
        </p:nvSpPr>
        <p:spPr>
          <a:xfrm>
            <a:off x="152403" y="38862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4" name="Content Placeholder 2"/>
          <p:cNvSpPr>
            <a:spLocks noGrp="1"/>
          </p:cNvSpPr>
          <p:nvPr>
            <p:ph sz="half" idx="2"/>
          </p:nvPr>
        </p:nvSpPr>
        <p:spPr>
          <a:xfrm>
            <a:off x="5105403" y="12954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3" name="Content Placeholder 1"/>
          <p:cNvSpPr>
            <a:spLocks noGrp="1"/>
          </p:cNvSpPr>
          <p:nvPr>
            <p:ph sz="half" idx="1"/>
          </p:nvPr>
        </p:nvSpPr>
        <p:spPr>
          <a:xfrm>
            <a:off x="152403" y="1295400"/>
            <a:ext cx="4635500" cy="2286000"/>
          </a:xfrm>
        </p:spPr>
        <p:txBody>
          <a:bodyPr/>
          <a:lstStyle>
            <a:lvl1pPr marL="171450" indent="-171450" algn="l">
              <a:buClr>
                <a:srgbClr val="97999B"/>
              </a:buClr>
              <a:buSzTx/>
              <a:buFont typeface="Symbol"/>
              <a:buChar char="·"/>
              <a:defRPr sz="1400" b="0">
                <a:solidFill>
                  <a:srgbClr val="53565A"/>
                </a:solidFill>
              </a:defRPr>
            </a:lvl1pPr>
            <a:lvl2pPr marL="342900" indent="-171450" algn="l">
              <a:buClr>
                <a:srgbClr val="97999B"/>
              </a:buClr>
              <a:buSzTx/>
              <a:buFont typeface="Arial"/>
              <a:buChar char="–"/>
              <a:defRPr sz="1400" b="0">
                <a:solidFill>
                  <a:srgbClr val="53565A"/>
                </a:solidFill>
              </a:defRPr>
            </a:lvl2pPr>
            <a:lvl3pPr marL="514350" indent="-171450" algn="l">
              <a:buClr>
                <a:srgbClr val="97999B"/>
              </a:buClr>
              <a:buSzTx/>
              <a:buFont typeface="Symbol"/>
              <a:buChar char="·"/>
              <a:defRPr sz="1400" b="0">
                <a:solidFill>
                  <a:srgbClr val="53565A"/>
                </a:solidFill>
              </a:defRPr>
            </a:lvl3pPr>
            <a:lvl4pPr marL="685800" indent="-171450" algn="l">
              <a:buClr>
                <a:srgbClr val="97999B"/>
              </a:buClr>
              <a:buSzTx/>
              <a:buFont typeface="Arial"/>
              <a:buChar char="–"/>
              <a:defRPr sz="1400" b="0">
                <a:solidFill>
                  <a:srgbClr val="53565A"/>
                </a:solidFill>
              </a:defRPr>
            </a:lvl4pPr>
            <a:lvl5pPr marL="857250" indent="-171450" algn="l">
              <a:buClr>
                <a:srgbClr val="97999B"/>
              </a:buClr>
              <a:buSzTx/>
              <a:buFont typeface="Symbol"/>
              <a:buChar char="·"/>
              <a:defRPr sz="1400" b="0">
                <a:solidFill>
                  <a:srgbClr val="53565A"/>
                </a:solidFill>
              </a:defRPr>
            </a:lvl5pPr>
            <a:lvl6pPr marL="1028700" indent="-171450" algn="l">
              <a:buClr>
                <a:srgbClr val="97999B"/>
              </a:buClr>
              <a:buSzTx/>
              <a:buFont typeface="Arial"/>
              <a:buChar char="–"/>
              <a:defRPr sz="1400" b="0">
                <a:solidFill>
                  <a:srgbClr val="53565A"/>
                </a:solidFill>
              </a:defRPr>
            </a:lvl6pPr>
            <a:lvl7pPr marL="1200150" indent="-171450" algn="l">
              <a:buClr>
                <a:srgbClr val="97999B"/>
              </a:buClr>
              <a:buSzTx/>
              <a:buFont typeface="Symbol"/>
              <a:buChar char="·"/>
              <a:defRPr sz="1400" b="0">
                <a:solidFill>
                  <a:srgbClr val="53565A"/>
                </a:solidFill>
              </a:defRPr>
            </a:lvl7pPr>
            <a:lvl8pPr marL="1371600" indent="-171450" algn="l">
              <a:buClr>
                <a:srgbClr val="97999B"/>
              </a:buClr>
              <a:buSzTx/>
              <a:buFont typeface="Arial"/>
              <a:buChar char="–"/>
              <a:defRPr sz="1400" b="0">
                <a:solidFill>
                  <a:srgbClr val="53565A"/>
                </a:solidFill>
              </a:defRPr>
            </a:lvl8pPr>
            <a:lvl9pPr marL="1543050" indent="-171450" algn="l">
              <a:buClr>
                <a:srgbClr val="97999B"/>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9655229"/>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03"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Tx/>
              <a:buFont typeface="Arial"/>
              <a:buChar char="–"/>
              <a:defRPr sz="1400" b="0">
                <a:solidFill>
                  <a:srgbClr val="53565A"/>
                </a:solidFill>
              </a:defRPr>
            </a:lvl2pPr>
            <a:lvl3pPr marL="514350" indent="-171450" algn="l">
              <a:buClr>
                <a:srgbClr val="CB6015"/>
              </a:buClr>
              <a:buSzTx/>
              <a:buFont typeface="Symbol"/>
              <a:buChar char="·"/>
              <a:defRPr sz="1400" b="0">
                <a:solidFill>
                  <a:srgbClr val="53565A"/>
                </a:solidFill>
              </a:defRPr>
            </a:lvl3pPr>
            <a:lvl4pPr marL="685800" indent="-171450" algn="l">
              <a:buClr>
                <a:srgbClr val="CB6015"/>
              </a:buClr>
              <a:buSzTx/>
              <a:buFont typeface="Arial"/>
              <a:buChar char="–"/>
              <a:defRPr sz="1400" b="0">
                <a:solidFill>
                  <a:srgbClr val="53565A"/>
                </a:solidFill>
              </a:defRPr>
            </a:lvl4pPr>
            <a:lvl5pPr marL="857250" indent="-171450" algn="l">
              <a:buClr>
                <a:srgbClr val="CB6015"/>
              </a:buClr>
              <a:buSzTx/>
              <a:buFont typeface="Symbol"/>
              <a:buChar char="·"/>
              <a:defRPr sz="1400" b="0">
                <a:solidFill>
                  <a:srgbClr val="53565A"/>
                </a:solidFill>
              </a:defRPr>
            </a:lvl5pPr>
            <a:lvl6pPr marL="1028700" indent="-171450" algn="l">
              <a:buClr>
                <a:srgbClr val="CB6015"/>
              </a:buClr>
              <a:buSzTx/>
              <a:buFont typeface="Arial"/>
              <a:buChar char="–"/>
              <a:defRPr sz="1400" b="0">
                <a:solidFill>
                  <a:srgbClr val="53565A"/>
                </a:solidFill>
              </a:defRPr>
            </a:lvl6pPr>
            <a:lvl7pPr marL="1200150" indent="-171450" algn="l">
              <a:buClr>
                <a:srgbClr val="CB6015"/>
              </a:buClr>
              <a:buSzTx/>
              <a:buFont typeface="Symbol"/>
              <a:buChar char="·"/>
              <a:defRPr sz="1400" b="0">
                <a:solidFill>
                  <a:srgbClr val="53565A"/>
                </a:solidFill>
              </a:defRPr>
            </a:lvl7pPr>
            <a:lvl8pPr marL="1371600" indent="-171450" algn="l">
              <a:buClr>
                <a:srgbClr val="CB6015"/>
              </a:buClr>
              <a:buSzTx/>
              <a:buFont typeface="Arial"/>
              <a:buChar char="–"/>
              <a:defRPr sz="1400" b="0">
                <a:solidFill>
                  <a:srgbClr val="53565A"/>
                </a:solidFill>
              </a:defRPr>
            </a:lvl8pPr>
            <a:lvl9pPr marL="1543050" indent="-171450" algn="l">
              <a:buClr>
                <a:srgbClr val="CB6015"/>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4" name="Content Placeholder 1"/>
          <p:cNvSpPr>
            <a:spLocks noGrp="1"/>
          </p:cNvSpPr>
          <p:nvPr>
            <p:ph sz="half" idx="1"/>
          </p:nvPr>
        </p:nvSpPr>
        <p:spPr>
          <a:xfrm>
            <a:off x="153062"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Tx/>
              <a:buFont typeface="Arial"/>
              <a:buChar char="–"/>
              <a:defRPr sz="1400" b="0">
                <a:solidFill>
                  <a:srgbClr val="53565A"/>
                </a:solidFill>
              </a:defRPr>
            </a:lvl2pPr>
            <a:lvl3pPr marL="514350" indent="-171450" algn="l">
              <a:buClr>
                <a:srgbClr val="00BDF2"/>
              </a:buClr>
              <a:buSzTx/>
              <a:buFont typeface="Symbol"/>
              <a:buChar char="·"/>
              <a:defRPr sz="1400" b="0">
                <a:solidFill>
                  <a:srgbClr val="53565A"/>
                </a:solidFill>
              </a:defRPr>
            </a:lvl3pPr>
            <a:lvl4pPr marL="685800" indent="-171450" algn="l">
              <a:buClr>
                <a:srgbClr val="00BDF2"/>
              </a:buClr>
              <a:buSzTx/>
              <a:buFont typeface="Arial"/>
              <a:buChar char="–"/>
              <a:defRPr sz="1400" b="0">
                <a:solidFill>
                  <a:srgbClr val="53565A"/>
                </a:solidFill>
              </a:defRPr>
            </a:lvl4pPr>
            <a:lvl5pPr marL="857250" indent="-171450" algn="l">
              <a:buClr>
                <a:srgbClr val="00BDF2"/>
              </a:buClr>
              <a:buSzTx/>
              <a:buFont typeface="Symbol"/>
              <a:buChar char="·"/>
              <a:defRPr sz="1400" b="0">
                <a:solidFill>
                  <a:srgbClr val="53565A"/>
                </a:solidFill>
              </a:defRPr>
            </a:lvl5pPr>
            <a:lvl6pPr marL="1028700" indent="-171450" algn="l">
              <a:buClr>
                <a:srgbClr val="00BDF2"/>
              </a:buClr>
              <a:buSzTx/>
              <a:buFont typeface="Arial"/>
              <a:buChar char="–"/>
              <a:defRPr sz="1400" b="0">
                <a:solidFill>
                  <a:srgbClr val="53565A"/>
                </a:solidFill>
              </a:defRPr>
            </a:lvl6pPr>
            <a:lvl7pPr marL="1200150" indent="-171450" algn="l">
              <a:buClr>
                <a:srgbClr val="00BDF2"/>
              </a:buClr>
              <a:buSzTx/>
              <a:buFont typeface="Symbol"/>
              <a:buChar char="·"/>
              <a:defRPr sz="1400" b="0">
                <a:solidFill>
                  <a:srgbClr val="53565A"/>
                </a:solidFill>
              </a:defRPr>
            </a:lvl7pPr>
            <a:lvl8pPr marL="1371600" indent="-171450" algn="l">
              <a:buClr>
                <a:srgbClr val="00BDF2"/>
              </a:buClr>
              <a:buSzTx/>
              <a:buFont typeface="Arial"/>
              <a:buChar char="–"/>
              <a:defRPr sz="1400" b="0">
                <a:solidFill>
                  <a:srgbClr val="53565A"/>
                </a:solidFill>
              </a:defRPr>
            </a:lvl8pPr>
            <a:lvl9pPr marL="1543050" indent="-171450" algn="l">
              <a:buClr>
                <a:srgbClr val="00BDF2"/>
              </a:buClr>
              <a:buSzTx/>
              <a:buFont typeface="Symbol"/>
              <a:buChar char="·"/>
              <a:defRPr sz="1400" b="0">
                <a:solidFill>
                  <a:srgbClr val="53565A"/>
                </a:solidFill>
              </a:defRPr>
            </a:lvl9p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463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6"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7098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21"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39367874"/>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6484080"/>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063"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063" y="2631758"/>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170952915"/>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53063" y="1295400"/>
            <a:ext cx="9587838"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2588370124"/>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1" y="1295400"/>
            <a:ext cx="46228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3062" y="1295400"/>
            <a:ext cx="4634838"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5867710"/>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758781"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3461148"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3063"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2949704"/>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1" y="38862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1" y="1295400"/>
            <a:ext cx="46355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0399656"/>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105401" y="1295400"/>
            <a:ext cx="46228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half" idx="1"/>
          </p:nvPr>
        </p:nvSpPr>
        <p:spPr>
          <a:xfrm>
            <a:off x="153062" y="1295400"/>
            <a:ext cx="4634838"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27851550"/>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8807387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7236884" y="4949825"/>
            <a:ext cx="2012156" cy="1136650"/>
          </a:xfrm>
          <a:prstGeom prst="rect">
            <a:avLst/>
          </a:prstGeom>
          <a:noFill/>
        </p:spPr>
      </p:pic>
      <p:sp>
        <p:nvSpPr>
          <p:cNvPr id="8" name="Rectangle 83"/>
          <p:cNvSpPr>
            <a:spLocks noGrp="1" noChangeArrowheads="1"/>
          </p:cNvSpPr>
          <p:nvPr>
            <p:ph type="title"/>
          </p:nvPr>
        </p:nvSpPr>
        <p:spPr>
          <a:xfrm>
            <a:off x="407592" y="904876"/>
            <a:ext cx="8965273" cy="492443"/>
          </a:xfrm>
          <a:extLst>
            <a:ext uri="{FAA26D3D-D897-4be2-8F04-BA451C77F1D7}"/>
          </a:extLst>
        </p:spPr>
        <p:txBody>
          <a:bodyPr lIns="0" tIns="0" rIns="0" bIns="0" anchor="t" anchorCtr="0"/>
          <a:lstStyle>
            <a:lvl1pPr>
              <a:defRPr sz="3200" smtClean="0">
                <a:solidFill>
                  <a:schemeClr val="tx2"/>
                </a:solidFill>
                <a:ea typeface="ヒラギノ角ゴ Pro W3"/>
                <a:cs typeface="Geneva"/>
              </a:defRPr>
            </a:lvl1pPr>
          </a:lstStyle>
          <a:p>
            <a:r>
              <a:rPr lang="en-US"/>
              <a:t>Click to edit Master title style</a:t>
            </a:r>
            <a:endParaRPr lang="en-US" dirty="0"/>
          </a:p>
        </p:txBody>
      </p:sp>
      <p:sp>
        <p:nvSpPr>
          <p:cNvPr id="9" name="Rectangle 84"/>
          <p:cNvSpPr>
            <a:spLocks noGrp="1" noChangeArrowheads="1"/>
          </p:cNvSpPr>
          <p:nvPr>
            <p:ph type="body" idx="1"/>
          </p:nvPr>
        </p:nvSpPr>
        <p:spPr>
          <a:xfrm>
            <a:off x="407591" y="4974336"/>
            <a:ext cx="6500813" cy="928688"/>
          </a:xfrm>
          <a:prstGeom prst="rect">
            <a:avLst/>
          </a:prstGeom>
          <a:extLst>
            <a:ext uri="{FAA26D3D-D897-4be2-8F04-BA451C77F1D7}"/>
          </a:extLst>
        </p:spPr>
        <p:txBody>
          <a:bodyPr lIns="0" tIns="0" rIns="0" bIns="0"/>
          <a:lstStyle>
            <a:lvl1pPr marL="0" indent="0">
              <a:spcBef>
                <a:spcPct val="0"/>
              </a:spcBef>
              <a:spcAft>
                <a:spcPct val="0"/>
              </a:spcAft>
              <a:buFontTx/>
              <a:buNone/>
              <a:defRPr sz="1400" smtClean="0">
                <a:solidFill>
                  <a:schemeClr val="tx1"/>
                </a:solidFill>
                <a:latin typeface="+mn-lt"/>
                <a:ea typeface="ヒラギノ角ゴ Pro W3"/>
                <a:cs typeface="Geneva"/>
              </a:defRPr>
            </a:lvl1pPr>
          </a:lstStyle>
          <a:p>
            <a:pPr lvl="0"/>
            <a:r>
              <a:rPr lang="en-US"/>
              <a:t>Click to edit Master text styles</a:t>
            </a:r>
          </a:p>
        </p:txBody>
      </p:sp>
    </p:spTree>
    <p:extLst>
      <p:ext uri="{BB962C8B-B14F-4D97-AF65-F5344CB8AC3E}">
        <p14:creationId xmlns:p14="http://schemas.microsoft.com/office/powerpoint/2010/main" val="2143723437"/>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146" y="219456"/>
            <a:ext cx="8915400" cy="369332"/>
          </a:xfrm>
          <a:prstGeom prst="rect">
            <a:avLst/>
          </a:prstGeom>
        </p:spPr>
        <p:txBody>
          <a:bodyPr/>
          <a:lstStyle/>
          <a:p>
            <a:r>
              <a:rPr lang="en-US"/>
              <a:t>Click to edit Master title style</a:t>
            </a:r>
            <a:endParaRPr lang="en-US" dirty="0"/>
          </a:p>
        </p:txBody>
      </p:sp>
      <p:sp>
        <p:nvSpPr>
          <p:cNvPr id="6" name="Content Placeholder 5"/>
          <p:cNvSpPr>
            <a:spLocks noGrp="1"/>
          </p:cNvSpPr>
          <p:nvPr>
            <p:ph sz="quarter" idx="10"/>
          </p:nvPr>
        </p:nvSpPr>
        <p:spPr>
          <a:xfrm>
            <a:off x="412750" y="1676400"/>
            <a:ext cx="8915400" cy="4419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72685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792661799"/>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6146" y="219456"/>
            <a:ext cx="9004554" cy="369332"/>
          </a:xfrm>
          <a:prstGeom prst="rect">
            <a:avLst/>
          </a:prstGeom>
        </p:spPr>
        <p:txBody>
          <a:bodyPr/>
          <a:lstStyle/>
          <a:p>
            <a:r>
              <a:rPr lang="en-US"/>
              <a:t>Click to edit Master title style</a:t>
            </a:r>
            <a:endParaRPr lang="en-US" dirty="0"/>
          </a:p>
        </p:txBody>
      </p:sp>
      <p:sp>
        <p:nvSpPr>
          <p:cNvPr id="15" name="Content Placeholder 14"/>
          <p:cNvSpPr>
            <a:spLocks noGrp="1"/>
          </p:cNvSpPr>
          <p:nvPr>
            <p:ph sz="quarter" idx="10"/>
          </p:nvPr>
        </p:nvSpPr>
        <p:spPr>
          <a:xfrm>
            <a:off x="412750" y="1676400"/>
            <a:ext cx="43751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1"/>
          </p:nvPr>
        </p:nvSpPr>
        <p:spPr>
          <a:xfrm>
            <a:off x="5035550" y="1676400"/>
            <a:ext cx="43751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217799"/>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394601738"/>
      </p:ext>
    </p:extLst>
  </p:cSld>
  <p:clrMapOvr>
    <a:masterClrMapping/>
  </p:clrMapOvr>
  <p:hf hdr="0"/>
</p:sldLayout>
</file>

<file path=ppt/slideLayouts/slideLayout4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1855715299"/>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343648460"/>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2820747185"/>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3616227577"/>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noFill/>
          <a:ln>
            <a:noFill/>
          </a:ln>
        </p:spPr>
        <p:txBody>
          <a:bodyPr/>
          <a:lstStyle/>
          <a:p>
            <a:r>
              <a:rPr lang="en-US"/>
              <a:t>Click to edit Master title style</a:t>
            </a:r>
          </a:p>
        </p:txBody>
      </p:sp>
    </p:spTree>
    <p:extLst>
      <p:ext uri="{BB962C8B-B14F-4D97-AF65-F5344CB8AC3E}">
        <p14:creationId xmlns:p14="http://schemas.microsoft.com/office/powerpoint/2010/main" val="405514477"/>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a:t>Click to edit Master title style</a:t>
            </a:r>
            <a:endParaRPr lang="en-US" dirty="0"/>
          </a:p>
        </p:txBody>
      </p:sp>
    </p:spTree>
    <p:extLst>
      <p:ext uri="{BB962C8B-B14F-4D97-AF65-F5344CB8AC3E}">
        <p14:creationId xmlns:p14="http://schemas.microsoft.com/office/powerpoint/2010/main" val="31650960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0495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43066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0007479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0593613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3"/>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719942102"/>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solidFill>
            <a:schemeClr val="bg1"/>
          </a:solidFill>
        </p:spPr>
        <p:txBody>
          <a:bodyPr/>
          <a:lstStyle/>
          <a:p>
            <a:r>
              <a:rPr lang="en-US"/>
              <a:t>Click to edit Master title style</a:t>
            </a:r>
            <a:endParaRPr lang="en-US" dirty="0"/>
          </a:p>
        </p:txBody>
      </p:sp>
    </p:spTree>
    <p:extLst>
      <p:ext uri="{BB962C8B-B14F-4D97-AF65-F5344CB8AC3E}">
        <p14:creationId xmlns:p14="http://schemas.microsoft.com/office/powerpoint/2010/main" val="27205814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3341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7"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509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449295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008279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98990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155516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5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3190130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3139" y="3429000"/>
            <a:ext cx="9599877"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5"/>
          <p:cNvSpPr>
            <a:spLocks noGrp="1" noChangeArrowheads="1"/>
          </p:cNvSpPr>
          <p:nvPr>
            <p:ph type="ctrTitle"/>
          </p:nvPr>
        </p:nvSpPr>
        <p:spPr>
          <a:xfrm>
            <a:off x="153139" y="2631920"/>
            <a:ext cx="9599877"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14852268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1347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30440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3062" y="1295400"/>
            <a:ext cx="471738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638" y="1295400"/>
            <a:ext cx="471738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79527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8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89385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20018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8647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006" cy="6155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21754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5059723"/>
            <a:ext cx="5943600" cy="30777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2746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682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3608" y="60326"/>
            <a:ext cx="369332" cy="61118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062" y="60326"/>
            <a:ext cx="7035667"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3334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GB" noProof="0"/>
              <a:t>Click to edit Master subtitle style</a:t>
            </a:r>
          </a:p>
        </p:txBody>
      </p:sp>
      <p:sp>
        <p:nvSpPr>
          <p:cNvPr id="29699" name="Rectangle 83"/>
          <p:cNvSpPr>
            <a:spLocks noGrp="1" noChangeArrowheads="1"/>
          </p:cNvSpPr>
          <p:nvPr>
            <p:ph type="ctrTitle"/>
          </p:nvPr>
        </p:nvSpPr>
        <p:spPr>
          <a:xfrm>
            <a:off x="152400" y="263234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GB" noProof="0"/>
              <a:t>Click to edit Master title style</a:t>
            </a:r>
          </a:p>
        </p:txBody>
      </p:sp>
    </p:spTree>
    <p:extLst>
      <p:ext uri="{BB962C8B-B14F-4D97-AF65-F5344CB8AC3E}">
        <p14:creationId xmlns:p14="http://schemas.microsoft.com/office/powerpoint/2010/main" val="3079050111"/>
      </p:ext>
    </p:extLst>
  </p:cSld>
  <p:clrMapOvr>
    <a:masterClrMapping/>
  </p:clrMapOvr>
  <p:hf hdr="0"/>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920962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837257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8631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6234337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41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41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359258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286848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3784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8" y="819554"/>
            <a:ext cx="3259138" cy="615553"/>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499" y="273054"/>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33101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60144"/>
            <a:ext cx="5943600" cy="307777"/>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0384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763834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8"/>
            <a:ext cx="369332" cy="61118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2400" y="60328"/>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19609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36" y="60326"/>
            <a:ext cx="9598025" cy="377825"/>
          </a:xfrm>
        </p:spPr>
        <p:txBody>
          <a:bodyPr/>
          <a:lstStyle/>
          <a:p>
            <a:r>
              <a:rPr lang="en-US"/>
              <a:t>Click to edit Master title style</a:t>
            </a:r>
            <a:endParaRPr lang="en-GB"/>
          </a:p>
        </p:txBody>
      </p:sp>
      <p:sp>
        <p:nvSpPr>
          <p:cNvPr id="3" name="Content Placeholder 2"/>
          <p:cNvSpPr>
            <a:spLocks noGrp="1"/>
          </p:cNvSpPr>
          <p:nvPr>
            <p:ph sz="quarter" idx="1"/>
          </p:nvPr>
        </p:nvSpPr>
        <p:spPr>
          <a:xfrm>
            <a:off x="152404" y="1295400"/>
            <a:ext cx="47244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152404" y="3810000"/>
            <a:ext cx="47244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half" idx="3"/>
          </p:nvPr>
        </p:nvSpPr>
        <p:spPr>
          <a:xfrm>
            <a:off x="5029200" y="1295400"/>
            <a:ext cx="4724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842565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4488" y="122238"/>
            <a:ext cx="9210676" cy="369332"/>
          </a:xfrm>
        </p:spPr>
        <p:txBody>
          <a:bodyPr/>
          <a:lstStyle/>
          <a:p>
            <a:r>
              <a:rPr lang="en-US"/>
              <a:t>Click to edit Master title style</a:t>
            </a:r>
            <a:endParaRPr lang="en-GB"/>
          </a:p>
        </p:txBody>
      </p:sp>
      <p:sp>
        <p:nvSpPr>
          <p:cNvPr id="3" name="Table Placeholder 2"/>
          <p:cNvSpPr>
            <a:spLocks noGrp="1"/>
          </p:cNvSpPr>
          <p:nvPr>
            <p:ph type="tbl" idx="1"/>
          </p:nvPr>
        </p:nvSpPr>
        <p:spPr>
          <a:xfrm>
            <a:off x="344565" y="1557338"/>
            <a:ext cx="9217025" cy="4464050"/>
          </a:xfrm>
        </p:spPr>
        <p:txBody>
          <a:bodyPr/>
          <a:lstStyle/>
          <a:p>
            <a:pPr lvl="0"/>
            <a:endParaRPr lang="en-GB" noProof="0" dirty="0"/>
          </a:p>
        </p:txBody>
      </p:sp>
    </p:spTree>
    <p:extLst>
      <p:ext uri="{BB962C8B-B14F-4D97-AF65-F5344CB8AC3E}">
        <p14:creationId xmlns:p14="http://schemas.microsoft.com/office/powerpoint/2010/main" val="389573207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488" y="122238"/>
            <a:ext cx="9210676" cy="369332"/>
          </a:xfrm>
        </p:spPr>
        <p:txBody>
          <a:bodyPr/>
          <a:lstStyle/>
          <a:p>
            <a:r>
              <a:rPr lang="en-US"/>
              <a:t>Click to edit Master title style</a:t>
            </a:r>
            <a:endParaRPr lang="en-GB"/>
          </a:p>
        </p:txBody>
      </p:sp>
      <p:sp>
        <p:nvSpPr>
          <p:cNvPr id="3" name="Text Placeholder 2"/>
          <p:cNvSpPr>
            <a:spLocks noGrp="1"/>
          </p:cNvSpPr>
          <p:nvPr>
            <p:ph type="body" sz="half" idx="1"/>
          </p:nvPr>
        </p:nvSpPr>
        <p:spPr>
          <a:xfrm>
            <a:off x="344492" y="1557338"/>
            <a:ext cx="4532312" cy="4464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557338"/>
            <a:ext cx="4532314" cy="4464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2205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5686801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9" y="60326"/>
            <a:ext cx="9599613" cy="377825"/>
          </a:xfrm>
        </p:spPr>
        <p:txBody>
          <a:bodyPr/>
          <a:lstStyle/>
          <a:p>
            <a:r>
              <a:rPr lang="en-US"/>
              <a:t>Click to edit Master title style</a:t>
            </a:r>
            <a:endParaRPr lang="en-GB"/>
          </a:p>
        </p:txBody>
      </p:sp>
      <p:sp>
        <p:nvSpPr>
          <p:cNvPr id="3" name="Chart Placeholder 2"/>
          <p:cNvSpPr>
            <a:spLocks noGrp="1"/>
          </p:cNvSpPr>
          <p:nvPr>
            <p:ph type="chart"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28472018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GB" noProof="0"/>
              <a:t>Click to edit Master subtitle style</a:t>
            </a:r>
          </a:p>
        </p:txBody>
      </p:sp>
      <p:sp>
        <p:nvSpPr>
          <p:cNvPr id="990211" name="Rectangle 83"/>
          <p:cNvSpPr>
            <a:spLocks noGrp="1" noChangeArrowheads="1"/>
          </p:cNvSpPr>
          <p:nvPr>
            <p:ph type="ctrTitle"/>
          </p:nvPr>
        </p:nvSpPr>
        <p:spPr>
          <a:xfrm>
            <a:off x="152400" y="263180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GB" noProof="0"/>
              <a:t>Click to edit Master title style</a:t>
            </a:r>
          </a:p>
        </p:txBody>
      </p:sp>
    </p:spTree>
    <p:extLst>
      <p:ext uri="{BB962C8B-B14F-4D97-AF65-F5344CB8AC3E}">
        <p14:creationId xmlns:p14="http://schemas.microsoft.com/office/powerpoint/2010/main" val="3855295990"/>
      </p:ext>
    </p:extLst>
  </p:cSld>
  <p:clrMapOvr>
    <a:masterClrMapping/>
  </p:clrMapOvr>
  <p:hf hdr="0"/>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4561545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8407878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2404"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360816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99"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99"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772781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58152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5021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819549"/>
            <a:ext cx="3259138" cy="615553"/>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22950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9604"/>
            <a:ext cx="5943600" cy="307777"/>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3029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endParaRPr lang="en-US" noProof="0" dirty="0"/>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84702731"/>
      </p:ext>
    </p:extLst>
  </p:cSld>
  <p:clrMapOvr>
    <a:masterClrMapping/>
  </p:clrMapOvr>
  <p:hf hdr="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57449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4268" y="60326"/>
            <a:ext cx="369332" cy="61118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2400" y="60326"/>
            <a:ext cx="7048500" cy="611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920172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24" y="60326"/>
            <a:ext cx="9598025" cy="377825"/>
          </a:xfrm>
        </p:spPr>
        <p:txBody>
          <a:bodyPr/>
          <a:lstStyle/>
          <a:p>
            <a:r>
              <a:rPr lang="en-US"/>
              <a:t>Click to edit Master title style</a:t>
            </a:r>
            <a:endParaRPr lang="en-GB"/>
          </a:p>
        </p:txBody>
      </p:sp>
      <p:sp>
        <p:nvSpPr>
          <p:cNvPr id="3" name="Table Placeholder 2"/>
          <p:cNvSpPr>
            <a:spLocks noGrp="1"/>
          </p:cNvSpPr>
          <p:nvPr>
            <p:ph type="tbl" idx="1"/>
          </p:nvPr>
        </p:nvSpPr>
        <p:spPr>
          <a:xfrm>
            <a:off x="152400" y="1295400"/>
            <a:ext cx="9601200" cy="4876800"/>
          </a:xfrm>
        </p:spPr>
        <p:txBody>
          <a:bodyPr/>
          <a:lstStyle/>
          <a:p>
            <a:pPr lvl="0"/>
            <a:endParaRPr lang="en-GB" noProof="0" dirty="0"/>
          </a:p>
        </p:txBody>
      </p:sp>
    </p:spTree>
    <p:extLst>
      <p:ext uri="{BB962C8B-B14F-4D97-AF65-F5344CB8AC3E}">
        <p14:creationId xmlns:p14="http://schemas.microsoft.com/office/powerpoint/2010/main" val="302229694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a:t>Click to edit Master subtitle style</a:t>
            </a:r>
          </a:p>
        </p:txBody>
      </p:sp>
      <p:sp>
        <p:nvSpPr>
          <p:cNvPr id="37893" name="Rectangle 83"/>
          <p:cNvSpPr>
            <a:spLocks noGrp="1" noChangeArrowheads="1"/>
          </p:cNvSpPr>
          <p:nvPr>
            <p:ph type="ctrTitle"/>
          </p:nvPr>
        </p:nvSpPr>
        <p:spPr>
          <a:xfrm>
            <a:off x="152400" y="2631761"/>
            <a:ext cx="9601200"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a:t>Click to edit Master title style</a:t>
            </a:r>
          </a:p>
        </p:txBody>
      </p:sp>
    </p:spTree>
    <p:extLst>
      <p:ext uri="{BB962C8B-B14F-4D97-AF65-F5344CB8AC3E}">
        <p14:creationId xmlns:p14="http://schemas.microsoft.com/office/powerpoint/2010/main" val="4019463329"/>
      </p:ext>
    </p:extLst>
  </p:cSld>
  <p:clrMapOvr>
    <a:masterClrMapping/>
  </p:clrMapOvr>
  <p:hf hdr="0"/>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06997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1"/>
            <a:ext cx="8420100" cy="123110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2125088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2"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95400"/>
            <a:ext cx="4724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08038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3693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8"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8"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3270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174246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88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theme" Target="../theme/theme1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image" Target="../media/image1.wmf"/></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107.xml"/><Relationship Id="rId7" Type="http://schemas.openxmlformats.org/officeDocument/2006/relationships/image" Target="../media/image1.wmf"/><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theme" Target="../theme/theme11.xml"/><Relationship Id="rId5" Type="http://schemas.openxmlformats.org/officeDocument/2006/relationships/slideLayout" Target="../slideLayouts/slideLayout109.xml"/><Relationship Id="rId4" Type="http://schemas.openxmlformats.org/officeDocument/2006/relationships/slideLayout" Target="../slideLayouts/slideLayout108.xml"/></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5" Type="http://schemas.openxmlformats.org/officeDocument/2006/relationships/slideLayout" Target="../slideLayouts/slideLayout114.xml"/><Relationship Id="rId4" Type="http://schemas.openxmlformats.org/officeDocument/2006/relationships/slideLayout" Target="../slideLayouts/slideLayout113.xml"/><Relationship Id="rId9" Type="http://schemas.openxmlformats.org/officeDocument/2006/relationships/image" Target="../media/image1.wmf"/></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image" Target="../media/image1.wmf"/><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image" Target="../media/image1.wmf"/><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0.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5" Type="http://schemas.openxmlformats.org/officeDocument/2006/relationships/slideLayout" Target="../slideLayouts/slideLayout147.xml"/><Relationship Id="rId10" Type="http://schemas.openxmlformats.org/officeDocument/2006/relationships/image" Target="../media/image1.wmf"/><Relationship Id="rId4" Type="http://schemas.openxmlformats.org/officeDocument/2006/relationships/slideLayout" Target="../slideLayouts/slideLayout146.xml"/><Relationship Id="rId9"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153.xml"/><Relationship Id="rId7" Type="http://schemas.openxmlformats.org/officeDocument/2006/relationships/image" Target="../media/image1.wmf"/><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theme" Target="../theme/theme16.xml"/><Relationship Id="rId5" Type="http://schemas.openxmlformats.org/officeDocument/2006/relationships/slideLayout" Target="../slideLayouts/slideLayout155.xml"/><Relationship Id="rId4" Type="http://schemas.openxmlformats.org/officeDocument/2006/relationships/slideLayout" Target="../slideLayouts/slideLayout15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63.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5" Type="http://schemas.openxmlformats.org/officeDocument/2006/relationships/slideLayout" Target="../slideLayouts/slideLayout160.xml"/><Relationship Id="rId10" Type="http://schemas.openxmlformats.org/officeDocument/2006/relationships/image" Target="../media/image1.wmf"/><Relationship Id="rId4" Type="http://schemas.openxmlformats.org/officeDocument/2006/relationships/slideLayout" Target="../slideLayouts/slideLayout159.xml"/><Relationship Id="rId9"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71.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5" Type="http://schemas.openxmlformats.org/officeDocument/2006/relationships/slideLayout" Target="../slideLayouts/slideLayout168.xml"/><Relationship Id="rId10" Type="http://schemas.openxmlformats.org/officeDocument/2006/relationships/image" Target="../media/image1.wmf"/><Relationship Id="rId4" Type="http://schemas.openxmlformats.org/officeDocument/2006/relationships/slideLayout" Target="../slideLayouts/slideLayout167.xml"/><Relationship Id="rId9"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79.xml"/><Relationship Id="rId3" Type="http://schemas.openxmlformats.org/officeDocument/2006/relationships/slideLayout" Target="../slideLayouts/slideLayout174.xml"/><Relationship Id="rId7" Type="http://schemas.openxmlformats.org/officeDocument/2006/relationships/slideLayout" Target="../slideLayouts/slideLayout178.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5" Type="http://schemas.openxmlformats.org/officeDocument/2006/relationships/slideLayout" Target="../slideLayouts/slideLayout176.xml"/><Relationship Id="rId10" Type="http://schemas.openxmlformats.org/officeDocument/2006/relationships/image" Target="../media/image1.wmf"/><Relationship Id="rId4" Type="http://schemas.openxmlformats.org/officeDocument/2006/relationships/slideLayout" Target="../slideLayouts/slideLayout175.xml"/><Relationship Id="rId9"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w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87.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image" Target="../media/image1.wmf"/><Relationship Id="rId5" Type="http://schemas.openxmlformats.org/officeDocument/2006/relationships/slideLayout" Target="../slideLayouts/slideLayout184.xml"/><Relationship Id="rId10" Type="http://schemas.openxmlformats.org/officeDocument/2006/relationships/theme" Target="../theme/theme20.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196.xml"/><Relationship Id="rId13" Type="http://schemas.openxmlformats.org/officeDocument/2006/relationships/theme" Target="../theme/theme21.xml"/><Relationship Id="rId3" Type="http://schemas.openxmlformats.org/officeDocument/2006/relationships/slideLayout" Target="../slideLayouts/slideLayout191.xml"/><Relationship Id="rId7" Type="http://schemas.openxmlformats.org/officeDocument/2006/relationships/slideLayout" Target="../slideLayouts/slideLayout195.xml"/><Relationship Id="rId12" Type="http://schemas.openxmlformats.org/officeDocument/2006/relationships/slideLayout" Target="../slideLayouts/slideLayout200.xml"/><Relationship Id="rId2" Type="http://schemas.openxmlformats.org/officeDocument/2006/relationships/slideLayout" Target="../slideLayouts/slideLayout190.xml"/><Relationship Id="rId1" Type="http://schemas.openxmlformats.org/officeDocument/2006/relationships/slideLayout" Target="../slideLayouts/slideLayout189.xml"/><Relationship Id="rId6" Type="http://schemas.openxmlformats.org/officeDocument/2006/relationships/slideLayout" Target="../slideLayouts/slideLayout194.xml"/><Relationship Id="rId11" Type="http://schemas.openxmlformats.org/officeDocument/2006/relationships/slideLayout" Target="../slideLayouts/slideLayout199.xml"/><Relationship Id="rId5" Type="http://schemas.openxmlformats.org/officeDocument/2006/relationships/slideLayout" Target="../slideLayouts/slideLayout193.xml"/><Relationship Id="rId10" Type="http://schemas.openxmlformats.org/officeDocument/2006/relationships/slideLayout" Target="../slideLayouts/slideLayout198.xml"/><Relationship Id="rId4" Type="http://schemas.openxmlformats.org/officeDocument/2006/relationships/slideLayout" Target="../slideLayouts/slideLayout192.xml"/><Relationship Id="rId9" Type="http://schemas.openxmlformats.org/officeDocument/2006/relationships/slideLayout" Target="../slideLayouts/slideLayout197.xml"/><Relationship Id="rId14" Type="http://schemas.openxmlformats.org/officeDocument/2006/relationships/image" Target="../media/image1.wmf"/></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203.xml"/><Relationship Id="rId2" Type="http://schemas.openxmlformats.org/officeDocument/2006/relationships/slideLayout" Target="../slideLayouts/slideLayout202.xml"/><Relationship Id="rId1" Type="http://schemas.openxmlformats.org/officeDocument/2006/relationships/slideLayout" Target="../slideLayouts/slideLayout201.xml"/><Relationship Id="rId6" Type="http://schemas.openxmlformats.org/officeDocument/2006/relationships/image" Target="../media/image1.wmf"/><Relationship Id="rId5" Type="http://schemas.openxmlformats.org/officeDocument/2006/relationships/theme" Target="../theme/theme22.xml"/><Relationship Id="rId4" Type="http://schemas.openxmlformats.org/officeDocument/2006/relationships/slideLayout" Target="../slideLayouts/slideLayout204.xml"/></Relationships>
</file>

<file path=ppt/slideMasters/_rels/slideMaster23.xml.rels><?xml version="1.0" encoding="UTF-8" standalone="yes"?>
<Relationships xmlns="http://schemas.openxmlformats.org/package/2006/relationships"><Relationship Id="rId3" Type="http://schemas.openxmlformats.org/officeDocument/2006/relationships/slideLayout" Target="../slideLayouts/slideLayout207.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image" Target="../media/image1.wmf"/><Relationship Id="rId5" Type="http://schemas.openxmlformats.org/officeDocument/2006/relationships/theme" Target="../theme/theme23.xml"/><Relationship Id="rId4" Type="http://schemas.openxmlformats.org/officeDocument/2006/relationships/slideLayout" Target="../slideLayouts/slideLayout208.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16.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5" Type="http://schemas.openxmlformats.org/officeDocument/2006/relationships/slideLayout" Target="../slideLayouts/slideLayout213.xml"/><Relationship Id="rId10" Type="http://schemas.openxmlformats.org/officeDocument/2006/relationships/image" Target="../media/image1.wmf"/><Relationship Id="rId4" Type="http://schemas.openxmlformats.org/officeDocument/2006/relationships/slideLayout" Target="../slideLayouts/slideLayout212.xml"/><Relationship Id="rId9"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slideLayout" Target="../slideLayouts/slideLayout22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5" Type="http://schemas.openxmlformats.org/officeDocument/2006/relationships/image" Target="../media/image1.wmf"/><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 Id="rId14"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37.xml"/><Relationship Id="rId3" Type="http://schemas.openxmlformats.org/officeDocument/2006/relationships/slideLayout" Target="../slideLayouts/slideLayout232.xml"/><Relationship Id="rId7" Type="http://schemas.openxmlformats.org/officeDocument/2006/relationships/slideLayout" Target="../slideLayouts/slideLayout236.xml"/><Relationship Id="rId2" Type="http://schemas.openxmlformats.org/officeDocument/2006/relationships/slideLayout" Target="../slideLayouts/slideLayout231.xml"/><Relationship Id="rId1" Type="http://schemas.openxmlformats.org/officeDocument/2006/relationships/slideLayout" Target="../slideLayouts/slideLayout230.xml"/><Relationship Id="rId6" Type="http://schemas.openxmlformats.org/officeDocument/2006/relationships/slideLayout" Target="../slideLayouts/slideLayout235.xml"/><Relationship Id="rId5" Type="http://schemas.openxmlformats.org/officeDocument/2006/relationships/slideLayout" Target="../slideLayouts/slideLayout234.xml"/><Relationship Id="rId10" Type="http://schemas.openxmlformats.org/officeDocument/2006/relationships/image" Target="../media/image1.wmf"/><Relationship Id="rId4" Type="http://schemas.openxmlformats.org/officeDocument/2006/relationships/slideLayout" Target="../slideLayouts/slideLayout233.xml"/><Relationship Id="rId9"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45.xml"/><Relationship Id="rId3" Type="http://schemas.openxmlformats.org/officeDocument/2006/relationships/slideLayout" Target="../slideLayouts/slideLayout240.xml"/><Relationship Id="rId7" Type="http://schemas.openxmlformats.org/officeDocument/2006/relationships/slideLayout" Target="../slideLayouts/slideLayout244.xml"/><Relationship Id="rId2" Type="http://schemas.openxmlformats.org/officeDocument/2006/relationships/slideLayout" Target="../slideLayouts/slideLayout239.xml"/><Relationship Id="rId1" Type="http://schemas.openxmlformats.org/officeDocument/2006/relationships/slideLayout" Target="../slideLayouts/slideLayout238.xml"/><Relationship Id="rId6" Type="http://schemas.openxmlformats.org/officeDocument/2006/relationships/slideLayout" Target="../slideLayouts/slideLayout243.xml"/><Relationship Id="rId11" Type="http://schemas.openxmlformats.org/officeDocument/2006/relationships/image" Target="../media/image1.wmf"/><Relationship Id="rId5" Type="http://schemas.openxmlformats.org/officeDocument/2006/relationships/slideLayout" Target="../slideLayouts/slideLayout242.xml"/><Relationship Id="rId10" Type="http://schemas.openxmlformats.org/officeDocument/2006/relationships/theme" Target="../theme/theme27.xml"/><Relationship Id="rId4" Type="http://schemas.openxmlformats.org/officeDocument/2006/relationships/slideLayout" Target="../slideLayouts/slideLayout241.xml"/><Relationship Id="rId9" Type="http://schemas.openxmlformats.org/officeDocument/2006/relationships/slideLayout" Target="../slideLayouts/slideLayout246.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254.xml"/><Relationship Id="rId3" Type="http://schemas.openxmlformats.org/officeDocument/2006/relationships/slideLayout" Target="../slideLayouts/slideLayout249.xml"/><Relationship Id="rId7" Type="http://schemas.openxmlformats.org/officeDocument/2006/relationships/slideLayout" Target="../slideLayouts/slideLayout253.xml"/><Relationship Id="rId2" Type="http://schemas.openxmlformats.org/officeDocument/2006/relationships/slideLayout" Target="../slideLayouts/slideLayout248.xml"/><Relationship Id="rId1" Type="http://schemas.openxmlformats.org/officeDocument/2006/relationships/slideLayout" Target="../slideLayouts/slideLayout247.xml"/><Relationship Id="rId6" Type="http://schemas.openxmlformats.org/officeDocument/2006/relationships/slideLayout" Target="../slideLayouts/slideLayout252.xml"/><Relationship Id="rId11" Type="http://schemas.openxmlformats.org/officeDocument/2006/relationships/image" Target="../media/image1.wmf"/><Relationship Id="rId5" Type="http://schemas.openxmlformats.org/officeDocument/2006/relationships/slideLayout" Target="../slideLayouts/slideLayout251.xml"/><Relationship Id="rId10" Type="http://schemas.openxmlformats.org/officeDocument/2006/relationships/theme" Target="../theme/theme28.xml"/><Relationship Id="rId4" Type="http://schemas.openxmlformats.org/officeDocument/2006/relationships/slideLayout" Target="../slideLayouts/slideLayout250.xml"/><Relationship Id="rId9" Type="http://schemas.openxmlformats.org/officeDocument/2006/relationships/slideLayout" Target="../slideLayouts/slideLayout255.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theme" Target="../theme/theme29.xml"/><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slideLayout" Target="../slideLayouts/slideLayout267.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image" Target="../media/image1.wmf"/></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275.xml"/><Relationship Id="rId13" Type="http://schemas.openxmlformats.org/officeDocument/2006/relationships/image" Target="../media/image1.wmf"/><Relationship Id="rId3" Type="http://schemas.openxmlformats.org/officeDocument/2006/relationships/slideLayout" Target="../slideLayouts/slideLayout270.xml"/><Relationship Id="rId7" Type="http://schemas.openxmlformats.org/officeDocument/2006/relationships/slideLayout" Target="../slideLayouts/slideLayout274.xml"/><Relationship Id="rId12" Type="http://schemas.openxmlformats.org/officeDocument/2006/relationships/theme" Target="../theme/theme30.xml"/><Relationship Id="rId2" Type="http://schemas.openxmlformats.org/officeDocument/2006/relationships/slideLayout" Target="../slideLayouts/slideLayout269.xml"/><Relationship Id="rId1" Type="http://schemas.openxmlformats.org/officeDocument/2006/relationships/slideLayout" Target="../slideLayouts/slideLayout268.xml"/><Relationship Id="rId6" Type="http://schemas.openxmlformats.org/officeDocument/2006/relationships/slideLayout" Target="../slideLayouts/slideLayout273.xml"/><Relationship Id="rId11" Type="http://schemas.openxmlformats.org/officeDocument/2006/relationships/slideLayout" Target="../slideLayouts/slideLayout278.xml"/><Relationship Id="rId5" Type="http://schemas.openxmlformats.org/officeDocument/2006/relationships/slideLayout" Target="../slideLayouts/slideLayout272.xml"/><Relationship Id="rId10" Type="http://schemas.openxmlformats.org/officeDocument/2006/relationships/slideLayout" Target="../slideLayouts/slideLayout277.xml"/><Relationship Id="rId4" Type="http://schemas.openxmlformats.org/officeDocument/2006/relationships/slideLayout" Target="../slideLayouts/slideLayout271.xml"/><Relationship Id="rId9" Type="http://schemas.openxmlformats.org/officeDocument/2006/relationships/slideLayout" Target="../slideLayouts/slideLayout276.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286.xml"/><Relationship Id="rId13" Type="http://schemas.openxmlformats.org/officeDocument/2006/relationships/image" Target="../media/image1.wmf"/><Relationship Id="rId3" Type="http://schemas.openxmlformats.org/officeDocument/2006/relationships/slideLayout" Target="../slideLayouts/slideLayout281.xml"/><Relationship Id="rId7" Type="http://schemas.openxmlformats.org/officeDocument/2006/relationships/slideLayout" Target="../slideLayouts/slideLayout285.xml"/><Relationship Id="rId12" Type="http://schemas.openxmlformats.org/officeDocument/2006/relationships/theme" Target="../theme/theme31.xml"/><Relationship Id="rId2" Type="http://schemas.openxmlformats.org/officeDocument/2006/relationships/slideLayout" Target="../slideLayouts/slideLayout280.xml"/><Relationship Id="rId1" Type="http://schemas.openxmlformats.org/officeDocument/2006/relationships/slideLayout" Target="../slideLayouts/slideLayout279.xml"/><Relationship Id="rId6" Type="http://schemas.openxmlformats.org/officeDocument/2006/relationships/slideLayout" Target="../slideLayouts/slideLayout284.xml"/><Relationship Id="rId11" Type="http://schemas.openxmlformats.org/officeDocument/2006/relationships/slideLayout" Target="../slideLayouts/slideLayout289.xml"/><Relationship Id="rId5" Type="http://schemas.openxmlformats.org/officeDocument/2006/relationships/slideLayout" Target="../slideLayouts/slideLayout283.xml"/><Relationship Id="rId10" Type="http://schemas.openxmlformats.org/officeDocument/2006/relationships/slideLayout" Target="../slideLayouts/slideLayout288.xml"/><Relationship Id="rId4" Type="http://schemas.openxmlformats.org/officeDocument/2006/relationships/slideLayout" Target="../slideLayouts/slideLayout282.xml"/><Relationship Id="rId9" Type="http://schemas.openxmlformats.org/officeDocument/2006/relationships/slideLayout" Target="../slideLayouts/slideLayout287.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297.xml"/><Relationship Id="rId3" Type="http://schemas.openxmlformats.org/officeDocument/2006/relationships/slideLayout" Target="../slideLayouts/slideLayout292.xml"/><Relationship Id="rId7" Type="http://schemas.openxmlformats.org/officeDocument/2006/relationships/slideLayout" Target="../slideLayouts/slideLayout296.xml"/><Relationship Id="rId2" Type="http://schemas.openxmlformats.org/officeDocument/2006/relationships/slideLayout" Target="../slideLayouts/slideLayout291.xml"/><Relationship Id="rId1" Type="http://schemas.openxmlformats.org/officeDocument/2006/relationships/slideLayout" Target="../slideLayouts/slideLayout290.xml"/><Relationship Id="rId6" Type="http://schemas.openxmlformats.org/officeDocument/2006/relationships/slideLayout" Target="../slideLayouts/slideLayout295.xml"/><Relationship Id="rId11" Type="http://schemas.openxmlformats.org/officeDocument/2006/relationships/image" Target="../media/image1.wmf"/><Relationship Id="rId5" Type="http://schemas.openxmlformats.org/officeDocument/2006/relationships/slideLayout" Target="../slideLayouts/slideLayout294.xml"/><Relationship Id="rId10" Type="http://schemas.openxmlformats.org/officeDocument/2006/relationships/theme" Target="../theme/theme32.xml"/><Relationship Id="rId4" Type="http://schemas.openxmlformats.org/officeDocument/2006/relationships/slideLayout" Target="../slideLayouts/slideLayout293.xml"/><Relationship Id="rId9" Type="http://schemas.openxmlformats.org/officeDocument/2006/relationships/slideLayout" Target="../slideLayouts/slideLayout298.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06.xml"/><Relationship Id="rId13" Type="http://schemas.openxmlformats.org/officeDocument/2006/relationships/theme" Target="../theme/theme33.xml"/><Relationship Id="rId3" Type="http://schemas.openxmlformats.org/officeDocument/2006/relationships/slideLayout" Target="../slideLayouts/slideLayout301.xml"/><Relationship Id="rId7" Type="http://schemas.openxmlformats.org/officeDocument/2006/relationships/slideLayout" Target="../slideLayouts/slideLayout305.xml"/><Relationship Id="rId12" Type="http://schemas.openxmlformats.org/officeDocument/2006/relationships/slideLayout" Target="../slideLayouts/slideLayout310.xml"/><Relationship Id="rId2" Type="http://schemas.openxmlformats.org/officeDocument/2006/relationships/slideLayout" Target="../slideLayouts/slideLayout300.xml"/><Relationship Id="rId1" Type="http://schemas.openxmlformats.org/officeDocument/2006/relationships/slideLayout" Target="../slideLayouts/slideLayout299.xml"/><Relationship Id="rId6" Type="http://schemas.openxmlformats.org/officeDocument/2006/relationships/slideLayout" Target="../slideLayouts/slideLayout304.xml"/><Relationship Id="rId11" Type="http://schemas.openxmlformats.org/officeDocument/2006/relationships/slideLayout" Target="../slideLayouts/slideLayout309.xml"/><Relationship Id="rId5" Type="http://schemas.openxmlformats.org/officeDocument/2006/relationships/slideLayout" Target="../slideLayouts/slideLayout303.xml"/><Relationship Id="rId10" Type="http://schemas.openxmlformats.org/officeDocument/2006/relationships/slideLayout" Target="../slideLayouts/slideLayout308.xml"/><Relationship Id="rId4" Type="http://schemas.openxmlformats.org/officeDocument/2006/relationships/slideLayout" Target="../slideLayouts/slideLayout302.xml"/><Relationship Id="rId9" Type="http://schemas.openxmlformats.org/officeDocument/2006/relationships/slideLayout" Target="../slideLayouts/slideLayout307.xml"/><Relationship Id="rId14" Type="http://schemas.openxmlformats.org/officeDocument/2006/relationships/image" Target="../media/image1.wmf"/></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3" Type="http://schemas.openxmlformats.org/officeDocument/2006/relationships/slideLayout" Target="../slideLayouts/slideLayout313.xml"/><Relationship Id="rId7" Type="http://schemas.openxmlformats.org/officeDocument/2006/relationships/slideLayout" Target="../slideLayouts/slideLayout317.xml"/><Relationship Id="rId2" Type="http://schemas.openxmlformats.org/officeDocument/2006/relationships/slideLayout" Target="../slideLayouts/slideLayout312.xml"/><Relationship Id="rId1" Type="http://schemas.openxmlformats.org/officeDocument/2006/relationships/slideLayout" Target="../slideLayouts/slideLayout311.xml"/><Relationship Id="rId6" Type="http://schemas.openxmlformats.org/officeDocument/2006/relationships/slideLayout" Target="../slideLayouts/slideLayout316.xml"/><Relationship Id="rId5" Type="http://schemas.openxmlformats.org/officeDocument/2006/relationships/slideLayout" Target="../slideLayouts/slideLayout315.xml"/><Relationship Id="rId4" Type="http://schemas.openxmlformats.org/officeDocument/2006/relationships/slideLayout" Target="../slideLayouts/slideLayout314.xml"/><Relationship Id="rId9" Type="http://schemas.openxmlformats.org/officeDocument/2006/relationships/image" Target="../media/image1.wmf"/></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25.xml"/><Relationship Id="rId3" Type="http://schemas.openxmlformats.org/officeDocument/2006/relationships/slideLayout" Target="../slideLayouts/slideLayout320.xml"/><Relationship Id="rId7" Type="http://schemas.openxmlformats.org/officeDocument/2006/relationships/slideLayout" Target="../slideLayouts/slideLayout324.xml"/><Relationship Id="rId2" Type="http://schemas.openxmlformats.org/officeDocument/2006/relationships/slideLayout" Target="../slideLayouts/slideLayout319.xml"/><Relationship Id="rId1" Type="http://schemas.openxmlformats.org/officeDocument/2006/relationships/slideLayout" Target="../slideLayouts/slideLayout318.xml"/><Relationship Id="rId6" Type="http://schemas.openxmlformats.org/officeDocument/2006/relationships/slideLayout" Target="../slideLayouts/slideLayout323.xml"/><Relationship Id="rId5" Type="http://schemas.openxmlformats.org/officeDocument/2006/relationships/slideLayout" Target="../slideLayouts/slideLayout322.xml"/><Relationship Id="rId10" Type="http://schemas.openxmlformats.org/officeDocument/2006/relationships/image" Target="../media/image1.wmf"/><Relationship Id="rId4" Type="http://schemas.openxmlformats.org/officeDocument/2006/relationships/slideLayout" Target="../slideLayouts/slideLayout321.xml"/><Relationship Id="rId9"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33.xml"/><Relationship Id="rId3" Type="http://schemas.openxmlformats.org/officeDocument/2006/relationships/slideLayout" Target="../slideLayouts/slideLayout328.xml"/><Relationship Id="rId7" Type="http://schemas.openxmlformats.org/officeDocument/2006/relationships/slideLayout" Target="../slideLayouts/slideLayout332.xml"/><Relationship Id="rId2" Type="http://schemas.openxmlformats.org/officeDocument/2006/relationships/slideLayout" Target="../slideLayouts/slideLayout327.xml"/><Relationship Id="rId1" Type="http://schemas.openxmlformats.org/officeDocument/2006/relationships/slideLayout" Target="../slideLayouts/slideLayout326.xml"/><Relationship Id="rId6" Type="http://schemas.openxmlformats.org/officeDocument/2006/relationships/slideLayout" Target="../slideLayouts/slideLayout331.xml"/><Relationship Id="rId5" Type="http://schemas.openxmlformats.org/officeDocument/2006/relationships/slideLayout" Target="../slideLayouts/slideLayout330.xml"/><Relationship Id="rId10" Type="http://schemas.openxmlformats.org/officeDocument/2006/relationships/image" Target="../media/image1.wmf"/><Relationship Id="rId4" Type="http://schemas.openxmlformats.org/officeDocument/2006/relationships/slideLayout" Target="../slideLayouts/slideLayout329.xml"/><Relationship Id="rId9" Type="http://schemas.openxmlformats.org/officeDocument/2006/relationships/theme" Target="../theme/theme36.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341.xml"/><Relationship Id="rId3" Type="http://schemas.openxmlformats.org/officeDocument/2006/relationships/slideLayout" Target="../slideLayouts/slideLayout336.xml"/><Relationship Id="rId7" Type="http://schemas.openxmlformats.org/officeDocument/2006/relationships/slideLayout" Target="../slideLayouts/slideLayout340.xml"/><Relationship Id="rId2" Type="http://schemas.openxmlformats.org/officeDocument/2006/relationships/slideLayout" Target="../slideLayouts/slideLayout335.xml"/><Relationship Id="rId1" Type="http://schemas.openxmlformats.org/officeDocument/2006/relationships/slideLayout" Target="../slideLayouts/slideLayout334.xml"/><Relationship Id="rId6" Type="http://schemas.openxmlformats.org/officeDocument/2006/relationships/slideLayout" Target="../slideLayouts/slideLayout339.xml"/><Relationship Id="rId5" Type="http://schemas.openxmlformats.org/officeDocument/2006/relationships/slideLayout" Target="../slideLayouts/slideLayout338.xml"/><Relationship Id="rId10" Type="http://schemas.openxmlformats.org/officeDocument/2006/relationships/image" Target="../media/image1.wmf"/><Relationship Id="rId4" Type="http://schemas.openxmlformats.org/officeDocument/2006/relationships/slideLayout" Target="../slideLayouts/slideLayout337.xml"/><Relationship Id="rId9" Type="http://schemas.openxmlformats.org/officeDocument/2006/relationships/theme" Target="../theme/theme37.xml"/></Relationships>
</file>

<file path=ppt/slideMasters/_rels/slideMaster38.xml.rels><?xml version="1.0" encoding="UTF-8" standalone="yes"?>
<Relationships xmlns="http://schemas.openxmlformats.org/package/2006/relationships"><Relationship Id="rId3" Type="http://schemas.openxmlformats.org/officeDocument/2006/relationships/slideLayout" Target="../slideLayouts/slideLayout344.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image" Target="../media/image1.wmf"/><Relationship Id="rId5" Type="http://schemas.openxmlformats.org/officeDocument/2006/relationships/theme" Target="../theme/theme38.xml"/><Relationship Id="rId4" Type="http://schemas.openxmlformats.org/officeDocument/2006/relationships/slideLayout" Target="../slideLayouts/slideLayout345.xml"/></Relationships>
</file>

<file path=ppt/slideMasters/_rels/slideMaster39.xml.rels><?xml version="1.0" encoding="UTF-8" standalone="yes"?>
<Relationships xmlns="http://schemas.openxmlformats.org/package/2006/relationships"><Relationship Id="rId3" Type="http://schemas.openxmlformats.org/officeDocument/2006/relationships/slideLayout" Target="../slideLayouts/slideLayout348.xml"/><Relationship Id="rId2" Type="http://schemas.openxmlformats.org/officeDocument/2006/relationships/slideLayout" Target="../slideLayouts/slideLayout347.xml"/><Relationship Id="rId1" Type="http://schemas.openxmlformats.org/officeDocument/2006/relationships/slideLayout" Target="../slideLayouts/slideLayout346.xml"/><Relationship Id="rId6" Type="http://schemas.openxmlformats.org/officeDocument/2006/relationships/image" Target="../media/image1.wmf"/><Relationship Id="rId5" Type="http://schemas.openxmlformats.org/officeDocument/2006/relationships/theme" Target="../theme/theme39.xml"/><Relationship Id="rId4" Type="http://schemas.openxmlformats.org/officeDocument/2006/relationships/slideLayout" Target="../slideLayouts/slideLayout3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wmf"/><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357.xml"/><Relationship Id="rId3" Type="http://schemas.openxmlformats.org/officeDocument/2006/relationships/slideLayout" Target="../slideLayouts/slideLayout352.xml"/><Relationship Id="rId7" Type="http://schemas.openxmlformats.org/officeDocument/2006/relationships/slideLayout" Target="../slideLayouts/slideLayout356.xml"/><Relationship Id="rId2" Type="http://schemas.openxmlformats.org/officeDocument/2006/relationships/slideLayout" Target="../slideLayouts/slideLayout351.xml"/><Relationship Id="rId1" Type="http://schemas.openxmlformats.org/officeDocument/2006/relationships/slideLayout" Target="../slideLayouts/slideLayout350.xml"/><Relationship Id="rId6" Type="http://schemas.openxmlformats.org/officeDocument/2006/relationships/slideLayout" Target="../slideLayouts/slideLayout355.xml"/><Relationship Id="rId5" Type="http://schemas.openxmlformats.org/officeDocument/2006/relationships/slideLayout" Target="../slideLayouts/slideLayout354.xml"/><Relationship Id="rId10" Type="http://schemas.openxmlformats.org/officeDocument/2006/relationships/image" Target="../media/image1.wmf"/><Relationship Id="rId4" Type="http://schemas.openxmlformats.org/officeDocument/2006/relationships/slideLayout" Target="../slideLayouts/slideLayout353.xml"/><Relationship Id="rId9" Type="http://schemas.openxmlformats.org/officeDocument/2006/relationships/theme" Target="../theme/theme40.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365.xml"/><Relationship Id="rId3" Type="http://schemas.openxmlformats.org/officeDocument/2006/relationships/slideLayout" Target="../slideLayouts/slideLayout360.xml"/><Relationship Id="rId7" Type="http://schemas.openxmlformats.org/officeDocument/2006/relationships/slideLayout" Target="../slideLayouts/slideLayout364.xml"/><Relationship Id="rId2" Type="http://schemas.openxmlformats.org/officeDocument/2006/relationships/slideLayout" Target="../slideLayouts/slideLayout359.xml"/><Relationship Id="rId1" Type="http://schemas.openxmlformats.org/officeDocument/2006/relationships/slideLayout" Target="../slideLayouts/slideLayout358.xml"/><Relationship Id="rId6" Type="http://schemas.openxmlformats.org/officeDocument/2006/relationships/slideLayout" Target="../slideLayouts/slideLayout363.xml"/><Relationship Id="rId5" Type="http://schemas.openxmlformats.org/officeDocument/2006/relationships/slideLayout" Target="../slideLayouts/slideLayout362.xml"/><Relationship Id="rId10" Type="http://schemas.openxmlformats.org/officeDocument/2006/relationships/image" Target="../media/image1.wmf"/><Relationship Id="rId4" Type="http://schemas.openxmlformats.org/officeDocument/2006/relationships/slideLayout" Target="../slideLayouts/slideLayout361.xml"/><Relationship Id="rId9" Type="http://schemas.openxmlformats.org/officeDocument/2006/relationships/theme" Target="../theme/theme41.xml"/></Relationships>
</file>

<file path=ppt/slideMasters/_rels/slideMaster42.xml.rels><?xml version="1.0" encoding="UTF-8" standalone="yes"?>
<Relationships xmlns="http://schemas.openxmlformats.org/package/2006/relationships"><Relationship Id="rId3" Type="http://schemas.openxmlformats.org/officeDocument/2006/relationships/slideLayout" Target="../slideLayouts/slideLayout368.xml"/><Relationship Id="rId2" Type="http://schemas.openxmlformats.org/officeDocument/2006/relationships/slideLayout" Target="../slideLayouts/slideLayout367.xml"/><Relationship Id="rId1" Type="http://schemas.openxmlformats.org/officeDocument/2006/relationships/slideLayout" Target="../slideLayouts/slideLayout366.xml"/><Relationship Id="rId5" Type="http://schemas.openxmlformats.org/officeDocument/2006/relationships/theme" Target="../theme/theme42.xml"/><Relationship Id="rId4" Type="http://schemas.openxmlformats.org/officeDocument/2006/relationships/slideLayout" Target="../slideLayouts/slideLayout369.xml"/></Relationships>
</file>

<file path=ppt/slideMasters/_rels/slideMaster43.xml.rels><?xml version="1.0" encoding="UTF-8" standalone="yes"?>
<Relationships xmlns="http://schemas.openxmlformats.org/package/2006/relationships"><Relationship Id="rId3" Type="http://schemas.openxmlformats.org/officeDocument/2006/relationships/slideLayout" Target="../slideLayouts/slideLayout372.xml"/><Relationship Id="rId7" Type="http://schemas.openxmlformats.org/officeDocument/2006/relationships/image" Target="../media/image1.wmf"/><Relationship Id="rId2" Type="http://schemas.openxmlformats.org/officeDocument/2006/relationships/slideLayout" Target="../slideLayouts/slideLayout371.xml"/><Relationship Id="rId1" Type="http://schemas.openxmlformats.org/officeDocument/2006/relationships/slideLayout" Target="../slideLayouts/slideLayout370.xml"/><Relationship Id="rId6" Type="http://schemas.openxmlformats.org/officeDocument/2006/relationships/theme" Target="../theme/theme43.xml"/><Relationship Id="rId5" Type="http://schemas.openxmlformats.org/officeDocument/2006/relationships/slideLayout" Target="../slideLayouts/slideLayout374.xml"/><Relationship Id="rId4" Type="http://schemas.openxmlformats.org/officeDocument/2006/relationships/slideLayout" Target="../slideLayouts/slideLayout373.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image" Target="../media/image1.wmf"/><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44.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393.xml"/><Relationship Id="rId3" Type="http://schemas.openxmlformats.org/officeDocument/2006/relationships/slideLayout" Target="../slideLayouts/slideLayout388.xml"/><Relationship Id="rId7" Type="http://schemas.openxmlformats.org/officeDocument/2006/relationships/slideLayout" Target="../slideLayouts/slideLayout392.xml"/><Relationship Id="rId2" Type="http://schemas.openxmlformats.org/officeDocument/2006/relationships/slideLayout" Target="../slideLayouts/slideLayout387.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5" Type="http://schemas.openxmlformats.org/officeDocument/2006/relationships/slideLayout" Target="../slideLayouts/slideLayout390.xml"/><Relationship Id="rId10" Type="http://schemas.openxmlformats.org/officeDocument/2006/relationships/image" Target="../media/image1.wmf"/><Relationship Id="rId4" Type="http://schemas.openxmlformats.org/officeDocument/2006/relationships/slideLayout" Target="../slideLayouts/slideLayout389.xml"/><Relationship Id="rId9" Type="http://schemas.openxmlformats.org/officeDocument/2006/relationships/theme" Target="../theme/theme45.xml"/></Relationships>
</file>

<file path=ppt/slideMasters/_rels/slideMaster46.xml.rels><?xml version="1.0" encoding="UTF-8" standalone="yes"?>
<Relationships xmlns="http://schemas.openxmlformats.org/package/2006/relationships"><Relationship Id="rId8" Type="http://schemas.openxmlformats.org/officeDocument/2006/relationships/theme" Target="../theme/theme46.xml"/><Relationship Id="rId3" Type="http://schemas.openxmlformats.org/officeDocument/2006/relationships/slideLayout" Target="../slideLayouts/slideLayout396.xml"/><Relationship Id="rId7" Type="http://schemas.openxmlformats.org/officeDocument/2006/relationships/slideLayout" Target="../slideLayouts/slideLayout400.xml"/><Relationship Id="rId2" Type="http://schemas.openxmlformats.org/officeDocument/2006/relationships/slideLayout" Target="../slideLayouts/slideLayout395.xml"/><Relationship Id="rId1" Type="http://schemas.openxmlformats.org/officeDocument/2006/relationships/slideLayout" Target="../slideLayouts/slideLayout394.xml"/><Relationship Id="rId6" Type="http://schemas.openxmlformats.org/officeDocument/2006/relationships/slideLayout" Target="../slideLayouts/slideLayout399.xml"/><Relationship Id="rId5" Type="http://schemas.openxmlformats.org/officeDocument/2006/relationships/slideLayout" Target="../slideLayouts/slideLayout398.xml"/><Relationship Id="rId4" Type="http://schemas.openxmlformats.org/officeDocument/2006/relationships/slideLayout" Target="../slideLayouts/slideLayout397.xml"/><Relationship Id="rId9" Type="http://schemas.openxmlformats.org/officeDocument/2006/relationships/image" Target="../media/image1.wmf"/></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408.xml"/><Relationship Id="rId3" Type="http://schemas.openxmlformats.org/officeDocument/2006/relationships/slideLayout" Target="../slideLayouts/slideLayout403.xml"/><Relationship Id="rId7" Type="http://schemas.openxmlformats.org/officeDocument/2006/relationships/slideLayout" Target="../slideLayouts/slideLayout407.xml"/><Relationship Id="rId12" Type="http://schemas.openxmlformats.org/officeDocument/2006/relationships/image" Target="../media/image1.wmf"/><Relationship Id="rId2" Type="http://schemas.openxmlformats.org/officeDocument/2006/relationships/slideLayout" Target="../slideLayouts/slideLayout402.xml"/><Relationship Id="rId1" Type="http://schemas.openxmlformats.org/officeDocument/2006/relationships/slideLayout" Target="../slideLayouts/slideLayout401.xml"/><Relationship Id="rId6" Type="http://schemas.openxmlformats.org/officeDocument/2006/relationships/slideLayout" Target="../slideLayouts/slideLayout406.xml"/><Relationship Id="rId11" Type="http://schemas.openxmlformats.org/officeDocument/2006/relationships/theme" Target="../theme/theme47.xml"/><Relationship Id="rId5" Type="http://schemas.openxmlformats.org/officeDocument/2006/relationships/slideLayout" Target="../slideLayouts/slideLayout405.xml"/><Relationship Id="rId10" Type="http://schemas.openxmlformats.org/officeDocument/2006/relationships/slideLayout" Target="../slideLayouts/slideLayout410.xml"/><Relationship Id="rId4" Type="http://schemas.openxmlformats.org/officeDocument/2006/relationships/slideLayout" Target="../slideLayouts/slideLayout404.xml"/><Relationship Id="rId9" Type="http://schemas.openxmlformats.org/officeDocument/2006/relationships/slideLayout" Target="../slideLayouts/slideLayout409.xml"/></Relationships>
</file>

<file path=ppt/slideMasters/_rels/slideMaster48.xml.rels><?xml version="1.0" encoding="UTF-8" standalone="yes"?>
<Relationships xmlns="http://schemas.openxmlformats.org/package/2006/relationships"><Relationship Id="rId8" Type="http://schemas.openxmlformats.org/officeDocument/2006/relationships/theme" Target="../theme/theme48.xml"/><Relationship Id="rId3" Type="http://schemas.openxmlformats.org/officeDocument/2006/relationships/slideLayout" Target="../slideLayouts/slideLayout413.xml"/><Relationship Id="rId7" Type="http://schemas.openxmlformats.org/officeDocument/2006/relationships/slideLayout" Target="../slideLayouts/slideLayout417.xml"/><Relationship Id="rId2" Type="http://schemas.openxmlformats.org/officeDocument/2006/relationships/slideLayout" Target="../slideLayouts/slideLayout412.xml"/><Relationship Id="rId1" Type="http://schemas.openxmlformats.org/officeDocument/2006/relationships/slideLayout" Target="../slideLayouts/slideLayout411.xml"/><Relationship Id="rId6" Type="http://schemas.openxmlformats.org/officeDocument/2006/relationships/slideLayout" Target="../slideLayouts/slideLayout416.xml"/><Relationship Id="rId5" Type="http://schemas.openxmlformats.org/officeDocument/2006/relationships/slideLayout" Target="../slideLayouts/slideLayout415.xml"/><Relationship Id="rId10" Type="http://schemas.openxmlformats.org/officeDocument/2006/relationships/image" Target="../media/image1.wmf"/><Relationship Id="rId4" Type="http://schemas.openxmlformats.org/officeDocument/2006/relationships/slideLayout" Target="../slideLayouts/slideLayout414.xml"/><Relationship Id="rId9" Type="http://schemas.openxmlformats.org/officeDocument/2006/relationships/tags" Target="../tags/tag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w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image" Target="../media/image1.wmf"/><Relationship Id="rId5" Type="http://schemas.openxmlformats.org/officeDocument/2006/relationships/slideLayout" Target="../slideLayouts/slideLayout50.xml"/><Relationship Id="rId10" Type="http://schemas.openxmlformats.org/officeDocument/2006/relationships/theme" Target="../theme/theme6.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1.wmf"/><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wmf"/><Relationship Id="rId2" Type="http://schemas.openxmlformats.org/officeDocument/2006/relationships/slideLayout" Target="../slideLayouts/slideLayout67.xml"/><Relationship Id="rId16" Type="http://schemas.openxmlformats.org/officeDocument/2006/relationships/theme" Target="../theme/theme8.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heme" Target="../theme/theme9.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72" r:id="rId4"/>
    <p:sldLayoutId id="2147483673" r:id="rId5"/>
    <p:sldLayoutId id="2147483674" r:id="rId6"/>
    <p:sldLayoutId id="2147483665" r:id="rId7"/>
    <p:sldLayoutId id="2147483709"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9"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97960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ndParaRPr>
          </a:p>
        </p:txBody>
      </p:sp>
      <p:sp>
        <p:nvSpPr>
          <p:cNvPr id="1027"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ndParaRPr>
          </a:p>
        </p:txBody>
      </p:sp>
      <p:pic>
        <p:nvPicPr>
          <p:cNvPr id="1029" name="Picture 9" descr="citi-r_2c-blu_pos_rg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Tree>
    <p:extLst>
      <p:ext uri="{BB962C8B-B14F-4D97-AF65-F5344CB8AC3E}">
        <p14:creationId xmlns:p14="http://schemas.microsoft.com/office/powerpoint/2010/main" val="238727568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Lst>
  <p:hf hdr="0"/>
  <p:txStyles>
    <p:titleStyle>
      <a:lvl1pPr algn="l" rtl="0" eaLnBrk="0" fontAlgn="base" hangingPunct="0">
        <a:spcBef>
          <a:spcPct val="0"/>
        </a:spcBef>
        <a:spcAft>
          <a:spcPct val="0"/>
        </a:spcAft>
        <a:defRPr sz="2400">
          <a:solidFill>
            <a:schemeClr val="accent1"/>
          </a:solidFill>
          <a:latin typeface="+mj-lt"/>
          <a:ea typeface="+mj-ea"/>
          <a:cs typeface="STKaiti"/>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STKaiti"/>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STKaiti"/>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STKaiti"/>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STKaiti"/>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STKaiti"/>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pic>
        <p:nvPicPr>
          <p:cNvPr id="1030" name="Picture 9" descr="citi-r_2c-blu_pos_rg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261396858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9" name="Rectangle 83"/>
          <p:cNvSpPr>
            <a:spLocks noGrp="1" noChangeArrowheads="1"/>
          </p:cNvSpPr>
          <p:nvPr>
            <p:ph type="title"/>
          </p:nvPr>
        </p:nvSpPr>
        <p:spPr bwMode="gray">
          <a:xfrm>
            <a:off x="152418"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9"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629708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US" sz="1800" dirty="0">
              <a:solidFill>
                <a:srgbClr val="53565A"/>
              </a:solidFill>
              <a:latin typeface="Arial"/>
              <a:cs typeface="Arial" pitchFamily="34" charset="0"/>
            </a:endParaRPr>
          </a:p>
        </p:txBody>
      </p:sp>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US" sz="1800" dirty="0">
              <a:solidFill>
                <a:srgbClr val="53565A"/>
              </a:solidFill>
              <a:latin typeface="Arial"/>
              <a:cs typeface="Arial" pitchFamily="34" charset="0"/>
            </a:endParaRPr>
          </a:p>
        </p:txBody>
      </p:sp>
      <p:sp>
        <p:nvSpPr>
          <p:cNvPr id="1029" name="Rectangle 83"/>
          <p:cNvSpPr>
            <a:spLocks noGrp="1" noChangeArrowheads="1"/>
          </p:cNvSpPr>
          <p:nvPr>
            <p:ph type="title"/>
          </p:nvPr>
        </p:nvSpPr>
        <p:spPr bwMode="gray">
          <a:xfrm>
            <a:off x="152422"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9"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3940942"/>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14008898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90992" tIns="45508" rIns="90992" bIns="45508"/>
          <a:lstStyle/>
          <a:p>
            <a:pPr algn="l"/>
            <a:endParaRPr lang="en-GB" dirty="0">
              <a:solidFill>
                <a:srgbClr val="53565A"/>
              </a:solidFill>
              <a:latin typeface="Arial"/>
            </a:endParaRPr>
          </a:p>
        </p:txBody>
      </p:sp>
      <p:sp>
        <p:nvSpPr>
          <p:cNvPr id="14339"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0"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90992" tIns="45508" rIns="90992" bIns="45508"/>
          <a:lstStyle/>
          <a:p>
            <a:pPr algn="l"/>
            <a:endParaRPr lang="en-GB" dirty="0">
              <a:solidFill>
                <a:srgbClr val="53565A"/>
              </a:solidFill>
              <a:latin typeface="Arial"/>
            </a:endParaRPr>
          </a:p>
        </p:txBody>
      </p:sp>
      <p:pic>
        <p:nvPicPr>
          <p:cNvPr id="14341" name="Picture 9" descr="citi-r_2c-blu_pos_rg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83"/>
          <p:cNvSpPr>
            <a:spLocks noGrp="1" noChangeArrowheads="1"/>
          </p:cNvSpPr>
          <p:nvPr>
            <p:ph type="title"/>
          </p:nvPr>
        </p:nvSpPr>
        <p:spPr bwMode="gray">
          <a:xfrm>
            <a:off x="152416"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Tree>
    <p:extLst>
      <p:ext uri="{BB962C8B-B14F-4D97-AF65-F5344CB8AC3E}">
        <p14:creationId xmlns:p14="http://schemas.microsoft.com/office/powerpoint/2010/main" val="384317433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Lst>
  <p:hf hdr="0"/>
  <p:txStyles>
    <p:titleStyle>
      <a:lvl1pPr algn="l" rtl="0" eaLnBrk="0" fontAlgn="base" hangingPunct="0">
        <a:spcBef>
          <a:spcPct val="0"/>
        </a:spcBef>
        <a:spcAft>
          <a:spcPct val="0"/>
        </a:spcAft>
        <a:defRPr sz="2400">
          <a:solidFill>
            <a:schemeClr val="accent1"/>
          </a:solidFill>
          <a:latin typeface="+mj-lt"/>
          <a:ea typeface="STKaiti" pitchFamily="2" charset="-122"/>
          <a:cs typeface="STKaiti"/>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5pPr>
      <a:lvl6pPr marL="454986"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09969"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6496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19946"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69863" indent="-169863" algn="l" defTabSz="1828800"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STKaiti" pitchFamily="2" charset="-122"/>
          <a:cs typeface="STKaiti"/>
        </a:defRPr>
      </a:lvl1pPr>
      <a:lvl2pPr marL="341313" indent="-169863" algn="l" defTabSz="1828800"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STKaiti" pitchFamily="2" charset="-122"/>
          <a:cs typeface="STKaiti"/>
        </a:defRPr>
      </a:lvl2pPr>
      <a:lvl3pPr marL="514350" indent="-169863" algn="l" defTabSz="1828800"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STKaiti" pitchFamily="2" charset="-122"/>
          <a:cs typeface="STKaiti"/>
        </a:defRPr>
      </a:lvl3pPr>
      <a:lvl4pPr marL="681038" indent="-165100" algn="l" defTabSz="1828800"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STKaiti" pitchFamily="2" charset="-122"/>
          <a:cs typeface="STKaiti"/>
        </a:defRPr>
      </a:lvl4pPr>
      <a:lvl5pPr marL="847725" indent="-163513" algn="l" defTabSz="1828800"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STKaiti" pitchFamily="2" charset="-122"/>
          <a:cs typeface="STKaiti"/>
        </a:defRPr>
      </a:lvl5pPr>
      <a:lvl6pPr marL="1303353"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58331"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13318"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68302" indent="-164316" algn="l" defTabSz="1829421"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09969" rtl="0" eaLnBrk="1" latinLnBrk="0" hangingPunct="1">
        <a:defRPr sz="1800" kern="1200">
          <a:solidFill>
            <a:schemeClr val="tx1"/>
          </a:solidFill>
          <a:latin typeface="+mn-lt"/>
          <a:ea typeface="+mn-ea"/>
          <a:cs typeface="+mn-cs"/>
        </a:defRPr>
      </a:lvl1pPr>
      <a:lvl2pPr marL="454986" algn="l" defTabSz="909969" rtl="0" eaLnBrk="1" latinLnBrk="0" hangingPunct="1">
        <a:defRPr sz="1800" kern="1200">
          <a:solidFill>
            <a:schemeClr val="tx1"/>
          </a:solidFill>
          <a:latin typeface="+mn-lt"/>
          <a:ea typeface="+mn-ea"/>
          <a:cs typeface="+mn-cs"/>
        </a:defRPr>
      </a:lvl2pPr>
      <a:lvl3pPr marL="909969" algn="l" defTabSz="909969" rtl="0" eaLnBrk="1" latinLnBrk="0" hangingPunct="1">
        <a:defRPr sz="1800" kern="1200">
          <a:solidFill>
            <a:schemeClr val="tx1"/>
          </a:solidFill>
          <a:latin typeface="+mn-lt"/>
          <a:ea typeface="+mn-ea"/>
          <a:cs typeface="+mn-cs"/>
        </a:defRPr>
      </a:lvl3pPr>
      <a:lvl4pPr marL="1364960" algn="l" defTabSz="909969" rtl="0" eaLnBrk="1" latinLnBrk="0" hangingPunct="1">
        <a:defRPr sz="1800" kern="1200">
          <a:solidFill>
            <a:schemeClr val="tx1"/>
          </a:solidFill>
          <a:latin typeface="+mn-lt"/>
          <a:ea typeface="+mn-ea"/>
          <a:cs typeface="+mn-cs"/>
        </a:defRPr>
      </a:lvl4pPr>
      <a:lvl5pPr marL="1819946" algn="l" defTabSz="909969" rtl="0" eaLnBrk="1" latinLnBrk="0" hangingPunct="1">
        <a:defRPr sz="1800" kern="1200">
          <a:solidFill>
            <a:schemeClr val="tx1"/>
          </a:solidFill>
          <a:latin typeface="+mn-lt"/>
          <a:ea typeface="+mn-ea"/>
          <a:cs typeface="+mn-cs"/>
        </a:defRPr>
      </a:lvl5pPr>
      <a:lvl6pPr marL="2274928" algn="l" defTabSz="909969" rtl="0" eaLnBrk="1" latinLnBrk="0" hangingPunct="1">
        <a:defRPr sz="1800" kern="1200">
          <a:solidFill>
            <a:schemeClr val="tx1"/>
          </a:solidFill>
          <a:latin typeface="+mn-lt"/>
          <a:ea typeface="+mn-ea"/>
          <a:cs typeface="+mn-cs"/>
        </a:defRPr>
      </a:lvl6pPr>
      <a:lvl7pPr marL="2729913" algn="l" defTabSz="909969" rtl="0" eaLnBrk="1" latinLnBrk="0" hangingPunct="1">
        <a:defRPr sz="1800" kern="1200">
          <a:solidFill>
            <a:schemeClr val="tx1"/>
          </a:solidFill>
          <a:latin typeface="+mn-lt"/>
          <a:ea typeface="+mn-ea"/>
          <a:cs typeface="+mn-cs"/>
        </a:defRPr>
      </a:lvl7pPr>
      <a:lvl8pPr marL="3184906" algn="l" defTabSz="909969" rtl="0" eaLnBrk="1" latinLnBrk="0" hangingPunct="1">
        <a:defRPr sz="1800" kern="1200">
          <a:solidFill>
            <a:schemeClr val="tx1"/>
          </a:solidFill>
          <a:latin typeface="+mn-lt"/>
          <a:ea typeface="+mn-ea"/>
          <a:cs typeface="+mn-cs"/>
        </a:defRPr>
      </a:lvl8pPr>
      <a:lvl9pPr marL="3639891" algn="l" defTabSz="909969"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defRPr/>
            </a:pPr>
            <a:endParaRPr lang="en-US" dirty="0">
              <a:solidFill>
                <a:srgbClr val="53565A"/>
              </a:solidFill>
              <a:ea typeface="STKaiti"/>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defRPr/>
            </a:pPr>
            <a:endParaRPr lang="en-US" dirty="0">
              <a:solidFill>
                <a:srgbClr val="53565A"/>
              </a:solidFill>
              <a:ea typeface="STKaiti"/>
            </a:endParaRPr>
          </a:p>
        </p:txBody>
      </p:sp>
      <p:pic>
        <p:nvPicPr>
          <p:cNvPr id="1029"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itle 1"/>
          <p:cNvSpPr>
            <a:spLocks noGrp="1" noChangeArrowheads="1"/>
          </p:cNvSpPr>
          <p:nvPr>
            <p:ph type="title"/>
          </p:nvPr>
        </p:nvSpPr>
        <p:spPr bwMode="gray">
          <a:xfrm>
            <a:off x="152404"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spTree>
    <p:extLst>
      <p:ext uri="{BB962C8B-B14F-4D97-AF65-F5344CB8AC3E}">
        <p14:creationId xmlns:p14="http://schemas.microsoft.com/office/powerpoint/2010/main" val="222561831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Lst>
  <p:txStyles>
    <p:titleStyle>
      <a:lvl1pPr algn="l" rtl="0" eaLnBrk="0" fontAlgn="base" hangingPunct="0">
        <a:spcBef>
          <a:spcPct val="0"/>
        </a:spcBef>
        <a:spcAft>
          <a:spcPct val="0"/>
        </a:spcAft>
        <a:defRPr sz="2400">
          <a:solidFill>
            <a:schemeClr val="accent1"/>
          </a:solidFill>
          <a:latin typeface="+mj-lt"/>
          <a:ea typeface="+mj-ea"/>
          <a:cs typeface="STKaiti"/>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STKaiti"/>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Pct val="100000"/>
        <a:buFont typeface="Symbol" pitchFamily="18" charset="2"/>
        <a:buChar char="·"/>
        <a:defRPr sz="1400">
          <a:solidFill>
            <a:srgbClr val="53565A"/>
          </a:solidFill>
          <a:latin typeface="+mn-lt"/>
          <a:ea typeface="+mn-ea"/>
          <a:cs typeface="STKaiti"/>
        </a:defRPr>
      </a:lvl1pPr>
      <a:lvl2pPr marL="342900" indent="-171450" algn="l" defTabSz="1838325" rtl="0" eaLnBrk="0" fontAlgn="base" hangingPunct="0">
        <a:spcBef>
          <a:spcPct val="25000"/>
        </a:spcBef>
        <a:spcAft>
          <a:spcPct val="0"/>
        </a:spcAft>
        <a:buClr>
          <a:srgbClr val="97999B"/>
        </a:buClr>
        <a:buSzPct val="100000"/>
        <a:buFont typeface="Arial" pitchFamily="34" charset="0"/>
        <a:buChar char="–"/>
        <a:defRPr sz="1400">
          <a:solidFill>
            <a:srgbClr val="53565A"/>
          </a:solidFill>
          <a:latin typeface="+mn-lt"/>
          <a:ea typeface="+mn-ea"/>
          <a:cs typeface="STKaiti"/>
        </a:defRPr>
      </a:lvl2pPr>
      <a:lvl3pPr marL="514350" indent="-171450" algn="l" defTabSz="1838325" rtl="0" eaLnBrk="0" fontAlgn="base" hangingPunct="0">
        <a:spcBef>
          <a:spcPct val="25000"/>
        </a:spcBef>
        <a:spcAft>
          <a:spcPct val="0"/>
        </a:spcAft>
        <a:buClr>
          <a:srgbClr val="97999B"/>
        </a:buClr>
        <a:buSzPct val="100000"/>
        <a:buFont typeface="Symbol" pitchFamily="18" charset="2"/>
        <a:buChar char="·"/>
        <a:defRPr sz="1400">
          <a:solidFill>
            <a:srgbClr val="53565A"/>
          </a:solidFill>
          <a:latin typeface="+mn-lt"/>
          <a:ea typeface="+mn-ea"/>
          <a:cs typeface="STKaiti"/>
        </a:defRPr>
      </a:lvl3pPr>
      <a:lvl4pPr marL="685800" indent="-171450" algn="l" defTabSz="1838325" rtl="0" eaLnBrk="0" fontAlgn="base" hangingPunct="0">
        <a:spcBef>
          <a:spcPct val="25000"/>
        </a:spcBef>
        <a:spcAft>
          <a:spcPct val="0"/>
        </a:spcAft>
        <a:buClr>
          <a:srgbClr val="97999B"/>
        </a:buClr>
        <a:buSzPct val="100000"/>
        <a:buFont typeface="Arial" pitchFamily="34" charset="0"/>
        <a:buChar char="–"/>
        <a:defRPr sz="1400">
          <a:solidFill>
            <a:srgbClr val="53565A"/>
          </a:solidFill>
          <a:latin typeface="+mn-lt"/>
          <a:ea typeface="+mn-ea"/>
          <a:cs typeface="STKaiti"/>
        </a:defRPr>
      </a:lvl4pPr>
      <a:lvl5pPr marL="857250" indent="-171450" algn="l" defTabSz="1838325" rtl="0" eaLnBrk="0" fontAlgn="base" hangingPunct="0">
        <a:spcBef>
          <a:spcPct val="25000"/>
        </a:spcBef>
        <a:spcAft>
          <a:spcPct val="0"/>
        </a:spcAft>
        <a:buClr>
          <a:srgbClr val="97999B"/>
        </a:buClr>
        <a:buSzPct val="100000"/>
        <a:buFont typeface="Symbol" pitchFamily="18" charset="2"/>
        <a:buChar char="·"/>
        <a:defRPr sz="1400">
          <a:solidFill>
            <a:srgbClr val="53565A"/>
          </a:solidFill>
          <a:latin typeface="+mn-lt"/>
          <a:ea typeface="+mn-ea"/>
          <a:cs typeface="STKaiti"/>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488025787"/>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853063115"/>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18418804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8"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42520909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5" name="Line 11"/>
          <p:cNvSpPr>
            <a:spLocks noChangeShapeType="1"/>
          </p:cNvSpPr>
          <p:nvPr/>
        </p:nvSpPr>
        <p:spPr bwMode="auto">
          <a:xfrm>
            <a:off x="14605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sz="1000" dirty="0">
              <a:solidFill>
                <a:srgbClr val="53565A"/>
              </a:solidFill>
              <a:ea typeface="STKaiti" pitchFamily="2" charset="-122"/>
            </a:endParaRPr>
          </a:p>
        </p:txBody>
      </p:sp>
      <p:sp>
        <p:nvSpPr>
          <p:cNvPr id="8196"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sz="1000" dirty="0">
              <a:solidFill>
                <a:srgbClr val="53565A"/>
              </a:solidFill>
              <a:ea typeface="STKaiti" pitchFamily="2" charset="-122"/>
            </a:endParaRPr>
          </a:p>
        </p:txBody>
      </p:sp>
      <p:sp>
        <p:nvSpPr>
          <p:cNvPr id="8197"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pic>
        <p:nvPicPr>
          <p:cNvPr id="8198" name="Picture 9"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86542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6"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Tree>
    <p:extLst>
      <p:ext uri="{BB962C8B-B14F-4D97-AF65-F5344CB8AC3E}">
        <p14:creationId xmlns:p14="http://schemas.microsoft.com/office/powerpoint/2010/main" val="3916277721"/>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694622647"/>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897065967"/>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4008"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7"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ltLang="en-US"/>
              <a:t>Click to edit Master title style</a:t>
            </a:r>
          </a:p>
        </p:txBody>
      </p:sp>
      <p:pic>
        <p:nvPicPr>
          <p:cNvPr id="1030" name="Picture 6"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184903"/>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255662908"/>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6"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2"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71304913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2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932140993"/>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7"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a typeface="STKaiti" pitchFamily="2" charset="-122"/>
            </a:endParaRPr>
          </a:p>
        </p:txBody>
      </p:sp>
      <p:sp>
        <p:nvSpPr>
          <p:cNvPr id="1029" name="Rectangle 83"/>
          <p:cNvSpPr>
            <a:spLocks noGrp="1" noChangeArrowheads="1"/>
          </p:cNvSpPr>
          <p:nvPr>
            <p:ph type="title"/>
          </p:nvPr>
        </p:nvSpPr>
        <p:spPr bwMode="gray">
          <a:xfrm>
            <a:off x="15242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ltLang="en-US"/>
              <a:t>Click to edit Master title style</a:t>
            </a:r>
          </a:p>
        </p:txBody>
      </p:sp>
      <p:pic>
        <p:nvPicPr>
          <p:cNvPr id="1030" name="Picture 6"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7188256"/>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8336636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1"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a typeface="STKaiti"/>
            </a:endParaRPr>
          </a:p>
        </p:txBody>
      </p:sp>
      <p:sp>
        <p:nvSpPr>
          <p:cNvPr id="2052"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a typeface="STKaiti"/>
            </a:endParaRPr>
          </a:p>
        </p:txBody>
      </p:sp>
      <p:sp>
        <p:nvSpPr>
          <p:cNvPr id="2053" name="Rectangle 83"/>
          <p:cNvSpPr>
            <a:spLocks noGrp="1" noChangeArrowheads="1"/>
          </p:cNvSpPr>
          <p:nvPr>
            <p:ph type="title"/>
          </p:nvPr>
        </p:nvSpPr>
        <p:spPr bwMode="gray">
          <a:xfrm>
            <a:off x="152410"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2054" name="Picture 9"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7181756"/>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Line 11"/>
          <p:cNvSpPr>
            <a:spLocks noChangeShapeType="1"/>
          </p:cNvSpPr>
          <p:nvPr/>
        </p:nvSpPr>
        <p:spPr bwMode="auto">
          <a:xfrm>
            <a:off x="14605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ndParaRPr>
          </a:p>
        </p:txBody>
      </p:sp>
      <p:sp>
        <p:nvSpPr>
          <p:cNvPr id="2052"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AU" dirty="0">
              <a:solidFill>
                <a:srgbClr val="53565A"/>
              </a:solidFill>
            </a:endParaRPr>
          </a:p>
        </p:txBody>
      </p:sp>
      <p:sp>
        <p:nvSpPr>
          <p:cNvPr id="2053"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pic>
        <p:nvPicPr>
          <p:cNvPr id="2054" name="Picture 9"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120810"/>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4250423112"/>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7"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a typeface="STKaiti" pitchFamily="2" charset="-122"/>
            </a:endParaRPr>
          </a:p>
        </p:txBody>
      </p:sp>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ltLang="en-US"/>
              <a:t>Click to edit Master title style</a:t>
            </a:r>
          </a:p>
        </p:txBody>
      </p:sp>
      <p:pic>
        <p:nvPicPr>
          <p:cNvPr id="1030" name="Picture 6" descr="citi-r_2c-blu_pos_rgb"/>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175541"/>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53098" y="4572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53098" y="64008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10" descr="citi-r_2c-blu_pos_rg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16146"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3097"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1488481386"/>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1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89016923"/>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50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512165725"/>
      </p:ext>
    </p:extLst>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11"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51231672"/>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6" name="Line 11"/>
          <p:cNvSpPr>
            <a:spLocks noChangeShapeType="1"/>
          </p:cNvSpPr>
          <p:nvPr userDrawn="1"/>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Tree>
    <p:extLst>
      <p:ext uri="{BB962C8B-B14F-4D97-AF65-F5344CB8AC3E}">
        <p14:creationId xmlns:p14="http://schemas.microsoft.com/office/powerpoint/2010/main" val="3109178366"/>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descr="citi-r_2c-blu_pos_rgb"/>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6" name="Line 11"/>
          <p:cNvSpPr>
            <a:spLocks noChangeShapeType="1"/>
          </p:cNvSpPr>
          <p:nvPr userDrawn="1"/>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Tree>
    <p:extLst>
      <p:ext uri="{BB962C8B-B14F-4D97-AF65-F5344CB8AC3E}">
        <p14:creationId xmlns:p14="http://schemas.microsoft.com/office/powerpoint/2010/main" val="2155726665"/>
      </p:ext>
    </p:extLst>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027"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ndParaRPr>
          </a:p>
        </p:txBody>
      </p:sp>
      <p:sp>
        <p:nvSpPr>
          <p:cNvPr id="1028"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AU" dirty="0">
              <a:solidFill>
                <a:srgbClr val="53565A"/>
              </a:solidFill>
            </a:endParaRPr>
          </a:p>
        </p:txBody>
      </p:sp>
      <p:sp>
        <p:nvSpPr>
          <p:cNvPr id="1029" name="Rectangle 83"/>
          <p:cNvSpPr>
            <a:spLocks noGrp="1" noChangeArrowheads="1"/>
          </p:cNvSpPr>
          <p:nvPr>
            <p:ph type="title"/>
          </p:nvPr>
        </p:nvSpPr>
        <p:spPr bwMode="gray">
          <a:xfrm>
            <a:off x="152403"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AU"/>
              <a:t>Click to edit Master title style</a:t>
            </a:r>
          </a:p>
        </p:txBody>
      </p:sp>
      <p:pic>
        <p:nvPicPr>
          <p:cNvPr id="1030" name="Picture 6"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338166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480094243"/>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641473408"/>
      </p:ext>
    </p:extLst>
  </p:cSld>
  <p:clrMap bg1="lt1" tx1="dk1" bg2="lt2" tx2="dk2" accent1="accent1" accent2="accent2" accent3="accent3" accent4="accent4" accent5="accent5" accent6="accent6" hlink="hlink" folHlink="folHlink"/>
  <p:sldLayoutIdLst>
    <p:sldLayoutId id="2147484152" r:id="rId1"/>
    <p:sldLayoutId id="2147484153" r:id="rId2"/>
    <p:sldLayoutId id="2147484154" r:id="rId3"/>
    <p:sldLayoutId id="2147484155" r:id="rId4"/>
    <p:sldLayoutId id="2147484156" r:id="rId5"/>
    <p:sldLayoutId id="2147484157" r:id="rId6"/>
    <p:sldLayoutId id="2147484158" r:id="rId7"/>
    <p:sldLayoutId id="2147484159" r:id="rId8"/>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1"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1"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51"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9" name="Rectangle 83"/>
          <p:cNvSpPr>
            <a:spLocks noGrp="1" noChangeArrowheads="1"/>
          </p:cNvSpPr>
          <p:nvPr>
            <p:ph type="title"/>
          </p:nvPr>
        </p:nvSpPr>
        <p:spPr bwMode="gray">
          <a:xfrm>
            <a:off x="152407"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182584372"/>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46049"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3"/>
          <p:cNvSpPr>
            <a:spLocks noGrp="1" noChangeArrowheads="1"/>
          </p:cNvSpPr>
          <p:nvPr>
            <p:ph type="title"/>
          </p:nvPr>
        </p:nvSpPr>
        <p:spPr bwMode="gray">
          <a:xfrm>
            <a:off x="152405"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301105083"/>
      </p:ext>
    </p:extLst>
  </p:cSld>
  <p:clrMap bg1="lt1" tx1="dk1" bg2="lt2" tx2="dk2" accent1="accent1" accent2="accent2" accent3="accent3" accent4="accent4" accent5="accent5" accent6="accent6" hlink="hlink" folHlink="folHlink"/>
  <p:sldLayoutIdLst>
    <p:sldLayoutId id="2147484167" r:id="rId1"/>
    <p:sldLayoutId id="2147484168" r:id="rId2"/>
    <p:sldLayoutId id="2147484169" r:id="rId3"/>
    <p:sldLayoutId id="2147484170" r:id="rId4"/>
    <p:sldLayoutId id="2147484172" r:id="rId5"/>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3063" y="1295400"/>
            <a:ext cx="959987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Line 11"/>
          <p:cNvSpPr>
            <a:spLocks noChangeShapeType="1"/>
          </p:cNvSpPr>
          <p:nvPr/>
        </p:nvSpPr>
        <p:spPr bwMode="auto">
          <a:xfrm>
            <a:off x="153063" y="64008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400" dirty="0">
              <a:solidFill>
                <a:srgbClr val="53565A"/>
              </a:solidFill>
            </a:endParaRPr>
          </a:p>
        </p:txBody>
      </p:sp>
      <p:sp>
        <p:nvSpPr>
          <p:cNvPr id="1028" name="Line 14"/>
          <p:cNvSpPr>
            <a:spLocks noChangeShapeType="1"/>
          </p:cNvSpPr>
          <p:nvPr/>
        </p:nvSpPr>
        <p:spPr bwMode="auto">
          <a:xfrm>
            <a:off x="153063" y="4572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400" dirty="0">
              <a:solidFill>
                <a:srgbClr val="53565A"/>
              </a:solidFill>
            </a:endParaRPr>
          </a:p>
        </p:txBody>
      </p:sp>
      <p:sp>
        <p:nvSpPr>
          <p:cNvPr id="1029" name="Rectangle 8"/>
          <p:cNvSpPr>
            <a:spLocks noGrp="1" noChangeArrowheads="1"/>
          </p:cNvSpPr>
          <p:nvPr>
            <p:ph type="title"/>
          </p:nvPr>
        </p:nvSpPr>
        <p:spPr bwMode="gray">
          <a:xfrm>
            <a:off x="153062"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pic>
        <p:nvPicPr>
          <p:cNvPr id="1030" name="Picture 10"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716495"/>
      </p:ext>
    </p:extLst>
  </p:cSld>
  <p:clrMap bg1="lt1" tx1="dk1" bg2="lt2" tx2="dk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53063" y="4572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sp>
        <p:nvSpPr>
          <p:cNvPr id="1026" name="Rectangle 84"/>
          <p:cNvSpPr>
            <a:spLocks noGrp="1" noChangeArrowheads="1"/>
          </p:cNvSpPr>
          <p:nvPr>
            <p:ph type="body" idx="1"/>
          </p:nvPr>
        </p:nvSpPr>
        <p:spPr bwMode="gray">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53063" y="64008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pic>
        <p:nvPicPr>
          <p:cNvPr id="1030" name="Picture 10" descr="citi-r_2c-blu_pos_rg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3062"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3657257189"/>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0" fontAlgn="base" hangingPunct="0">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0" fontAlgn="base" hangingPunct="0">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0" fontAlgn="base" hangingPunct="0">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0" fontAlgn="base" hangingPunct="0">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a:xfrm>
            <a:off x="153065" y="457200"/>
            <a:ext cx="9605036" cy="0"/>
          </a:xfrm>
          <a:prstGeom prst="line">
            <a:avLst/>
          </a:prstGeom>
          <a:noFill/>
          <a:ln w="6350">
            <a:solidFill>
              <a:schemeClr val="accent6"/>
            </a:solidFill>
            <a:rou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sp>
        <p:nvSpPr>
          <p:cNvPr id="1026" name="Rectangle 84"/>
          <p:cNvSpPr>
            <a:spLocks noGrp="1" noChangeArrowheads="1"/>
          </p:cNvSpPr>
          <p:nvPr>
            <p:ph type="body" idx="1"/>
          </p:nvPr>
        </p:nvSpPr>
        <p:spPr>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Bullet level 2</a:t>
            </a:r>
          </a:p>
          <a:p>
            <a:pPr lvl="2"/>
            <a:r>
              <a:rPr lang="en-US"/>
              <a:t>Bullet level 3</a:t>
            </a:r>
          </a:p>
          <a:p>
            <a:pPr lvl="3"/>
            <a:r>
              <a:rPr lang="en-US"/>
              <a:t>Bullet level 4</a:t>
            </a:r>
          </a:p>
          <a:p>
            <a:pPr lvl="4"/>
            <a:r>
              <a:rPr lang="en-US"/>
              <a:t>Bullet level 5</a:t>
            </a:r>
          </a:p>
          <a:p>
            <a:pPr lvl="5"/>
            <a:r>
              <a:rPr lang="en-US"/>
              <a:t>Bullet level 6</a:t>
            </a:r>
          </a:p>
          <a:p>
            <a:pPr lvl="6"/>
            <a:r>
              <a:rPr lang="en-US"/>
              <a:t>Bullet level 7</a:t>
            </a:r>
          </a:p>
          <a:p>
            <a:pPr lvl="7"/>
            <a:r>
              <a:rPr lang="en-US"/>
              <a:t>Bullet level 8</a:t>
            </a:r>
          </a:p>
          <a:p>
            <a:pPr lvl="8"/>
            <a:r>
              <a:rPr lang="en-US"/>
              <a:t>Bullet level 9</a:t>
            </a:r>
          </a:p>
        </p:txBody>
      </p:sp>
      <p:sp>
        <p:nvSpPr>
          <p:cNvPr id="1027" name="Line 11"/>
          <p:cNvSpPr>
            <a:spLocks noChangeShapeType="1"/>
          </p:cNvSpPr>
          <p:nvPr/>
        </p:nvSpPr>
        <p:spPr>
          <a:xfrm>
            <a:off x="153065" y="6400800"/>
            <a:ext cx="9605036" cy="0"/>
          </a:xfrm>
          <a:prstGeom prst="line">
            <a:avLst/>
          </a:prstGeom>
          <a:noFill/>
          <a:ln w="6350">
            <a:solidFill>
              <a:schemeClr val="accent6"/>
            </a:solidFill>
            <a:rou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pic>
        <p:nvPicPr>
          <p:cNvPr id="1030" name="Picture 10" descr="citi-r_2c-blu_pos_rgb"/>
          <p:cNvPicPr>
            <a:picLocks noChangeAspect="1" noChangeArrowheads="1"/>
          </p:cNvPicPr>
          <p:nvPr/>
        </p:nvPicPr>
        <p:blipFill>
          <a:blip r:embed="rId9"/>
          <a:srcRect/>
          <a:stretch>
            <a:fillRect/>
          </a:stretch>
        </p:blipFill>
        <p:spPr>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a:xfrm>
            <a:off x="153064" y="60326"/>
            <a:ext cx="9598157" cy="377825"/>
          </a:xfrm>
          <a:prstGeom prst="rect">
            <a:avLst/>
          </a:prstGeom>
          <a:solidFill>
            <a:schemeClr val="bg1"/>
          </a:solidFill>
          <a:ln w="12700">
            <a:solidFill>
              <a:schemeClr val="bg1"/>
            </a:solidFill>
            <a:miter lim="800000"/>
          </a:ln>
        </p:spPr>
        <p:txBody>
          <a:bodyPr vert="horz" wrap="square" lIns="0" tIns="0" rIns="0" bIns="0" numCol="1" anchor="t" anchorCtr="0" compatLnSpc="1">
            <a:prstTxWarp prst="textNoShape">
              <a:avLst/>
            </a:prstTxWarp>
            <a:spAutoFit/>
          </a:bodyPr>
          <a:lstStyle/>
          <a:p>
            <a:pPr lvl="0"/>
            <a:r>
              <a:rPr lang="en-US"/>
              <a:t>Click to edit Master title style</a:t>
            </a:r>
          </a:p>
        </p:txBody>
      </p:sp>
    </p:spTree>
    <p:extLst>
      <p:ext uri="{BB962C8B-B14F-4D97-AF65-F5344CB8AC3E}">
        <p14:creationId xmlns:p14="http://schemas.microsoft.com/office/powerpoint/2010/main" val="2393538144"/>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Tx/>
        <a:buFont typeface="Symbol"/>
        <a:buChar char="·"/>
        <a:defRPr sz="1400" b="0">
          <a:solidFill>
            <a:srgbClr val="53565A"/>
          </a:solidFill>
          <a:latin typeface="+mn-lt"/>
          <a:ea typeface="+mn-ea"/>
          <a:cs typeface="+mn-cs"/>
        </a:defRPr>
      </a:lvl1pPr>
      <a:lvl2pPr marL="3429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2pPr>
      <a:lvl3pPr marL="5143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3pPr>
      <a:lvl4pPr marL="6858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4pPr>
      <a:lvl5pPr marL="8572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5pPr>
      <a:lvl6pPr marL="10287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6pPr>
      <a:lvl7pPr marL="12001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7pPr>
      <a:lvl8pPr marL="1371600" indent="-171450" algn="l" defTabSz="1838325" rtl="0" eaLnBrk="0" fontAlgn="base" hangingPunct="0">
        <a:spcBef>
          <a:spcPct val="25000"/>
        </a:spcBef>
        <a:spcAft>
          <a:spcPct val="0"/>
        </a:spcAft>
        <a:buClr>
          <a:srgbClr val="97999B"/>
        </a:buClr>
        <a:buSzTx/>
        <a:buFont typeface="Arial"/>
        <a:buChar char="–"/>
        <a:defRPr sz="1400" b="0">
          <a:solidFill>
            <a:srgbClr val="53565A"/>
          </a:solidFill>
          <a:latin typeface="+mn-lt"/>
          <a:ea typeface="+mn-ea"/>
          <a:cs typeface="+mn-cs"/>
        </a:defRPr>
      </a:lvl8pPr>
      <a:lvl9pPr marL="1543050" indent="-171450" algn="l" defTabSz="1838325" rtl="0" eaLnBrk="0" fontAlgn="base" hangingPunct="0">
        <a:spcBef>
          <a:spcPct val="25000"/>
        </a:spcBef>
        <a:spcAft>
          <a:spcPct val="0"/>
        </a:spcAft>
        <a:buClr>
          <a:srgbClr val="97999B"/>
        </a:buClr>
        <a:buSzTx/>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53063" y="4572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sz="1400" dirty="0">
              <a:solidFill>
                <a:srgbClr val="53565A"/>
              </a:solidFill>
            </a:endParaRPr>
          </a:p>
        </p:txBody>
      </p:sp>
      <p:sp>
        <p:nvSpPr>
          <p:cNvPr id="1026" name="Rectangle 84"/>
          <p:cNvSpPr>
            <a:spLocks noGrp="1" noChangeArrowheads="1"/>
          </p:cNvSpPr>
          <p:nvPr>
            <p:ph type="body" idx="1"/>
          </p:nvPr>
        </p:nvSpPr>
        <p:spPr bwMode="gray">
          <a:xfrm>
            <a:off x="153063" y="1295400"/>
            <a:ext cx="9587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53063" y="6400800"/>
            <a:ext cx="9605036"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sz="1400" dirty="0">
              <a:solidFill>
                <a:srgbClr val="53565A"/>
              </a:solidFill>
            </a:endParaRPr>
          </a:p>
        </p:txBody>
      </p:sp>
      <p:pic>
        <p:nvPicPr>
          <p:cNvPr id="1030" name="Picture 10" descr="citi-r_2c-blu_pos_rgb"/>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3062"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442045351"/>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9" descr="citi-r_2c-blu_pos_rgb"/>
          <p:cNvPicPr>
            <a:picLocks noChangeAspect="1" noChangeArrowheads="1"/>
          </p:cNvPicPr>
          <p:nvPr>
            <p:custDataLst>
              <p:tags r:id="rId9"/>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2313817379"/>
      </p:ext>
    </p:extLst>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latin typeface="Aria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8"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Tree>
    <p:extLst>
      <p:ext uri="{BB962C8B-B14F-4D97-AF65-F5344CB8AC3E}">
        <p14:creationId xmlns:p14="http://schemas.microsoft.com/office/powerpoint/2010/main" val="22831941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49"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1027" name="Line 11"/>
          <p:cNvSpPr>
            <a:spLocks noChangeShapeType="1"/>
          </p:cNvSpPr>
          <p:nvPr/>
        </p:nvSpPr>
        <p:spPr bwMode="auto">
          <a:xfrm>
            <a:off x="146049"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9"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4"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Tree>
    <p:extLst>
      <p:ext uri="{BB962C8B-B14F-4D97-AF65-F5344CB8AC3E}">
        <p14:creationId xmlns:p14="http://schemas.microsoft.com/office/powerpoint/2010/main" val="1124203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9" r:id="rId8"/>
    <p:sldLayoutId id="2147483730" r:id="rId9"/>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53139" y="1295400"/>
            <a:ext cx="959987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Line 11"/>
          <p:cNvSpPr>
            <a:spLocks noChangeShapeType="1"/>
          </p:cNvSpPr>
          <p:nvPr/>
        </p:nvSpPr>
        <p:spPr bwMode="auto">
          <a:xfrm>
            <a:off x="153069" y="64008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8" name="Line 14"/>
          <p:cNvSpPr>
            <a:spLocks noChangeShapeType="1"/>
          </p:cNvSpPr>
          <p:nvPr/>
        </p:nvSpPr>
        <p:spPr bwMode="auto">
          <a:xfrm>
            <a:off x="153069" y="457200"/>
            <a:ext cx="960503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ndParaRPr>
          </a:p>
        </p:txBody>
      </p:sp>
      <p:sp>
        <p:nvSpPr>
          <p:cNvPr id="1029" name="Rectangle 8"/>
          <p:cNvSpPr>
            <a:spLocks noGrp="1" noChangeArrowheads="1"/>
          </p:cNvSpPr>
          <p:nvPr>
            <p:ph type="title"/>
          </p:nvPr>
        </p:nvSpPr>
        <p:spPr bwMode="gray">
          <a:xfrm>
            <a:off x="153063" y="60326"/>
            <a:ext cx="959815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pic>
        <p:nvPicPr>
          <p:cNvPr id="1030" name="Picture 10"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16112" y="6569075"/>
            <a:ext cx="51421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84117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51" name="Line 3"/>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GB" dirty="0">
              <a:solidFill>
                <a:srgbClr val="53565A"/>
              </a:solidFill>
              <a:latin typeface="Arial"/>
            </a:endParaRPr>
          </a:p>
        </p:txBody>
      </p:sp>
      <p:sp>
        <p:nvSpPr>
          <p:cNvPr id="2052" name="Line 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GB" dirty="0">
              <a:solidFill>
                <a:srgbClr val="53565A"/>
              </a:solidFill>
              <a:latin typeface="Arial"/>
            </a:endParaRPr>
          </a:p>
        </p:txBody>
      </p:sp>
      <p:sp>
        <p:nvSpPr>
          <p:cNvPr id="2053" name="Rectangle 83"/>
          <p:cNvSpPr>
            <a:spLocks noGrp="1" noChangeArrowheads="1"/>
          </p:cNvSpPr>
          <p:nvPr>
            <p:ph type="title"/>
          </p:nvPr>
        </p:nvSpPr>
        <p:spPr bwMode="gray">
          <a:xfrm>
            <a:off x="152436"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GB"/>
              <a:t>Click to edit Master title style</a:t>
            </a:r>
          </a:p>
        </p:txBody>
      </p:sp>
      <p:pic>
        <p:nvPicPr>
          <p:cNvPr id="2054" name="Picture 6" descr="citi-r_2c-blu_pos_rgb"/>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123064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a:defRPr>
      </a:lvl5pPr>
      <a:lvl6pPr marL="457200" algn="l" rtl="0" fontAlgn="base">
        <a:spcBef>
          <a:spcPct val="0"/>
        </a:spcBef>
        <a:spcAft>
          <a:spcPct val="0"/>
        </a:spcAft>
        <a:defRPr sz="2400">
          <a:solidFill>
            <a:schemeClr val="accent1"/>
          </a:solidFill>
          <a:latin typeface="Arial" pitchFamily="34" charset="0"/>
          <a:ea typeface="STKaiti" pitchFamily="2" charset="-122"/>
          <a:cs typeface="Geneva"/>
        </a:defRPr>
      </a:lvl6pPr>
      <a:lvl7pPr marL="914400" algn="l" rtl="0" fontAlgn="base">
        <a:spcBef>
          <a:spcPct val="0"/>
        </a:spcBef>
        <a:spcAft>
          <a:spcPct val="0"/>
        </a:spcAft>
        <a:defRPr sz="2400">
          <a:solidFill>
            <a:schemeClr val="accent1"/>
          </a:solidFill>
          <a:latin typeface="Arial" pitchFamily="34" charset="0"/>
          <a:ea typeface="STKaiti" pitchFamily="2" charset="-122"/>
          <a:cs typeface="Geneva"/>
        </a:defRPr>
      </a:lvl7pPr>
      <a:lvl8pPr marL="1371600" algn="l" rtl="0" fontAlgn="base">
        <a:spcBef>
          <a:spcPct val="0"/>
        </a:spcBef>
        <a:spcAft>
          <a:spcPct val="0"/>
        </a:spcAft>
        <a:defRPr sz="2400">
          <a:solidFill>
            <a:schemeClr val="accent1"/>
          </a:solidFill>
          <a:latin typeface="Arial" pitchFamily="34" charset="0"/>
          <a:ea typeface="STKaiti" pitchFamily="2" charset="-122"/>
          <a:cs typeface="Geneva"/>
        </a:defRPr>
      </a:lvl8pPr>
      <a:lvl9pPr marL="1828800" algn="l" rtl="0" fontAlgn="base">
        <a:spcBef>
          <a:spcPct val="0"/>
        </a:spcBef>
        <a:spcAft>
          <a:spcPct val="0"/>
        </a:spcAft>
        <a:defRPr sz="2400">
          <a:solidFill>
            <a:schemeClr val="accent1"/>
          </a:solidFill>
          <a:latin typeface="Arial" pitchFamily="34" charset="0"/>
          <a:ea typeface="STKaiti" pitchFamily="2" charset="-122"/>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842"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5843" name="Line 11"/>
          <p:cNvSpPr>
            <a:spLocks noChangeShapeType="1"/>
          </p:cNvSpPr>
          <p:nvPr/>
        </p:nvSpPr>
        <p:spPr bwMode="auto">
          <a:xfrm>
            <a:off x="152400" y="64008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a typeface="STKaiti"/>
            </a:endParaRPr>
          </a:p>
        </p:txBody>
      </p:sp>
      <p:sp>
        <p:nvSpPr>
          <p:cNvPr id="35844" name="Line 14"/>
          <p:cNvSpPr>
            <a:spLocks noChangeShapeType="1"/>
          </p:cNvSpPr>
          <p:nvPr/>
        </p:nvSpPr>
        <p:spPr bwMode="auto">
          <a:xfrm>
            <a:off x="152400" y="457200"/>
            <a:ext cx="960120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l"/>
            <a:endParaRPr lang="en-GB" dirty="0">
              <a:solidFill>
                <a:srgbClr val="53565A"/>
              </a:solidFill>
              <a:latin typeface="Arial"/>
              <a:ea typeface="STKaiti"/>
            </a:endParaRPr>
          </a:p>
        </p:txBody>
      </p:sp>
      <p:sp>
        <p:nvSpPr>
          <p:cNvPr id="35845" name="Rectangle 83"/>
          <p:cNvSpPr>
            <a:spLocks noGrp="1" noChangeArrowheads="1"/>
          </p:cNvSpPr>
          <p:nvPr>
            <p:ph type="title"/>
          </p:nvPr>
        </p:nvSpPr>
        <p:spPr bwMode="gray">
          <a:xfrm>
            <a:off x="152422" y="60326"/>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GB" altLang="en-US"/>
              <a:t>Click to edit Master title style</a:t>
            </a:r>
          </a:p>
        </p:txBody>
      </p:sp>
      <p:pic>
        <p:nvPicPr>
          <p:cNvPr id="35846" name="Picture 6"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356727"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736266"/>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2pPr>
      <a:lvl3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3pPr>
      <a:lvl4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4pPr>
      <a:lvl5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a:defRPr>
      </a:lvl5pPr>
      <a:lvl6pPr marL="4572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6pPr>
      <a:lvl7pPr marL="9144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7pPr>
      <a:lvl8pPr marL="13716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8pPr>
      <a:lvl9pPr marL="1828800" algn="l" rtl="0" fontAlgn="base">
        <a:spcBef>
          <a:spcPct val="0"/>
        </a:spcBef>
        <a:spcAft>
          <a:spcPct val="0"/>
        </a:spcAft>
        <a:defRPr sz="2400">
          <a:solidFill>
            <a:schemeClr val="accent1"/>
          </a:solidFill>
          <a:latin typeface="Arial" pitchFamily="34" charset="0"/>
          <a:ea typeface="ヒラギノ角ゴ Pro W3" pitchFamily="124" charset="-128"/>
          <a:cs typeface="Geneva"/>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fontAlgn="base">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51.xml"/><Relationship Id="rId1" Type="http://schemas.openxmlformats.org/officeDocument/2006/relationships/tags" Target="../tags/tag3.x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6.xml"/><Relationship Id="rId7" Type="http://schemas.openxmlformats.org/officeDocument/2006/relationships/image" Target="../media/image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gif"/><Relationship Id="rId5" Type="http://schemas.openxmlformats.org/officeDocument/2006/relationships/notesSlide" Target="../notesSlides/notesSlide1.xml"/><Relationship Id="rId10" Type="http://schemas.openxmlformats.org/officeDocument/2006/relationships/image" Target="../media/image9.jpeg"/><Relationship Id="rId4" Type="http://schemas.openxmlformats.org/officeDocument/2006/relationships/slideLayout" Target="../slideLayouts/slideLayout152.xml"/><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hyperlink" Target="https://newzoo.com/insights/articles/the-global-games-market-will-generate-152-1-billion-in-2019-as-the-u-s-overtakes-china-as-the-biggest-market/" TargetMode="External"/><Relationship Id="rId2" Type="http://schemas.openxmlformats.org/officeDocument/2006/relationships/hyperlink" Target="https://www.isfe.eu/wp-content/uploads/2018/11/deloitte_report_isfe_2015.pdf" TargetMode="External"/><Relationship Id="rId1" Type="http://schemas.openxmlformats.org/officeDocument/2006/relationships/slideLayout" Target="../slideLayouts/slideLayout152.xml"/><Relationship Id="rId4" Type="http://schemas.openxmlformats.org/officeDocument/2006/relationships/hyperlink" Target="https://techcrunch.com/2019/08/22/mobile-gaming-mints-mone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ctrTitle"/>
          </p:nvPr>
        </p:nvSpPr>
        <p:spPr bwMode="gray">
          <a:xfrm>
            <a:off x="153063" y="3400064"/>
            <a:ext cx="9599877" cy="1354217"/>
          </a:xfrm>
          <a:noFill/>
        </p:spPr>
        <p:txBody>
          <a:bodyPr/>
          <a:lstStyle/>
          <a:p>
            <a:r>
              <a:rPr lang="en-US" dirty="0"/>
              <a:t>Industry overview and acquisition rationale</a:t>
            </a:r>
            <a:br>
              <a:rPr lang="en-US" dirty="0"/>
            </a:br>
            <a:br>
              <a:rPr lang="en-US" dirty="0"/>
            </a:br>
            <a:endParaRPr lang="en-US" sz="2400" i="1" dirty="0">
              <a:solidFill>
                <a:schemeClr val="accent3"/>
              </a:solidFill>
            </a:endParaRPr>
          </a:p>
        </p:txBody>
      </p:sp>
      <p:sp>
        <p:nvSpPr>
          <p:cNvPr id="90118" name="Text Box 13"/>
          <p:cNvSpPr txBox="1">
            <a:spLocks noChangeArrowheads="1"/>
          </p:cNvSpPr>
          <p:nvPr/>
        </p:nvSpPr>
        <p:spPr bwMode="gray">
          <a:xfrm>
            <a:off x="153063" y="1177915"/>
            <a:ext cx="957236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eaLnBrk="0" hangingPunct="0">
              <a:defRPr sz="1400">
                <a:solidFill>
                  <a:schemeClr val="tx1"/>
                </a:solidFill>
                <a:latin typeface="Arial" pitchFamily="34" charset="0"/>
                <a:ea typeface="ヒラギノ角ゴ Pro W3" pitchFamily="124" charset="-128"/>
              </a:defRPr>
            </a:lvl1pPr>
            <a:lvl2pPr marL="742950" indent="-285750" algn="l" eaLnBrk="0" hangingPunct="0">
              <a:defRPr sz="1400">
                <a:solidFill>
                  <a:schemeClr val="tx1"/>
                </a:solidFill>
                <a:latin typeface="Arial" pitchFamily="34" charset="0"/>
                <a:ea typeface="ヒラギノ角ゴ Pro W3" pitchFamily="124" charset="-128"/>
              </a:defRPr>
            </a:lvl2pPr>
            <a:lvl3pPr marL="1143000" indent="-228600" algn="l" eaLnBrk="0" hangingPunct="0">
              <a:defRPr sz="1400">
                <a:solidFill>
                  <a:schemeClr val="tx1"/>
                </a:solidFill>
                <a:latin typeface="Arial" pitchFamily="34" charset="0"/>
                <a:ea typeface="ヒラギノ角ゴ Pro W3" pitchFamily="124" charset="-128"/>
              </a:defRPr>
            </a:lvl3pPr>
            <a:lvl4pPr marL="1600200" indent="-228600" algn="l" eaLnBrk="0" hangingPunct="0">
              <a:defRPr sz="1400">
                <a:solidFill>
                  <a:schemeClr val="tx1"/>
                </a:solidFill>
                <a:latin typeface="Arial" pitchFamily="34" charset="0"/>
                <a:ea typeface="ヒラギノ角ゴ Pro W3" pitchFamily="124" charset="-128"/>
              </a:defRPr>
            </a:lvl4pPr>
            <a:lvl5pPr marL="2057400" indent="-228600" algn="l" eaLnBrk="0" hangingPunct="0">
              <a:defRPr sz="1400">
                <a:solidFill>
                  <a:schemeClr val="tx1"/>
                </a:solidFill>
                <a:latin typeface="Arial" pitchFamily="34" charset="0"/>
                <a:ea typeface="ヒラギノ角ゴ Pro W3" pitchFamily="124" charset="-128"/>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eaLnBrk="1" hangingPunct="1"/>
            <a:r>
              <a:rPr lang="en-US" sz="1200" dirty="0">
                <a:solidFill>
                  <a:srgbClr val="53565A"/>
                </a:solidFill>
              </a:rPr>
              <a:t>October 2019</a:t>
            </a:r>
          </a:p>
        </p:txBody>
      </p:sp>
      <p:grpSp>
        <p:nvGrpSpPr>
          <p:cNvPr id="90133" name="Group 2"/>
          <p:cNvGrpSpPr>
            <a:grpSpLocks/>
          </p:cNvGrpSpPr>
          <p:nvPr/>
        </p:nvGrpSpPr>
        <p:grpSpPr bwMode="gray">
          <a:xfrm>
            <a:off x="-1720" y="0"/>
            <a:ext cx="9911160" cy="6858000"/>
            <a:chOff x="-1588" y="0"/>
            <a:chExt cx="9148763" cy="6858000"/>
          </a:xfrm>
        </p:grpSpPr>
        <p:pic>
          <p:nvPicPr>
            <p:cNvPr id="90134" name="Picture 1" descr="G:\CTS - (formerly GTS)\_CTS Templates\Pitchbook Covers\981531\Letter_Version\Archive\981531_CTS_Letter_wave.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1588" y="0"/>
              <a:ext cx="9148763"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gray">
            <a:xfrm>
              <a:off x="8229600" y="6400800"/>
              <a:ext cx="914400" cy="457200"/>
            </a:xfrm>
            <a:prstGeom prst="rect">
              <a:avLst/>
            </a:prstGeom>
            <a:solidFill>
              <a:schemeClr val="bg1"/>
            </a:solidFill>
            <a:ln w="6350" cap="flat" cmpd="sng" algn="ctr">
              <a:noFill/>
              <a:prstDash val="solid"/>
              <a:round/>
              <a:headEnd type="none" w="med" len="med"/>
              <a:tailEnd type="none" w="med" len="med"/>
            </a:ln>
            <a:effectLst/>
          </p:spPr>
          <p:txBody>
            <a:bodyPr wrap="none" anchor="ctr"/>
            <a:lstStyle/>
            <a:p>
              <a:pPr>
                <a:defRPr/>
              </a:pPr>
              <a:endParaRPr lang="en-GB" dirty="0">
                <a:solidFill>
                  <a:srgbClr val="53565A"/>
                </a:solidFill>
                <a:ea typeface="+mj-ea"/>
              </a:endParaRPr>
            </a:p>
          </p:txBody>
        </p:sp>
      </p:grpSp>
      <p:sp>
        <p:nvSpPr>
          <p:cNvPr id="90136" name="Text Box 8"/>
          <p:cNvSpPr txBox="1">
            <a:spLocks noChangeArrowheads="1"/>
          </p:cNvSpPr>
          <p:nvPr/>
        </p:nvSpPr>
        <p:spPr bwMode="gray">
          <a:xfrm>
            <a:off x="161661" y="538261"/>
            <a:ext cx="8392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gn="l" eaLnBrk="0" hangingPunct="0">
              <a:defRPr sz="1400">
                <a:solidFill>
                  <a:schemeClr val="tx1"/>
                </a:solidFill>
                <a:latin typeface="Arial" pitchFamily="34" charset="0"/>
                <a:ea typeface="ヒラギノ角ゴ Pro W3" pitchFamily="124" charset="-128"/>
              </a:defRPr>
            </a:lvl1pPr>
            <a:lvl2pPr marL="742950" indent="-285750" algn="l" eaLnBrk="0" hangingPunct="0">
              <a:defRPr sz="1400">
                <a:solidFill>
                  <a:schemeClr val="tx1"/>
                </a:solidFill>
                <a:latin typeface="Arial" pitchFamily="34" charset="0"/>
                <a:ea typeface="ヒラギノ角ゴ Pro W3" pitchFamily="124" charset="-128"/>
              </a:defRPr>
            </a:lvl2pPr>
            <a:lvl3pPr marL="1143000" indent="-228600" algn="l" eaLnBrk="0" hangingPunct="0">
              <a:defRPr sz="1400">
                <a:solidFill>
                  <a:schemeClr val="tx1"/>
                </a:solidFill>
                <a:latin typeface="Arial" pitchFamily="34" charset="0"/>
                <a:ea typeface="ヒラギノ角ゴ Pro W3" pitchFamily="124" charset="-128"/>
              </a:defRPr>
            </a:lvl3pPr>
            <a:lvl4pPr marL="1600200" indent="-228600" algn="l" eaLnBrk="0" hangingPunct="0">
              <a:defRPr sz="1400">
                <a:solidFill>
                  <a:schemeClr val="tx1"/>
                </a:solidFill>
                <a:latin typeface="Arial" pitchFamily="34" charset="0"/>
                <a:ea typeface="ヒラギノ角ゴ Pro W3" pitchFamily="124" charset="-128"/>
              </a:defRPr>
            </a:lvl4pPr>
            <a:lvl5pPr marL="2057400" indent="-228600" algn="l" eaLnBrk="0" hangingPunct="0">
              <a:defRPr sz="1400">
                <a:solidFill>
                  <a:schemeClr val="tx1"/>
                </a:solidFill>
                <a:latin typeface="Arial" pitchFamily="34" charset="0"/>
                <a:ea typeface="ヒラギノ角ゴ Pro W3" pitchFamily="124" charset="-128"/>
              </a:defRPr>
            </a:lvl5pPr>
            <a:lvl6pPr marL="25146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eaLnBrk="1" hangingPunct="1">
              <a:lnSpc>
                <a:spcPts val="2400"/>
              </a:lnSpc>
            </a:pPr>
            <a:r>
              <a:rPr lang="en-US" dirty="0">
                <a:solidFill>
                  <a:srgbClr val="FFFFFF"/>
                </a:solidFill>
              </a:rPr>
              <a:t>Institutional Clients Group | General Industrials &amp; Financial Sponsors</a:t>
            </a:r>
          </a:p>
        </p:txBody>
      </p:sp>
      <p:pic>
        <p:nvPicPr>
          <p:cNvPr id="15" name="Picture 11" descr="citi-r_1c-red_rev_rgb"/>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gray">
          <a:xfrm>
            <a:off x="9043988" y="452438"/>
            <a:ext cx="763587" cy="4381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bwMode="auto">
          <a:xfrm>
            <a:off x="7100047" y="1138797"/>
            <a:ext cx="2513993" cy="947335"/>
          </a:xfrm>
          <a:prstGeom prst="rect">
            <a:avLst/>
          </a:prstGeom>
          <a:solidFill>
            <a:srgbClr val="CB6015">
              <a:alpha val="20000"/>
            </a:srgb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1050" i="1" dirty="0">
                <a:solidFill>
                  <a:srgbClr val="CB6015"/>
                </a:solidFill>
                <a:ea typeface="+mj-ea"/>
              </a:rPr>
              <a:t>These materials were produced for </a:t>
            </a:r>
            <a:r>
              <a:rPr lang="en-AU" sz="1050" i="1" dirty="0" err="1">
                <a:solidFill>
                  <a:srgbClr val="CB6015"/>
                </a:solidFill>
                <a:ea typeface="+mj-ea"/>
              </a:rPr>
              <a:t>InsideSherpa</a:t>
            </a:r>
            <a:r>
              <a:rPr lang="en-AU" sz="1050" i="1" dirty="0">
                <a:solidFill>
                  <a:srgbClr val="CB6015"/>
                </a:solidFill>
                <a:ea typeface="+mj-ea"/>
              </a:rPr>
              <a:t> for educational and training purposes</a:t>
            </a:r>
            <a:endParaRPr kumimoji="0" lang="en-AU" sz="1050" b="0" i="1" u="none" strike="noStrike" cap="none" normalizeH="0" baseline="0" dirty="0">
              <a:ln>
                <a:noFill/>
              </a:ln>
              <a:solidFill>
                <a:srgbClr val="CB6015"/>
              </a:solidFill>
              <a:effectLst/>
              <a:ea typeface="+mj-ea"/>
            </a:endParaRPr>
          </a:p>
        </p:txBody>
      </p:sp>
    </p:spTree>
    <p:custDataLst>
      <p:tags r:id="rId1"/>
    </p:custDataLst>
    <p:extLst>
      <p:ext uri="{BB962C8B-B14F-4D97-AF65-F5344CB8AC3E}">
        <p14:creationId xmlns:p14="http://schemas.microsoft.com/office/powerpoint/2010/main" val="129120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5"/>
          <p:cNvSpPr>
            <a:spLocks noGrp="1" noChangeArrowheads="1"/>
          </p:cNvSpPr>
          <p:nvPr>
            <p:ph type="title"/>
          </p:nvPr>
        </p:nvSpPr>
        <p:spPr bwMode="gray">
          <a:solidFill>
            <a:schemeClr val="bg1"/>
          </a:solidFill>
          <a:ln w="12700">
            <a:noFill/>
            <a:miter lim="800000"/>
            <a:headEnd/>
            <a:tailEnd/>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1" hangingPunct="1"/>
            <a:r>
              <a:rPr lang="en-US" dirty="0"/>
              <a:t>Industry overview and strategic rationale</a:t>
            </a:r>
          </a:p>
        </p:txBody>
      </p:sp>
      <p:pic>
        <p:nvPicPr>
          <p:cNvPr id="2050" name="Picture 2" descr="DYWIDAG-SYSTEMS INTERNATION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bwMode="gray">
          <a:xfrm>
            <a:off x="151200" y="668981"/>
            <a:ext cx="9601200" cy="391746"/>
            <a:chOff x="151200" y="668883"/>
            <a:chExt cx="9601200" cy="391746"/>
          </a:xfrm>
        </p:grpSpPr>
        <p:sp>
          <p:nvSpPr>
            <p:cNvPr id="8" name="MessageBox"/>
            <p:cNvSpPr/>
            <p:nvPr>
              <p:custDataLst>
                <p:tags r:id="rId3"/>
              </p:custDataLst>
            </p:nvPr>
          </p:nvSpPr>
          <p:spPr bwMode="gray">
            <a:xfrm>
              <a:off x="151200" y="668883"/>
              <a:ext cx="9601200" cy="215444"/>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lvl="0" algn="l">
                <a:defRPr/>
              </a:pPr>
              <a:r>
                <a:rPr lang="en-US" dirty="0">
                  <a:solidFill>
                    <a:srgbClr val="00BDF2"/>
                  </a:solidFill>
                  <a:latin typeface="Arial"/>
                  <a:ea typeface="STKaiti"/>
                </a:rPr>
                <a:t>xxx</a:t>
              </a:r>
              <a:endParaRPr kumimoji="0" lang="en-US" b="0" i="0" u="none" strike="noStrike" kern="1200" cap="none" spc="0" normalizeH="0" baseline="0" noProof="0" dirty="0">
                <a:ln>
                  <a:noFill/>
                </a:ln>
                <a:solidFill>
                  <a:srgbClr val="00BDF2"/>
                </a:solidFill>
                <a:effectLst/>
                <a:uLnTx/>
                <a:uFillTx/>
                <a:latin typeface="Arial"/>
                <a:ea typeface="STKaiti"/>
              </a:endParaRPr>
            </a:p>
          </p:txBody>
        </p:sp>
        <p:cxnSp>
          <p:nvCxnSpPr>
            <p:cNvPr id="9" name="MessageLine"/>
            <p:cNvCxnSpPr/>
            <p:nvPr/>
          </p:nvCxnSpPr>
          <p:spPr bwMode="gray">
            <a:xfrm>
              <a:off x="151200" y="1060629"/>
              <a:ext cx="9601200" cy="0"/>
            </a:xfrm>
            <a:prstGeom prst="line">
              <a:avLst/>
            </a:prstGeom>
            <a:solidFill>
              <a:schemeClr val="folHlink"/>
            </a:solidFill>
            <a:ln w="6350" cap="flat" cmpd="sng" algn="ctr">
              <a:solidFill>
                <a:srgbClr val="9799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Line 24"/>
          <p:cNvSpPr>
            <a:spLocks noChangeShapeType="1"/>
          </p:cNvSpPr>
          <p:nvPr/>
        </p:nvSpPr>
        <p:spPr bwMode="gray">
          <a:xfrm>
            <a:off x="4948871" y="1229911"/>
            <a:ext cx="0" cy="5081241"/>
          </a:xfrm>
          <a:prstGeom prst="line">
            <a:avLst/>
          </a:prstGeom>
          <a:noFill/>
          <a:ln w="9525" cap="rnd">
            <a:solidFill>
              <a:srgbClr val="97999B"/>
            </a:solidFill>
            <a:prstDash val="sysDot"/>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sz="1800" dirty="0">
              <a:solidFill>
                <a:srgbClr val="53565A"/>
              </a:solidFill>
              <a:latin typeface="Arial"/>
              <a:ea typeface="ヒラギノ角ゴ Pro W3"/>
            </a:endParaRPr>
          </a:p>
        </p:txBody>
      </p:sp>
      <p:sp>
        <p:nvSpPr>
          <p:cNvPr id="12" name="Rectangle 11"/>
          <p:cNvSpPr/>
          <p:nvPr/>
        </p:nvSpPr>
        <p:spPr bwMode="gray">
          <a:xfrm>
            <a:off x="5132590" y="1237979"/>
            <a:ext cx="4617851" cy="2488558"/>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GB" dirty="0"/>
              <a:t>Ubisoft (in-place of 'Prometheus') has a mass market business model with no significant differentiation between customers.</a:t>
            </a:r>
          </a:p>
          <a:p>
            <a:r>
              <a:rPr lang="en-GB" dirty="0"/>
              <a:t>Ubisoft offers accessibility by providing a wide variety of options. It acquired numerous video game studios in the past two decades, enabling it to build a large library of strong and popular titles. </a:t>
            </a:r>
          </a:p>
          <a:p>
            <a:r>
              <a:rPr lang="en-GB" dirty="0"/>
              <a:t>The company reduces costs by providing deals, which provide repeat consumers with discounts. </a:t>
            </a:r>
          </a:p>
          <a:p>
            <a:r>
              <a:rPr lang="en-GB" dirty="0"/>
              <a:t>The company likewise has established a strong brand through the popularity of its games.</a:t>
            </a:r>
            <a:endParaRPr kumimoji="0" lang="en-AU" sz="1400" b="0" i="0" u="none" strike="noStrike" cap="none" normalizeH="0" baseline="0" dirty="0">
              <a:ln>
                <a:noFill/>
              </a:ln>
              <a:solidFill>
                <a:schemeClr val="tx1"/>
              </a:solidFill>
              <a:effectLst/>
              <a:latin typeface="Arial" pitchFamily="34" charset="0"/>
              <a:ea typeface="ヒラギノ角ゴ Pro W3" pitchFamily="124" charset="-128"/>
            </a:endParaRPr>
          </a:p>
        </p:txBody>
      </p:sp>
      <p:sp>
        <p:nvSpPr>
          <p:cNvPr id="13" name="Rectangle 12"/>
          <p:cNvSpPr/>
          <p:nvPr/>
        </p:nvSpPr>
        <p:spPr bwMode="auto">
          <a:xfrm>
            <a:off x="2392561" y="6492373"/>
            <a:ext cx="5120879" cy="279055"/>
          </a:xfrm>
          <a:prstGeom prst="rect">
            <a:avLst/>
          </a:prstGeom>
          <a:solidFill>
            <a:srgbClr val="CB6015">
              <a:alpha val="20000"/>
            </a:srgb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rgbClr val="CB6015"/>
                </a:solidFill>
                <a:ea typeface="+mj-ea"/>
              </a:rPr>
              <a:t>Sources: ISFE, </a:t>
            </a:r>
            <a:r>
              <a:rPr lang="en-AU" sz="900" i="1" dirty="0" err="1">
                <a:solidFill>
                  <a:srgbClr val="CB6015"/>
                </a:solidFill>
                <a:ea typeface="+mj-ea"/>
              </a:rPr>
              <a:t>NewZoo</a:t>
            </a:r>
            <a:r>
              <a:rPr lang="en-AU" sz="900" i="1" dirty="0">
                <a:solidFill>
                  <a:srgbClr val="CB6015"/>
                </a:solidFill>
                <a:ea typeface="+mj-ea"/>
              </a:rPr>
              <a:t>, TechCrunch, </a:t>
            </a:r>
            <a:endParaRPr kumimoji="0" lang="en-AU" sz="900" b="0" i="1" u="none" strike="noStrike" cap="none" normalizeH="0" baseline="0" dirty="0">
              <a:ln>
                <a:noFill/>
              </a:ln>
              <a:solidFill>
                <a:srgbClr val="CB6015"/>
              </a:solidFill>
              <a:effectLst/>
              <a:ea typeface="+mj-ea"/>
            </a:endParaRPr>
          </a:p>
        </p:txBody>
      </p:sp>
      <p:sp>
        <p:nvSpPr>
          <p:cNvPr id="15" name="Rectangle 14"/>
          <p:cNvSpPr/>
          <p:nvPr/>
        </p:nvSpPr>
        <p:spPr bwMode="auto">
          <a:xfrm>
            <a:off x="577517" y="626293"/>
            <a:ext cx="8686800" cy="279055"/>
          </a:xfrm>
          <a:prstGeom prst="rect">
            <a:avLst/>
          </a:prstGeom>
          <a:solidFill>
            <a:schemeClr val="accent6">
              <a:alpha val="20000"/>
            </a:schemeClr>
          </a:solidFill>
          <a:ln w="12700" cap="flat" cmpd="sng" algn="ctr">
            <a:solidFill>
              <a:schemeClr val="accent6"/>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accent5"/>
                </a:solidFill>
                <a:ea typeface="+mj-ea"/>
              </a:rPr>
              <a:t>The mobile gaming industry is growing at an impressive 10.2% - the fastest of any form of gaming, with low barriers to entry. Upon acquiring Prometheus, Atlas Gaming would immediately break into one of the top gaming brands on the market, helping them to leverage Prometheus’s skills for greater market capture</a:t>
            </a:r>
            <a:endParaRPr kumimoji="0" lang="en-AU" sz="900" b="0" i="1" u="none" strike="noStrike" cap="none" normalizeH="0" baseline="0" dirty="0">
              <a:ln>
                <a:noFill/>
              </a:ln>
              <a:solidFill>
                <a:schemeClr val="accent5"/>
              </a:solidFill>
              <a:effectLst/>
              <a:ea typeface="+mj-ea"/>
            </a:endParaRPr>
          </a:p>
        </p:txBody>
      </p:sp>
      <p:sp>
        <p:nvSpPr>
          <p:cNvPr id="3" name="Rectangle 2"/>
          <p:cNvSpPr/>
          <p:nvPr>
            <p:custDataLst>
              <p:tags r:id="rId2"/>
            </p:custDataLst>
          </p:nvPr>
        </p:nvSpPr>
        <p:spPr bwMode="auto">
          <a:xfrm>
            <a:off x="165100" y="664718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r>
              <a:rPr kumimoji="0" lang="en-AU" sz="800" i="0" u="none" strike="noStrike" cap="none" normalizeH="0" baseline="0">
                <a:ln>
                  <a:noFill/>
                </a:ln>
                <a:solidFill>
                  <a:srgbClr val="53565A"/>
                </a:solidFill>
                <a:effectLst/>
                <a:latin typeface="Arial" pitchFamily="34" charset="0"/>
                <a:ea typeface="+mj-ea"/>
              </a:rPr>
              <a:t>1</a:t>
            </a:r>
            <a:endParaRPr kumimoji="0" lang="en-AU" sz="800" i="0" u="none" strike="noStrike" cap="none" normalizeH="0" baseline="0" dirty="0">
              <a:ln>
                <a:noFill/>
              </a:ln>
              <a:solidFill>
                <a:srgbClr val="53565A"/>
              </a:solidFill>
              <a:effectLst/>
              <a:latin typeface="Arial" pitchFamily="34" charset="0"/>
              <a:ea typeface="+mj-ea"/>
            </a:endParaRPr>
          </a:p>
        </p:txBody>
      </p:sp>
      <p:sp>
        <p:nvSpPr>
          <p:cNvPr id="16" name="Rectangle 15"/>
          <p:cNvSpPr/>
          <p:nvPr/>
        </p:nvSpPr>
        <p:spPr bwMode="gray">
          <a:xfrm>
            <a:off x="160336" y="3726537"/>
            <a:ext cx="4650137" cy="2584615"/>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AU" b="1" dirty="0"/>
              <a:t>Highest grossing mobile games by revenue</a:t>
            </a:r>
            <a:r>
              <a:rPr lang="en-US" altLang="en-US" b="1" baseline="30000" dirty="0">
                <a:solidFill>
                  <a:schemeClr val="tx1">
                    <a:lumMod val="50000"/>
                  </a:schemeClr>
                </a:solidFill>
                <a:latin typeface="Arial"/>
                <a:ea typeface="ヒラギノ角ゴ Pro W3"/>
              </a:rPr>
              <a:t> (1)</a:t>
            </a:r>
            <a:endParaRPr kumimoji="0" lang="en-AU" sz="1400" b="1" i="0" u="none" strike="noStrike" cap="none" normalizeH="0" baseline="0" dirty="0">
              <a:ln>
                <a:noFill/>
              </a:ln>
              <a:solidFill>
                <a:schemeClr val="tx1">
                  <a:lumMod val="50000"/>
                </a:schemeClr>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AU" sz="1400" b="0" i="0" u="none" strike="noStrike" cap="none" normalizeH="0" baseline="0" dirty="0">
              <a:ln>
                <a:noFill/>
              </a:ln>
              <a:solidFill>
                <a:schemeClr val="tx1"/>
              </a:solidFill>
              <a:effectLst/>
              <a:latin typeface="Arial" pitchFamily="34" charset="0"/>
              <a:ea typeface="ヒラギノ角ゴ Pro W3" pitchFamily="124"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AU" sz="1400" b="0" i="0" u="none" strike="noStrike" cap="none" normalizeH="0" baseline="0" dirty="0">
              <a:ln>
                <a:noFill/>
              </a:ln>
              <a:solidFill>
                <a:schemeClr val="tx1"/>
              </a:solidFill>
              <a:effectLst/>
              <a:latin typeface="Arial" pitchFamily="34" charset="0"/>
              <a:ea typeface="ヒラギノ角ゴ Pro W3" pitchFamily="124"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lang="en-GB"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pitchFamily="34" charset="0"/>
              <a:ea typeface="ヒラギノ角ゴ Pro W3" pitchFamily="124"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lang="en-GB"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pitchFamily="34" charset="0"/>
              <a:ea typeface="ヒラギノ角ゴ Pro W3" pitchFamily="124"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lang="en-GB"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pitchFamily="34" charset="0"/>
              <a:ea typeface="ヒラギノ角ゴ Pro W3" pitchFamily="124"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lang="en-GB" dirty="0"/>
          </a:p>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pitchFamily="34" charset="0"/>
              <a:ea typeface="ヒラギノ角ゴ Pro W3" pitchFamily="124"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pitchFamily="34" charset="0"/>
              <a:ea typeface="ヒラギノ角ゴ Pro W3" pitchFamily="124" charset="-128"/>
            </a:endParaRPr>
          </a:p>
        </p:txBody>
      </p:sp>
      <p:sp>
        <p:nvSpPr>
          <p:cNvPr id="17" name="Rectangle 16"/>
          <p:cNvSpPr/>
          <p:nvPr/>
        </p:nvSpPr>
        <p:spPr bwMode="gray">
          <a:xfrm>
            <a:off x="151201" y="1385990"/>
            <a:ext cx="4651017" cy="1949252"/>
          </a:xfrm>
          <a:prstGeom prst="rect">
            <a:avLst/>
          </a:prstGeom>
        </p:spPr>
        <p:txBody>
          <a:bodyPr wrap="square" lIns="0" tIns="0" rIns="0" bIns="0">
            <a:spAutoFit/>
          </a:bodyPr>
          <a:lstStyle/>
          <a:p>
            <a:pPr marL="176213" indent="-176213" algn="just" fontAlgn="auto">
              <a:spcBef>
                <a:spcPts val="400"/>
              </a:spcBef>
              <a:spcAft>
                <a:spcPts val="400"/>
              </a:spcAft>
              <a:buClr>
                <a:srgbClr val="97999B"/>
              </a:buClr>
              <a:buSzPct val="100000"/>
              <a:buFont typeface="Symbol" panose="05050102010706020507" pitchFamily="18" charset="2"/>
              <a:buChar char="·"/>
              <a:defRPr/>
            </a:pPr>
            <a:r>
              <a:rPr lang="en-GB" sz="1000" dirty="0">
                <a:solidFill>
                  <a:srgbClr val="53565A"/>
                </a:solidFill>
                <a:latin typeface="Arial"/>
                <a:ea typeface="ヒラギノ角ゴ Pro W3"/>
              </a:rPr>
              <a:t>By the end of 2019, the global gaming market is estimated to be worth $152 billion, </a:t>
            </a:r>
            <a:r>
              <a:rPr lang="en-GB" sz="1000" b="1" dirty="0">
                <a:solidFill>
                  <a:srgbClr val="53565A"/>
                </a:solidFill>
                <a:latin typeface="Arial"/>
                <a:ea typeface="ヒラギノ角ゴ Pro W3"/>
              </a:rPr>
              <a:t>with 45% of that, $68.5 billion, coming directly from mobile games</a:t>
            </a:r>
            <a:endParaRPr lang="en-GB" sz="1000" dirty="0">
              <a:solidFill>
                <a:srgbClr val="53565A"/>
              </a:solidFill>
              <a:latin typeface="Arial"/>
              <a:ea typeface="ヒラギノ角ゴ Pro W3"/>
            </a:endParaRPr>
          </a:p>
          <a:p>
            <a:pPr marL="176213" indent="-176213" algn="just" fontAlgn="auto">
              <a:spcBef>
                <a:spcPts val="400"/>
              </a:spcBef>
              <a:spcAft>
                <a:spcPts val="400"/>
              </a:spcAft>
              <a:buClr>
                <a:srgbClr val="97999B"/>
              </a:buClr>
              <a:buSzPct val="100000"/>
              <a:buFont typeface="Symbol" panose="05050102010706020507" pitchFamily="18" charset="2"/>
              <a:buChar char="·"/>
              <a:defRPr/>
            </a:pPr>
            <a:r>
              <a:rPr lang="en-GB" sz="1000" dirty="0">
                <a:solidFill>
                  <a:srgbClr val="53565A"/>
                </a:solidFill>
                <a:latin typeface="Arial"/>
                <a:ea typeface="ヒラギノ角ゴ Pro W3"/>
              </a:rPr>
              <a:t>Mobile Gaming Industry</a:t>
            </a:r>
            <a:r>
              <a:rPr lang="en-GB" sz="1000" b="1" dirty="0">
                <a:solidFill>
                  <a:srgbClr val="53565A"/>
                </a:solidFill>
                <a:latin typeface="Arial"/>
                <a:ea typeface="ヒラギノ角ゴ Pro W3"/>
              </a:rPr>
              <a:t> growth at 10.2% year-on-year</a:t>
            </a:r>
          </a:p>
          <a:p>
            <a:pPr marL="176213" indent="-176213" algn="just" fontAlgn="auto">
              <a:spcBef>
                <a:spcPts val="400"/>
              </a:spcBef>
              <a:spcAft>
                <a:spcPts val="400"/>
              </a:spcAft>
              <a:buClr>
                <a:srgbClr val="97999B"/>
              </a:buClr>
              <a:buSzPct val="100000"/>
              <a:buFont typeface="Symbol" panose="05050102010706020507" pitchFamily="18" charset="2"/>
              <a:buChar char="·"/>
              <a:defRPr/>
            </a:pPr>
            <a:r>
              <a:rPr lang="en-GB" sz="1000" dirty="0">
                <a:solidFill>
                  <a:srgbClr val="53565A"/>
                </a:solidFill>
                <a:latin typeface="Arial"/>
                <a:ea typeface="ヒラギノ角ゴ Pro W3"/>
              </a:rPr>
              <a:t>Today, mobile games account for </a:t>
            </a:r>
            <a:r>
              <a:rPr lang="en-GB" sz="1000" b="1" dirty="0">
                <a:solidFill>
                  <a:srgbClr val="53565A"/>
                </a:solidFill>
                <a:latin typeface="Arial"/>
                <a:ea typeface="ヒラギノ角ゴ Pro W3"/>
              </a:rPr>
              <a:t>33% of all app downloads, 74% of consumer spend </a:t>
            </a:r>
            <a:r>
              <a:rPr lang="en-GB" sz="1000" dirty="0">
                <a:solidFill>
                  <a:srgbClr val="53565A"/>
                </a:solidFill>
                <a:latin typeface="Arial"/>
                <a:ea typeface="ヒラギノ角ゴ Pro W3"/>
              </a:rPr>
              <a:t>and 10% of all time spent in-app. </a:t>
            </a:r>
          </a:p>
          <a:p>
            <a:pPr marL="176213" indent="-176213" algn="just" fontAlgn="auto">
              <a:spcBef>
                <a:spcPts val="400"/>
              </a:spcBef>
              <a:spcAft>
                <a:spcPts val="400"/>
              </a:spcAft>
              <a:buClr>
                <a:srgbClr val="97999B"/>
              </a:buClr>
              <a:buSzPct val="100000"/>
              <a:buFont typeface="Symbol" panose="05050102010706020507" pitchFamily="18" charset="2"/>
              <a:buChar char="·"/>
              <a:defRPr/>
            </a:pPr>
            <a:r>
              <a:rPr lang="en-GB" sz="1000" dirty="0">
                <a:solidFill>
                  <a:srgbClr val="53565A"/>
                </a:solidFill>
                <a:latin typeface="Arial"/>
                <a:ea typeface="ヒラギノ角ゴ Pro W3"/>
              </a:rPr>
              <a:t>It’s predicted that in 2019</a:t>
            </a:r>
            <a:r>
              <a:rPr lang="en-GB" sz="1000" b="1" dirty="0">
                <a:solidFill>
                  <a:srgbClr val="53565A"/>
                </a:solidFill>
                <a:latin typeface="Arial"/>
                <a:ea typeface="ヒラギノ角ゴ Pro W3"/>
              </a:rPr>
              <a:t>, 2.4 billion people will play mobile games around the world </a:t>
            </a:r>
            <a:r>
              <a:rPr lang="en-GB" sz="1000" dirty="0">
                <a:solidFill>
                  <a:srgbClr val="53565A"/>
                </a:solidFill>
                <a:latin typeface="Arial"/>
                <a:ea typeface="ヒラギノ角ゴ Pro W3"/>
              </a:rPr>
              <a:t>—almost one-third of the global population</a:t>
            </a:r>
          </a:p>
          <a:p>
            <a:pPr marL="176213" indent="-176213" algn="just" fontAlgn="auto">
              <a:spcBef>
                <a:spcPts val="400"/>
              </a:spcBef>
              <a:spcAft>
                <a:spcPts val="400"/>
              </a:spcAft>
              <a:buClr>
                <a:srgbClr val="97999B"/>
              </a:buClr>
              <a:buSzPct val="100000"/>
              <a:buFont typeface="Symbol" panose="05050102010706020507" pitchFamily="18" charset="2"/>
              <a:buChar char="·"/>
              <a:defRPr/>
            </a:pPr>
            <a:r>
              <a:rPr lang="en-GB" sz="1000" dirty="0">
                <a:solidFill>
                  <a:srgbClr val="53565A"/>
                </a:solidFill>
                <a:latin typeface="Arial"/>
                <a:ea typeface="ヒラギノ角ゴ Pro W3"/>
              </a:rPr>
              <a:t>Mobile gaming will generate </a:t>
            </a:r>
            <a:r>
              <a:rPr lang="en-GB" sz="1000" b="1" dirty="0">
                <a:solidFill>
                  <a:srgbClr val="53565A"/>
                </a:solidFill>
                <a:latin typeface="Arial"/>
                <a:ea typeface="ヒラギノ角ゴ Pro W3"/>
              </a:rPr>
              <a:t>revenues of $95.4 billion in 2022 </a:t>
            </a:r>
            <a:r>
              <a:rPr lang="en-GB" sz="1000" dirty="0">
                <a:solidFill>
                  <a:srgbClr val="53565A"/>
                </a:solidFill>
                <a:latin typeface="Arial"/>
                <a:ea typeface="ヒラギノ角ゴ Pro W3"/>
              </a:rPr>
              <a:t>and account for almost half of the entire games market. This will be driven predominantly by smartphones, with </a:t>
            </a:r>
            <a:r>
              <a:rPr lang="en-GB" sz="1000" b="1" dirty="0">
                <a:solidFill>
                  <a:srgbClr val="53565A"/>
                </a:solidFill>
                <a:latin typeface="Arial"/>
                <a:ea typeface="ヒラギノ角ゴ Pro W3"/>
              </a:rPr>
              <a:t>revenues of $79.7 billion by 2022</a:t>
            </a:r>
            <a:r>
              <a:rPr lang="en-GB" sz="1000" dirty="0">
                <a:solidFill>
                  <a:srgbClr val="53565A"/>
                </a:solidFill>
                <a:latin typeface="Arial"/>
                <a:ea typeface="ヒラギノ角ゴ Pro W3"/>
              </a:rPr>
              <a:t>.</a:t>
            </a:r>
            <a:endParaRPr lang="en-AU" sz="1000" dirty="0">
              <a:solidFill>
                <a:srgbClr val="53565A"/>
              </a:solidFill>
              <a:latin typeface="Arial"/>
              <a:ea typeface="ヒラギノ角ゴ Pro W3"/>
            </a:endParaRPr>
          </a:p>
        </p:txBody>
      </p:sp>
      <p:sp>
        <p:nvSpPr>
          <p:cNvPr id="18" name="TextBox 25"/>
          <p:cNvSpPr txBox="1">
            <a:spLocks noChangeArrowheads="1"/>
          </p:cNvSpPr>
          <p:nvPr/>
        </p:nvSpPr>
        <p:spPr bwMode="gray">
          <a:xfrm>
            <a:off x="160337" y="1168461"/>
            <a:ext cx="12198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algn="l" fontAlgn="auto">
              <a:spcBef>
                <a:spcPts val="0"/>
              </a:spcBef>
              <a:spcAft>
                <a:spcPts val="0"/>
              </a:spcAft>
            </a:pPr>
            <a:r>
              <a:rPr lang="en-US" altLang="en-US" sz="1100" b="1" dirty="0">
                <a:solidFill>
                  <a:srgbClr val="002D72"/>
                </a:solidFill>
                <a:latin typeface="Arial"/>
                <a:ea typeface="ヒラギノ角ゴ Pro W3"/>
              </a:rPr>
              <a:t>Industry overview</a:t>
            </a:r>
            <a:endParaRPr lang="en-US" altLang="en-US" sz="1100" dirty="0">
              <a:solidFill>
                <a:srgbClr val="002D72"/>
              </a:solidFill>
              <a:latin typeface="Arial"/>
              <a:ea typeface="ヒラギノ角ゴ Pro W3"/>
            </a:endParaRPr>
          </a:p>
        </p:txBody>
      </p:sp>
      <p:sp>
        <p:nvSpPr>
          <p:cNvPr id="21" name="Rectangle 20"/>
          <p:cNvSpPr/>
          <p:nvPr/>
        </p:nvSpPr>
        <p:spPr bwMode="gray">
          <a:xfrm>
            <a:off x="5095525" y="4073102"/>
            <a:ext cx="4651017" cy="2051844"/>
          </a:xfrm>
          <a:prstGeom prst="rect">
            <a:avLst/>
          </a:prstGeom>
        </p:spPr>
        <p:txBody>
          <a:bodyPr wrap="square" lIns="0" tIns="0" rIns="0" bIns="0">
            <a:spAutoFit/>
          </a:bodyPr>
          <a:lstStyle/>
          <a:p>
            <a:pPr marL="176213" indent="-176213" algn="just" fontAlgn="auto">
              <a:spcBef>
                <a:spcPts val="400"/>
              </a:spcBef>
              <a:spcAft>
                <a:spcPts val="400"/>
              </a:spcAft>
              <a:buClr>
                <a:srgbClr val="97999B"/>
              </a:buClr>
              <a:buSzPct val="100000"/>
              <a:buFont typeface="Symbol" panose="05050102010706020507" pitchFamily="18" charset="2"/>
              <a:buChar char="·"/>
              <a:defRPr/>
            </a:pPr>
            <a:r>
              <a:rPr lang="en-GB" sz="1000" dirty="0">
                <a:solidFill>
                  <a:srgbClr val="53565A"/>
                </a:solidFill>
                <a:latin typeface="Arial"/>
                <a:ea typeface="ヒラギノ角ゴ Pro W3"/>
              </a:rPr>
              <a:t>Diversify earnings streams across sectors of gaming, entering AAA game development</a:t>
            </a:r>
          </a:p>
          <a:p>
            <a:pPr marL="176213" indent="-176213" algn="just" fontAlgn="auto">
              <a:spcBef>
                <a:spcPts val="400"/>
              </a:spcBef>
              <a:spcAft>
                <a:spcPts val="400"/>
              </a:spcAft>
              <a:buClr>
                <a:srgbClr val="97999B"/>
              </a:buClr>
              <a:buSzPct val="100000"/>
              <a:buFont typeface="Symbol" panose="05050102010706020507" pitchFamily="18" charset="2"/>
              <a:buChar char="·"/>
              <a:defRPr/>
            </a:pPr>
            <a:r>
              <a:rPr lang="en-GB" sz="1000" dirty="0">
                <a:solidFill>
                  <a:srgbClr val="53565A"/>
                </a:solidFill>
                <a:latin typeface="Arial"/>
                <a:ea typeface="ヒラギノ角ゴ Pro W3"/>
              </a:rPr>
              <a:t>Attractive earnings growth (18.3% last 5 years) - forecasted annual earnings growth of 42.2% from 2021. </a:t>
            </a:r>
          </a:p>
          <a:p>
            <a:pPr marL="176213" indent="-176213" algn="just" fontAlgn="auto">
              <a:spcBef>
                <a:spcPts val="400"/>
              </a:spcBef>
              <a:spcAft>
                <a:spcPts val="400"/>
              </a:spcAft>
              <a:buClr>
                <a:srgbClr val="97999B"/>
              </a:buClr>
              <a:buSzPct val="100000"/>
              <a:buFont typeface="Symbol" panose="05050102010706020507" pitchFamily="18" charset="2"/>
              <a:buChar char="·"/>
              <a:defRPr/>
            </a:pPr>
            <a:r>
              <a:rPr lang="en-GB" sz="1000" dirty="0">
                <a:solidFill>
                  <a:srgbClr val="53565A"/>
                </a:solidFill>
                <a:latin typeface="Arial"/>
                <a:ea typeface="ヒラギノ角ゴ Pro W3"/>
              </a:rPr>
              <a:t>Diversify earnings into European markets, decreasing regional exposure risks</a:t>
            </a:r>
          </a:p>
          <a:p>
            <a:pPr marL="176213" indent="-176213" algn="just" fontAlgn="auto">
              <a:spcBef>
                <a:spcPts val="400"/>
              </a:spcBef>
              <a:spcAft>
                <a:spcPts val="400"/>
              </a:spcAft>
              <a:buClr>
                <a:srgbClr val="97999B"/>
              </a:buClr>
              <a:buSzPct val="100000"/>
              <a:buFont typeface="Symbol" panose="05050102010706020507" pitchFamily="18" charset="2"/>
              <a:buChar char="·"/>
              <a:defRPr/>
            </a:pPr>
            <a:r>
              <a:rPr lang="en-GB" sz="1000" dirty="0">
                <a:solidFill>
                  <a:srgbClr val="53565A"/>
                </a:solidFill>
                <a:latin typeface="Arial"/>
                <a:ea typeface="ヒラギノ角ゴ Pro W3"/>
              </a:rPr>
              <a:t>Very fast mobile game market growth</a:t>
            </a:r>
          </a:p>
          <a:p>
            <a:pPr marL="176213" indent="-176213" algn="just" fontAlgn="auto">
              <a:spcBef>
                <a:spcPts val="400"/>
              </a:spcBef>
              <a:spcAft>
                <a:spcPts val="400"/>
              </a:spcAft>
              <a:buClr>
                <a:srgbClr val="97999B"/>
              </a:buClr>
              <a:buSzPct val="100000"/>
              <a:buFont typeface="Symbol" panose="05050102010706020507" pitchFamily="18" charset="2"/>
              <a:buChar char="·"/>
              <a:defRPr/>
            </a:pPr>
            <a:r>
              <a:rPr lang="en-GB" sz="1000" dirty="0">
                <a:solidFill>
                  <a:srgbClr val="53565A"/>
                </a:solidFill>
                <a:latin typeface="Arial"/>
                <a:ea typeface="ヒラギノ角ゴ Pro W3"/>
              </a:rPr>
              <a:t>Ubisoft made a loss due to R&amp;D expenditure and AAA development (high-end games). Consequent fall in stock price makes for an easier acquisition bid.</a:t>
            </a:r>
          </a:p>
          <a:p>
            <a:pPr marL="176213" indent="-176213" algn="just" fontAlgn="auto">
              <a:spcBef>
                <a:spcPts val="400"/>
              </a:spcBef>
              <a:spcAft>
                <a:spcPts val="400"/>
              </a:spcAft>
              <a:buClr>
                <a:srgbClr val="97999B"/>
              </a:buClr>
              <a:buSzPct val="100000"/>
              <a:buFont typeface="Symbol" panose="05050102010706020507" pitchFamily="18" charset="2"/>
              <a:buChar char="·"/>
              <a:defRPr/>
            </a:pPr>
            <a:r>
              <a:rPr lang="en-GB" sz="1000" dirty="0">
                <a:solidFill>
                  <a:srgbClr val="53565A"/>
                </a:solidFill>
                <a:latin typeface="Arial"/>
                <a:ea typeface="ヒラギノ角ゴ Pro W3"/>
              </a:rPr>
              <a:t>Use R&amp;D synergies from physical game development, and mobile game development to develop high tech VR solutions</a:t>
            </a:r>
          </a:p>
        </p:txBody>
      </p:sp>
      <p:sp>
        <p:nvSpPr>
          <p:cNvPr id="22" name="TextBox 25"/>
          <p:cNvSpPr txBox="1">
            <a:spLocks noChangeArrowheads="1"/>
          </p:cNvSpPr>
          <p:nvPr/>
        </p:nvSpPr>
        <p:spPr bwMode="gray">
          <a:xfrm>
            <a:off x="5104661" y="3855573"/>
            <a:ext cx="25599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algn="l" fontAlgn="auto">
              <a:spcBef>
                <a:spcPts val="0"/>
              </a:spcBef>
              <a:spcAft>
                <a:spcPts val="0"/>
              </a:spcAft>
            </a:pPr>
            <a:r>
              <a:rPr lang="en-US" altLang="en-US" sz="1100" b="1" dirty="0">
                <a:solidFill>
                  <a:srgbClr val="002D72"/>
                </a:solidFill>
                <a:latin typeface="Arial"/>
                <a:ea typeface="ヒラギノ角ゴ Pro W3"/>
              </a:rPr>
              <a:t>Strategic rationale and considerations</a:t>
            </a:r>
            <a:endParaRPr lang="en-US" altLang="en-US" sz="1100" dirty="0">
              <a:solidFill>
                <a:srgbClr val="002D72"/>
              </a:solidFill>
              <a:latin typeface="Arial"/>
              <a:ea typeface="ヒラギノ角ゴ Pro W3"/>
            </a:endParaRPr>
          </a:p>
        </p:txBody>
      </p:sp>
      <p:sp>
        <p:nvSpPr>
          <p:cNvPr id="19" name="TextBox 18">
            <a:extLst>
              <a:ext uri="{FF2B5EF4-FFF2-40B4-BE49-F238E27FC236}">
                <a16:creationId xmlns:a16="http://schemas.microsoft.com/office/drawing/2014/main" id="{489DCB21-C09F-4B8F-BE1C-6A9AC61EC31F}"/>
              </a:ext>
            </a:extLst>
          </p:cNvPr>
          <p:cNvSpPr txBox="1"/>
          <p:nvPr/>
        </p:nvSpPr>
        <p:spPr bwMode="gray">
          <a:xfrm>
            <a:off x="177708" y="6400800"/>
            <a:ext cx="8509092" cy="415498"/>
          </a:xfrm>
          <a:prstGeom prst="rect">
            <a:avLst/>
          </a:prstGeom>
          <a:noFill/>
        </p:spPr>
        <p:txBody>
          <a:bodyPr wrap="square" l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srgbClr val="53565A"/>
                </a:solidFill>
                <a:effectLst/>
                <a:uLnTx/>
                <a:uFillTx/>
                <a:latin typeface="Arial" pitchFamily="34" charset="0"/>
                <a:ea typeface="STKaiti"/>
                <a:cs typeface="+mn-cs"/>
              </a:rPr>
              <a:t>Source:</a:t>
            </a:r>
            <a:r>
              <a:rPr kumimoji="0" lang="en-US" sz="700" b="0" i="0" u="none" strike="noStrike" kern="1200" cap="none" spc="0" normalizeH="0" noProof="0" dirty="0">
                <a:ln>
                  <a:noFill/>
                </a:ln>
                <a:solidFill>
                  <a:srgbClr val="53565A"/>
                </a:solidFill>
                <a:effectLst/>
                <a:uLnTx/>
                <a:uFillTx/>
                <a:latin typeface="Arial" pitchFamily="34" charset="0"/>
                <a:ea typeface="STKaiti"/>
                <a:cs typeface="+mn-cs"/>
              </a:rPr>
              <a:t> </a:t>
            </a:r>
            <a:r>
              <a:rPr kumimoji="0" lang="en-US" sz="700" b="0" i="0" u="none" strike="noStrike" kern="1200" cap="none" spc="0" normalizeH="0" baseline="0" noProof="0" dirty="0">
                <a:ln>
                  <a:noFill/>
                </a:ln>
                <a:solidFill>
                  <a:srgbClr val="53565A"/>
                </a:solidFill>
                <a:effectLst/>
                <a:uLnTx/>
                <a:uFillTx/>
                <a:latin typeface="Arial" pitchFamily="34" charset="0"/>
                <a:ea typeface="STKaiti"/>
                <a:cs typeface="+mn-cs"/>
              </a:rPr>
              <a:t>ISFE, </a:t>
            </a:r>
            <a:r>
              <a:rPr kumimoji="0" lang="en-US" sz="700" b="0" i="0" u="none" strike="noStrike" kern="1200" cap="none" spc="0" normalizeH="0" baseline="0" noProof="0" dirty="0" err="1">
                <a:ln>
                  <a:noFill/>
                </a:ln>
                <a:solidFill>
                  <a:srgbClr val="53565A"/>
                </a:solidFill>
                <a:effectLst/>
                <a:uLnTx/>
                <a:uFillTx/>
                <a:latin typeface="Arial" pitchFamily="34" charset="0"/>
                <a:ea typeface="STKaiti"/>
                <a:cs typeface="+mn-cs"/>
              </a:rPr>
              <a:t>Newzoon</a:t>
            </a:r>
            <a:r>
              <a:rPr lang="en-US" sz="700" dirty="0">
                <a:solidFill>
                  <a:srgbClr val="53565A"/>
                </a:solidFill>
                <a:ea typeface="STKaiti"/>
              </a:rPr>
              <a:t>, TechCrunch</a:t>
            </a:r>
            <a:r>
              <a:rPr kumimoji="0" lang="en-US" sz="700" b="0" i="0" u="none" strike="noStrike" kern="1200" cap="none" spc="0" normalizeH="0" baseline="0" noProof="0" dirty="0">
                <a:ln>
                  <a:noFill/>
                </a:ln>
                <a:solidFill>
                  <a:srgbClr val="53565A"/>
                </a:solidFill>
                <a:effectLst/>
                <a:uLnTx/>
                <a:uFillTx/>
                <a:latin typeface="Arial" pitchFamily="34" charset="0"/>
                <a:ea typeface="STKaiti"/>
                <a:cs typeface="+mn-cs"/>
              </a:rPr>
              <a:t> and Statista.</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700" dirty="0">
                <a:solidFill>
                  <a:srgbClr val="53565A"/>
                </a:solidFill>
                <a:ea typeface="STKaiti"/>
              </a:rPr>
              <a:t>Notes: (1) As at October 2019.</a:t>
            </a:r>
            <a:endParaRPr kumimoji="0" lang="en-US" sz="700" b="0" i="0" u="none" strike="noStrike" kern="1200" cap="none" spc="0" normalizeH="0" baseline="0" noProof="0" dirty="0">
              <a:ln>
                <a:noFill/>
              </a:ln>
              <a:solidFill>
                <a:srgbClr val="53565A"/>
              </a:solidFill>
              <a:effectLst/>
              <a:uLnTx/>
              <a:uFillTx/>
              <a:ea typeface="STKaiti"/>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700" b="0" i="0" u="none" strike="noStrike" kern="1200" cap="none" spc="0" normalizeH="0" baseline="0" noProof="0" dirty="0">
              <a:ln>
                <a:noFill/>
              </a:ln>
              <a:solidFill>
                <a:srgbClr val="53565A"/>
              </a:solidFill>
              <a:effectLst/>
              <a:uLnTx/>
              <a:uFillTx/>
              <a:latin typeface="Arial" pitchFamily="34" charset="0"/>
              <a:ea typeface="STKaiti"/>
              <a:cs typeface="+mn-cs"/>
            </a:endParaRPr>
          </a:p>
        </p:txBody>
      </p:sp>
      <p:graphicFrame>
        <p:nvGraphicFramePr>
          <p:cNvPr id="2" name="Table 3">
            <a:extLst>
              <a:ext uri="{FF2B5EF4-FFF2-40B4-BE49-F238E27FC236}">
                <a16:creationId xmlns:a16="http://schemas.microsoft.com/office/drawing/2014/main" id="{FC0133CA-C73C-43CE-BB83-71790F9ADAB3}"/>
              </a:ext>
            </a:extLst>
          </p:cNvPr>
          <p:cNvGraphicFramePr>
            <a:graphicFrameLocks noGrp="1"/>
          </p:cNvGraphicFramePr>
          <p:nvPr>
            <p:extLst>
              <p:ext uri="{D42A27DB-BD31-4B8C-83A1-F6EECF244321}">
                <p14:modId xmlns:p14="http://schemas.microsoft.com/office/powerpoint/2010/main" val="160757905"/>
              </p:ext>
            </p:extLst>
          </p:nvPr>
        </p:nvGraphicFramePr>
        <p:xfrm>
          <a:off x="159458" y="3976902"/>
          <a:ext cx="4651015" cy="2328350"/>
        </p:xfrm>
        <a:graphic>
          <a:graphicData uri="http://schemas.openxmlformats.org/drawingml/2006/table">
            <a:tbl>
              <a:tblPr firstRow="1" bandRow="1">
                <a:tableStyleId>{5C22544A-7EE6-4342-B048-85BDC9FD1C3A}</a:tableStyleId>
              </a:tblPr>
              <a:tblGrid>
                <a:gridCol w="637984">
                  <a:extLst>
                    <a:ext uri="{9D8B030D-6E8A-4147-A177-3AD203B41FA5}">
                      <a16:colId xmlns:a16="http://schemas.microsoft.com/office/drawing/2014/main" val="383509914"/>
                    </a:ext>
                  </a:extLst>
                </a:gridCol>
                <a:gridCol w="962246">
                  <a:extLst>
                    <a:ext uri="{9D8B030D-6E8A-4147-A177-3AD203B41FA5}">
                      <a16:colId xmlns:a16="http://schemas.microsoft.com/office/drawing/2014/main" val="994058216"/>
                    </a:ext>
                  </a:extLst>
                </a:gridCol>
                <a:gridCol w="893135">
                  <a:extLst>
                    <a:ext uri="{9D8B030D-6E8A-4147-A177-3AD203B41FA5}">
                      <a16:colId xmlns:a16="http://schemas.microsoft.com/office/drawing/2014/main" val="3712573486"/>
                    </a:ext>
                  </a:extLst>
                </a:gridCol>
                <a:gridCol w="898451">
                  <a:extLst>
                    <a:ext uri="{9D8B030D-6E8A-4147-A177-3AD203B41FA5}">
                      <a16:colId xmlns:a16="http://schemas.microsoft.com/office/drawing/2014/main" val="2860176174"/>
                    </a:ext>
                  </a:extLst>
                </a:gridCol>
                <a:gridCol w="627321">
                  <a:extLst>
                    <a:ext uri="{9D8B030D-6E8A-4147-A177-3AD203B41FA5}">
                      <a16:colId xmlns:a16="http://schemas.microsoft.com/office/drawing/2014/main" val="3234782426"/>
                    </a:ext>
                  </a:extLst>
                </a:gridCol>
                <a:gridCol w="631878">
                  <a:extLst>
                    <a:ext uri="{9D8B030D-6E8A-4147-A177-3AD203B41FA5}">
                      <a16:colId xmlns:a16="http://schemas.microsoft.com/office/drawing/2014/main" val="1052671088"/>
                    </a:ext>
                  </a:extLst>
                </a:gridCol>
              </a:tblGrid>
              <a:tr h="478375">
                <a:tc>
                  <a:txBody>
                    <a:bodyPr/>
                    <a:lstStyle/>
                    <a:p>
                      <a:pPr algn="ctr"/>
                      <a:r>
                        <a:rPr lang="en-GB" sz="800" dirty="0"/>
                        <a:t>Game Name</a:t>
                      </a:r>
                    </a:p>
                  </a:txBody>
                  <a:tcPr/>
                </a:tc>
                <a:tc>
                  <a:txBody>
                    <a:bodyPr/>
                    <a:lstStyle/>
                    <a:p>
                      <a:pPr algn="ctr"/>
                      <a:r>
                        <a:rPr lang="en-GB" sz="800" dirty="0"/>
                        <a:t>Game Image/Icon</a:t>
                      </a:r>
                    </a:p>
                  </a:txBody>
                  <a:tcPr/>
                </a:tc>
                <a:tc>
                  <a:txBody>
                    <a:bodyPr/>
                    <a:lstStyle/>
                    <a:p>
                      <a:pPr algn="ctr"/>
                      <a:r>
                        <a:rPr lang="en-GB" sz="800" dirty="0"/>
                        <a:t>Developer</a:t>
                      </a:r>
                    </a:p>
                  </a:txBody>
                  <a:tcPr/>
                </a:tc>
                <a:tc>
                  <a:txBody>
                    <a:bodyPr/>
                    <a:lstStyle/>
                    <a:p>
                      <a:pPr algn="ctr"/>
                      <a:r>
                        <a:rPr lang="en-GB" sz="800" dirty="0"/>
                        <a:t>Description</a:t>
                      </a:r>
                    </a:p>
                  </a:txBody>
                  <a:tcPr/>
                </a:tc>
                <a:tc>
                  <a:txBody>
                    <a:bodyPr/>
                    <a:lstStyle/>
                    <a:p>
                      <a:pPr algn="ctr"/>
                      <a:r>
                        <a:rPr lang="en-GB" sz="800" dirty="0"/>
                        <a:t>Year Created</a:t>
                      </a:r>
                    </a:p>
                  </a:txBody>
                  <a:tcPr/>
                </a:tc>
                <a:tc>
                  <a:txBody>
                    <a:bodyPr/>
                    <a:lstStyle/>
                    <a:p>
                      <a:pPr algn="ctr"/>
                      <a:r>
                        <a:rPr lang="en-GB" sz="800" dirty="0"/>
                        <a:t>Lifetime Revenue (USD)</a:t>
                      </a:r>
                    </a:p>
                  </a:txBody>
                  <a:tcPr/>
                </a:tc>
                <a:extLst>
                  <a:ext uri="{0D108BD9-81ED-4DB2-BD59-A6C34878D82A}">
                    <a16:rowId xmlns:a16="http://schemas.microsoft.com/office/drawing/2014/main" val="2195473609"/>
                  </a:ext>
                </a:extLst>
              </a:tr>
              <a:tr h="347909">
                <a:tc>
                  <a:txBody>
                    <a:bodyPr/>
                    <a:lstStyle/>
                    <a:p>
                      <a:pPr algn="ctr"/>
                      <a:r>
                        <a:rPr lang="en-GB" sz="800" dirty="0"/>
                        <a:t>Monster Strike</a:t>
                      </a:r>
                    </a:p>
                  </a:txBody>
                  <a:tcPr/>
                </a:tc>
                <a:tc>
                  <a:txBody>
                    <a:bodyPr/>
                    <a:lstStyle/>
                    <a:p>
                      <a:pPr algn="ctr"/>
                      <a:endParaRPr lang="en-GB" sz="800" dirty="0"/>
                    </a:p>
                  </a:txBody>
                  <a:tcPr/>
                </a:tc>
                <a:tc>
                  <a:txBody>
                    <a:bodyPr/>
                    <a:lstStyle/>
                    <a:p>
                      <a:pPr algn="ctr"/>
                      <a:r>
                        <a:rPr lang="en-GB" sz="800" dirty="0"/>
                        <a:t>Mixi</a:t>
                      </a:r>
                    </a:p>
                  </a:txBody>
                  <a:tcPr/>
                </a:tc>
                <a:tc>
                  <a:txBody>
                    <a:bodyPr/>
                    <a:lstStyle/>
                    <a:p>
                      <a:pPr algn="ctr"/>
                      <a:r>
                        <a:rPr lang="en-GB" sz="800" dirty="0"/>
                        <a:t>RPG multiplayer game</a:t>
                      </a:r>
                    </a:p>
                  </a:txBody>
                  <a:tcPr/>
                </a:tc>
                <a:tc>
                  <a:txBody>
                    <a:bodyPr/>
                    <a:lstStyle/>
                    <a:p>
                      <a:pPr algn="ctr"/>
                      <a:r>
                        <a:rPr lang="en-GB" sz="800" dirty="0"/>
                        <a:t>2013/14</a:t>
                      </a:r>
                    </a:p>
                  </a:txBody>
                  <a:tcPr/>
                </a:tc>
                <a:tc>
                  <a:txBody>
                    <a:bodyPr/>
                    <a:lstStyle/>
                    <a:p>
                      <a:pPr algn="ctr"/>
                      <a:r>
                        <a:rPr lang="en-GB" sz="800" dirty="0"/>
                        <a:t>7.236bn</a:t>
                      </a:r>
                    </a:p>
                  </a:txBody>
                  <a:tcPr/>
                </a:tc>
                <a:extLst>
                  <a:ext uri="{0D108BD9-81ED-4DB2-BD59-A6C34878D82A}">
                    <a16:rowId xmlns:a16="http://schemas.microsoft.com/office/drawing/2014/main" val="3906435967"/>
                  </a:ext>
                </a:extLst>
              </a:tr>
              <a:tr h="350639">
                <a:tc>
                  <a:txBody>
                    <a:bodyPr/>
                    <a:lstStyle/>
                    <a:p>
                      <a:pPr algn="ctr"/>
                      <a:r>
                        <a:rPr lang="en-GB" sz="800" dirty="0"/>
                        <a:t>Puzzle &amp; Dragons</a:t>
                      </a:r>
                    </a:p>
                  </a:txBody>
                  <a:tcPr/>
                </a:tc>
                <a:tc>
                  <a:txBody>
                    <a:bodyPr/>
                    <a:lstStyle/>
                    <a:p>
                      <a:pPr algn="ctr"/>
                      <a:endParaRPr lang="en-GB" sz="800" dirty="0"/>
                    </a:p>
                  </a:txBody>
                  <a:tcPr/>
                </a:tc>
                <a:tc>
                  <a:txBody>
                    <a:bodyPr/>
                    <a:lstStyle/>
                    <a:p>
                      <a:pPr algn="ctr"/>
                      <a:r>
                        <a:rPr lang="en-GB" sz="800" dirty="0"/>
                        <a:t>GungHo Online Entertainment America</a:t>
                      </a:r>
                    </a:p>
                  </a:txBody>
                  <a:tcPr/>
                </a:tc>
                <a:tc>
                  <a:txBody>
                    <a:bodyPr/>
                    <a:lstStyle/>
                    <a:p>
                      <a:pPr algn="ctr"/>
                      <a:r>
                        <a:rPr lang="en-GB" sz="800" dirty="0"/>
                        <a:t>Puzzle video game</a:t>
                      </a:r>
                    </a:p>
                  </a:txBody>
                  <a:tcPr/>
                </a:tc>
                <a:tc>
                  <a:txBody>
                    <a:bodyPr/>
                    <a:lstStyle/>
                    <a:p>
                      <a:pPr algn="ctr"/>
                      <a:r>
                        <a:rPr lang="en-GB" sz="800" dirty="0"/>
                        <a:t>2012</a:t>
                      </a:r>
                    </a:p>
                  </a:txBody>
                  <a:tcPr/>
                </a:tc>
                <a:tc>
                  <a:txBody>
                    <a:bodyPr/>
                    <a:lstStyle/>
                    <a:p>
                      <a:pPr algn="ctr"/>
                      <a:r>
                        <a:rPr lang="en-GB" sz="800" dirty="0"/>
                        <a:t>7.083bn</a:t>
                      </a:r>
                    </a:p>
                  </a:txBody>
                  <a:tcPr/>
                </a:tc>
                <a:extLst>
                  <a:ext uri="{0D108BD9-81ED-4DB2-BD59-A6C34878D82A}">
                    <a16:rowId xmlns:a16="http://schemas.microsoft.com/office/drawing/2014/main" val="9643261"/>
                  </a:ext>
                </a:extLst>
              </a:tr>
              <a:tr h="478375">
                <a:tc>
                  <a:txBody>
                    <a:bodyPr/>
                    <a:lstStyle/>
                    <a:p>
                      <a:pPr algn="ctr"/>
                      <a:r>
                        <a:rPr lang="en-GB" sz="800" dirty="0"/>
                        <a:t>Wangzhe Rongyao</a:t>
                      </a:r>
                    </a:p>
                  </a:txBody>
                  <a:tcPr/>
                </a:tc>
                <a:tc>
                  <a:txBody>
                    <a:bodyPr/>
                    <a:lstStyle/>
                    <a:p>
                      <a:pPr algn="ctr"/>
                      <a:endParaRPr lang="en-GB" sz="800" dirty="0"/>
                    </a:p>
                  </a:txBody>
                  <a:tcPr/>
                </a:tc>
                <a:tc>
                  <a:txBody>
                    <a:bodyPr/>
                    <a:lstStyle/>
                    <a:p>
                      <a:pPr algn="ctr"/>
                      <a:r>
                        <a:rPr lang="en-GB" sz="800" dirty="0"/>
                        <a:t>Tencent Games</a:t>
                      </a:r>
                    </a:p>
                  </a:txBody>
                  <a:tcPr/>
                </a:tc>
                <a:tc>
                  <a:txBody>
                    <a:bodyPr/>
                    <a:lstStyle/>
                    <a:p>
                      <a:pPr algn="ctr"/>
                      <a:r>
                        <a:rPr lang="en-GB" sz="800" dirty="0"/>
                        <a:t>Multiplayer online battle arena</a:t>
                      </a:r>
                    </a:p>
                  </a:txBody>
                  <a:tcPr/>
                </a:tc>
                <a:tc>
                  <a:txBody>
                    <a:bodyPr/>
                    <a:lstStyle/>
                    <a:p>
                      <a:pPr algn="ctr"/>
                      <a:r>
                        <a:rPr lang="en-GB" sz="800" dirty="0"/>
                        <a:t>2015</a:t>
                      </a:r>
                    </a:p>
                  </a:txBody>
                  <a:tcPr/>
                </a:tc>
                <a:tc>
                  <a:txBody>
                    <a:bodyPr/>
                    <a:lstStyle/>
                    <a:p>
                      <a:pPr algn="ctr"/>
                      <a:r>
                        <a:rPr lang="en-GB" sz="800" dirty="0"/>
                        <a:t>6.388bn</a:t>
                      </a:r>
                    </a:p>
                  </a:txBody>
                  <a:tcPr/>
                </a:tc>
                <a:extLst>
                  <a:ext uri="{0D108BD9-81ED-4DB2-BD59-A6C34878D82A}">
                    <a16:rowId xmlns:a16="http://schemas.microsoft.com/office/drawing/2014/main" val="2565036269"/>
                  </a:ext>
                </a:extLst>
              </a:tr>
              <a:tr h="436025">
                <a:tc>
                  <a:txBody>
                    <a:bodyPr/>
                    <a:lstStyle/>
                    <a:p>
                      <a:pPr algn="ctr"/>
                      <a:r>
                        <a:rPr lang="en-GB" sz="800" dirty="0"/>
                        <a:t>Clash of Clans</a:t>
                      </a:r>
                    </a:p>
                  </a:txBody>
                  <a:tcPr/>
                </a:tc>
                <a:tc>
                  <a:txBody>
                    <a:bodyPr/>
                    <a:lstStyle/>
                    <a:p>
                      <a:pPr algn="ctr"/>
                      <a:endParaRPr lang="en-GB" sz="800" dirty="0"/>
                    </a:p>
                  </a:txBody>
                  <a:tcPr/>
                </a:tc>
                <a:tc>
                  <a:txBody>
                    <a:bodyPr/>
                    <a:lstStyle/>
                    <a:p>
                      <a:pPr algn="ctr"/>
                      <a:r>
                        <a:rPr lang="en-GB" sz="800" dirty="0"/>
                        <a:t>Supercell</a:t>
                      </a:r>
                    </a:p>
                  </a:txBody>
                  <a:tcPr/>
                </a:tc>
                <a:tc>
                  <a:txBody>
                    <a:bodyPr/>
                    <a:lstStyle/>
                    <a:p>
                      <a:pPr algn="ctr"/>
                      <a:r>
                        <a:rPr lang="en-GB" sz="800" dirty="0"/>
                        <a:t>Single and Multiplayer Strategy Game</a:t>
                      </a:r>
                    </a:p>
                  </a:txBody>
                  <a:tcPr/>
                </a:tc>
                <a:tc>
                  <a:txBody>
                    <a:bodyPr/>
                    <a:lstStyle/>
                    <a:p>
                      <a:pPr algn="ctr"/>
                      <a:r>
                        <a:rPr lang="en-GB" sz="800" dirty="0"/>
                        <a:t>2012</a:t>
                      </a:r>
                    </a:p>
                  </a:txBody>
                  <a:tcPr/>
                </a:tc>
                <a:tc>
                  <a:txBody>
                    <a:bodyPr/>
                    <a:lstStyle/>
                    <a:p>
                      <a:pPr algn="ctr"/>
                      <a:r>
                        <a:rPr lang="en-GB" sz="800" dirty="0"/>
                        <a:t>6.000bn</a:t>
                      </a:r>
                    </a:p>
                  </a:txBody>
                  <a:tcPr/>
                </a:tc>
                <a:extLst>
                  <a:ext uri="{0D108BD9-81ED-4DB2-BD59-A6C34878D82A}">
                    <a16:rowId xmlns:a16="http://schemas.microsoft.com/office/drawing/2014/main" val="2636885550"/>
                  </a:ext>
                </a:extLst>
              </a:tr>
            </a:tbl>
          </a:graphicData>
        </a:graphic>
      </p:graphicFrame>
      <p:pic>
        <p:nvPicPr>
          <p:cNvPr id="1026" name="Picture 2" descr="Image result for Monster strike mobile game icon&quot;">
            <a:extLst>
              <a:ext uri="{FF2B5EF4-FFF2-40B4-BE49-F238E27FC236}">
                <a16:creationId xmlns:a16="http://schemas.microsoft.com/office/drawing/2014/main" id="{B127A440-16AB-4C13-8E72-4CB6541EB4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4712" y="4527967"/>
            <a:ext cx="285511" cy="285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uzzle and dragons mobile game icon&quot;">
            <a:extLst>
              <a:ext uri="{FF2B5EF4-FFF2-40B4-BE49-F238E27FC236}">
                <a16:creationId xmlns:a16="http://schemas.microsoft.com/office/drawing/2014/main" id="{660E4309-A49E-425C-A881-EBECB483D8F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576" t="15858" r="12461" b="11821"/>
          <a:stretch/>
        </p:blipFill>
        <p:spPr bwMode="auto">
          <a:xfrm>
            <a:off x="1094712" y="4994282"/>
            <a:ext cx="285511" cy="2791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honor of kings mobile game icon&quot;">
            <a:extLst>
              <a:ext uri="{FF2B5EF4-FFF2-40B4-BE49-F238E27FC236}">
                <a16:creationId xmlns:a16="http://schemas.microsoft.com/office/drawing/2014/main" id="{214296B0-1D53-41E6-9084-22E01C7A4B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4712" y="5454256"/>
            <a:ext cx="285511" cy="28551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lash of clans mobile game icon&quot;">
            <a:extLst>
              <a:ext uri="{FF2B5EF4-FFF2-40B4-BE49-F238E27FC236}">
                <a16:creationId xmlns:a16="http://schemas.microsoft.com/office/drawing/2014/main" id="{41F038B3-46AC-4E9C-9D3B-7224991491C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03" t="2885" r="4627" b="2211"/>
          <a:stretch/>
        </p:blipFill>
        <p:spPr bwMode="auto">
          <a:xfrm>
            <a:off x="1094712" y="5937038"/>
            <a:ext cx="285511" cy="28745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2862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5129EA-4451-4093-A3A8-A6AE2549F546}"/>
              </a:ext>
            </a:extLst>
          </p:cNvPr>
          <p:cNvSpPr>
            <a:spLocks noGrp="1"/>
          </p:cNvSpPr>
          <p:nvPr>
            <p:ph idx="1"/>
          </p:nvPr>
        </p:nvSpPr>
        <p:spPr/>
        <p:txBody>
          <a:bodyPr/>
          <a:lstStyle/>
          <a:p>
            <a:r>
              <a:rPr lang="en-GB" dirty="0">
                <a:hlinkClick r:id="rId2"/>
              </a:rPr>
              <a:t>https://www.isfe.eu/wp-content/uploads/2018/11/deloitte_report_isfe_2015.pdf</a:t>
            </a:r>
            <a:endParaRPr lang="en-GB" dirty="0"/>
          </a:p>
          <a:p>
            <a:r>
              <a:rPr lang="en-GB" dirty="0">
                <a:hlinkClick r:id="rId3"/>
              </a:rPr>
              <a:t>https://newzoo.com/insights/articles/the-global-games-market-will-generate-152-1-billion-in-2019-as-the-u-s-overtakes-china-as-the-biggest-market/</a:t>
            </a:r>
            <a:endParaRPr lang="en-GB" dirty="0">
              <a:hlinkClick r:id="rId4"/>
            </a:endParaRPr>
          </a:p>
          <a:p>
            <a:r>
              <a:rPr lang="en-GB" dirty="0">
                <a:hlinkClick r:id="rId4"/>
              </a:rPr>
              <a:t>https://techcrunch.com/2019/08/22/mobile-gaming-mints-money/</a:t>
            </a:r>
            <a:endParaRPr lang="en-GB" dirty="0"/>
          </a:p>
          <a:p>
            <a:endParaRPr lang="en-GB" dirty="0"/>
          </a:p>
        </p:txBody>
      </p:sp>
      <p:sp>
        <p:nvSpPr>
          <p:cNvPr id="3" name="Title 2">
            <a:extLst>
              <a:ext uri="{FF2B5EF4-FFF2-40B4-BE49-F238E27FC236}">
                <a16:creationId xmlns:a16="http://schemas.microsoft.com/office/drawing/2014/main" id="{27CF9EB1-D63D-42FF-9EB0-F80DE23A8E19}"/>
              </a:ext>
            </a:extLst>
          </p:cNvPr>
          <p:cNvSpPr>
            <a:spLocks noGrp="1"/>
          </p:cNvSpPr>
          <p:nvPr>
            <p:ph type="title"/>
          </p:nvPr>
        </p:nvSpPr>
        <p:spPr/>
        <p:txBody>
          <a:bodyPr/>
          <a:lstStyle/>
          <a:p>
            <a:r>
              <a:rPr lang="en-GB" dirty="0"/>
              <a:t>Extra Sources</a:t>
            </a:r>
          </a:p>
        </p:txBody>
      </p:sp>
    </p:spTree>
    <p:extLst>
      <p:ext uri="{BB962C8B-B14F-4D97-AF65-F5344CB8AC3E}">
        <p14:creationId xmlns:p14="http://schemas.microsoft.com/office/powerpoint/2010/main" val="1122234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SB" val="CitiLogo"/>
</p:tagLst>
</file>

<file path=ppt/tags/tag2.xml><?xml version="1.0" encoding="utf-8"?>
<p:tagLst xmlns:a="http://schemas.openxmlformats.org/drawingml/2006/main" xmlns:r="http://schemas.openxmlformats.org/officeDocument/2006/relationships" xmlns:p="http://schemas.openxmlformats.org/presentationml/2006/main">
  <p:tag name="SSB" val="CitiLogo"/>
</p:tagLst>
</file>

<file path=ppt/tags/tag3.xml><?xml version="1.0" encoding="utf-8"?>
<p:tagLst xmlns:a="http://schemas.openxmlformats.org/drawingml/2006/main" xmlns:r="http://schemas.openxmlformats.org/officeDocument/2006/relationships" xmlns:p="http://schemas.openxmlformats.org/presentationml/2006/main">
  <p:tag name="LAYOUT" val="ppLayoutTitle"/>
</p:tagLst>
</file>

<file path=ppt/tags/tag4.xml><?xml version="1.0" encoding="utf-8"?>
<p:tagLst xmlns:a="http://schemas.openxmlformats.org/drawingml/2006/main" xmlns:r="http://schemas.openxmlformats.org/officeDocument/2006/relationships" xmlns:p="http://schemas.openxmlformats.org/presentationml/2006/main">
  <p:tag name="LAYOUT" val="ppLayoutObject"/>
</p:tagLst>
</file>

<file path=ppt/tags/tag5.xml><?xml version="1.0" encoding="utf-8"?>
<p:tagLst xmlns:a="http://schemas.openxmlformats.org/drawingml/2006/main" xmlns:r="http://schemas.openxmlformats.org/officeDocument/2006/relationships" xmlns:p="http://schemas.openxmlformats.org/presentationml/2006/main">
  <p:tag name="SSB" val="PageNbr"/>
</p:tagLst>
</file>

<file path=ppt/tags/tag6.xml><?xml version="1.0" encoding="utf-8"?>
<p:tagLst xmlns:a="http://schemas.openxmlformats.org/drawingml/2006/main" xmlns:r="http://schemas.openxmlformats.org/officeDocument/2006/relationships" xmlns:p="http://schemas.openxmlformats.org/presentationml/2006/main">
  <p:tag name="SSB" val="txtPageMessage"/>
</p:tagLst>
</file>

<file path=ppt/theme/theme1.xml><?xml version="1.0" encoding="utf-8"?>
<a:theme xmlns:a="http://schemas.openxmlformats.org/drawingml/2006/main" name="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0.xml><?xml version="1.0" encoding="utf-8"?>
<a:theme xmlns:a="http://schemas.openxmlformats.org/drawingml/2006/main" name="187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11.xml><?xml version="1.0" encoding="utf-8"?>
<a:theme xmlns:a="http://schemas.openxmlformats.org/drawingml/2006/main" name="64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2.xml><?xml version="1.0" encoding="utf-8"?>
<a:theme xmlns:a="http://schemas.openxmlformats.org/drawingml/2006/main" name="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3.xml><?xml version="1.0" encoding="utf-8"?>
<a:theme xmlns:a="http://schemas.openxmlformats.org/drawingml/2006/main" name="22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14.xml><?xml version="1.0" encoding="utf-8"?>
<a:theme xmlns:a="http://schemas.openxmlformats.org/drawingml/2006/main" name="172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15.xml><?xml version="1.0" encoding="utf-8"?>
<a:theme xmlns:a="http://schemas.openxmlformats.org/drawingml/2006/main" name="3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6.xml><?xml version="1.0" encoding="utf-8"?>
<a:theme xmlns:a="http://schemas.openxmlformats.org/drawingml/2006/main" name="174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7.xml><?xml version="1.0" encoding="utf-8"?>
<a:theme xmlns:a="http://schemas.openxmlformats.org/drawingml/2006/main" name="2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8.xml><?xml version="1.0" encoding="utf-8"?>
<a:theme xmlns:a="http://schemas.openxmlformats.org/drawingml/2006/main" name="4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19.xml><?xml version="1.0" encoding="utf-8"?>
<a:theme xmlns:a="http://schemas.openxmlformats.org/drawingml/2006/main" name="6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1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0.xml><?xml version="1.0" encoding="utf-8"?>
<a:theme xmlns:a="http://schemas.openxmlformats.org/drawingml/2006/main" name="7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1.xml><?xml version="1.0" encoding="utf-8"?>
<a:theme xmlns:a="http://schemas.openxmlformats.org/drawingml/2006/main" name="3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22.xml><?xml version="1.0" encoding="utf-8"?>
<a:theme xmlns:a="http://schemas.openxmlformats.org/drawingml/2006/main" name="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3.xml><?xml version="1.0" encoding="utf-8"?>
<a:theme xmlns:a="http://schemas.openxmlformats.org/drawingml/2006/main" name="1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4.xml><?xml version="1.0" encoding="utf-8"?>
<a:theme xmlns:a="http://schemas.openxmlformats.org/drawingml/2006/main" name="ICG_Pres(A4) CIB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5.xml><?xml version="1.0" encoding="utf-8"?>
<a:theme xmlns:a="http://schemas.openxmlformats.org/drawingml/2006/main" name="4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8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7.xml><?xml version="1.0" encoding="utf-8"?>
<a:theme xmlns:a="http://schemas.openxmlformats.org/drawingml/2006/main" name="1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8.xml><?xml version="1.0" encoding="utf-8"?>
<a:theme xmlns:a="http://schemas.openxmlformats.org/drawingml/2006/main" name="9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9.xml><?xml version="1.0" encoding="utf-8"?>
<a:theme xmlns:a="http://schemas.openxmlformats.org/drawingml/2006/main" name="7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0.xml><?xml version="1.0" encoding="utf-8"?>
<a:theme xmlns:a="http://schemas.openxmlformats.org/drawingml/2006/main" name="6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31.xml><?xml version="1.0" encoding="utf-8"?>
<a:theme xmlns:a="http://schemas.openxmlformats.org/drawingml/2006/main" name="5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32.xml><?xml version="1.0" encoding="utf-8"?>
<a:theme xmlns:a="http://schemas.openxmlformats.org/drawingml/2006/main" name="10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3.xml><?xml version="1.0" encoding="utf-8"?>
<a:theme xmlns:a="http://schemas.openxmlformats.org/drawingml/2006/main" name="8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1_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5.xml><?xml version="1.0" encoding="utf-8"?>
<a:theme xmlns:a="http://schemas.openxmlformats.org/drawingml/2006/main" name="3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6.xml><?xml version="1.0" encoding="utf-8"?>
<a:theme xmlns:a="http://schemas.openxmlformats.org/drawingml/2006/main" name="5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7.xml><?xml version="1.0" encoding="utf-8"?>
<a:theme xmlns:a="http://schemas.openxmlformats.org/drawingml/2006/main" name="12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8.xml><?xml version="1.0" encoding="utf-8"?>
<a:theme xmlns:a="http://schemas.openxmlformats.org/drawingml/2006/main" name="9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39.xml><?xml version="1.0" encoding="utf-8"?>
<a:theme xmlns:a="http://schemas.openxmlformats.org/drawingml/2006/main" name="10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2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pitchFamily="34" charset="0"/>
          </a:defRPr>
        </a:defPPr>
      </a:lstStyle>
    </a:spDef>
    <a:lnDef>
      <a:spPr bwMode="auto">
        <a:xfrm>
          <a:off x="0" y="0"/>
          <a:ext cx="1" cy="1"/>
        </a:xfrm>
        <a:custGeom>
          <a:avLst/>
          <a:gdLst/>
          <a:ahLst/>
          <a:cxnLst/>
          <a:rect l="0" t="0" r="0" b="0"/>
          <a:pathLst/>
        </a:custGeom>
        <a:solidFill>
          <a:schemeClr val="folHlink"/>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Arial" pitchFamily="34" charset="0"/>
            <a:ea typeface="STKaiti" pitchFamily="2" charset="-122"/>
            <a:cs typeface="Geneva" pitchFamily="34" charset="0"/>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13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1.xml><?xml version="1.0" encoding="utf-8"?>
<a:theme xmlns:a="http://schemas.openxmlformats.org/drawingml/2006/main" name="1_ICG_Pres(A4) CIB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2.xml><?xml version="1.0" encoding="utf-8"?>
<a:theme xmlns:a="http://schemas.openxmlformats.org/drawingml/2006/main" name="11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3.xml><?xml version="1.0" encoding="utf-8"?>
<a:theme xmlns:a="http://schemas.openxmlformats.org/drawingml/2006/main" name="12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4.xml><?xml version="1.0" encoding="utf-8"?>
<a:theme xmlns:a="http://schemas.openxmlformats.org/drawingml/2006/main" name="13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45.xml><?xml version="1.0" encoding="utf-8"?>
<a:theme xmlns:a="http://schemas.openxmlformats.org/drawingml/2006/main" name="5_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6.xml><?xml version="1.0" encoding="utf-8"?>
<a:theme xmlns:a="http://schemas.openxmlformats.org/drawingml/2006/main" name="2_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theme>
</file>

<file path=ppt/theme/theme47.xml><?xml version="1.0" encoding="utf-8"?>
<a:theme xmlns:a="http://schemas.openxmlformats.org/drawingml/2006/main" name="4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8.xml><?xml version="1.0" encoding="utf-8"?>
<a:theme xmlns:a="http://schemas.openxmlformats.org/drawingml/2006/main" name="6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ICG_Pres(A4).potx" id="{1CAD92D0-11EB-452F-80BC-0D788F84B31A}" vid="{B63DEF18-A341-4094-9B81-407A50896A4C}"/>
    </a:ext>
  </a:extLst>
</a:theme>
</file>

<file path=ppt/theme/theme4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ICG_Pres(A4)_ANZ">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5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7.xml><?xml version="1.0" encoding="utf-8"?>
<a:theme xmlns:a="http://schemas.openxmlformats.org/drawingml/2006/main" name="113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8.xml><?xml version="1.0" encoding="utf-8"?>
<a:theme xmlns:a="http://schemas.openxmlformats.org/drawingml/2006/main" name="57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STKaiti"/>
        <a:cs typeface="Geneva"/>
      </a:majorFont>
      <a:minorFont>
        <a:latin typeface="Arial"/>
        <a:ea typeface="STKaiti"/>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STKaiti" pitchFamily="2" charset="-122"/>
            <a:cs typeface="Geneva"/>
          </a:defRPr>
        </a:defPPr>
      </a:lstStyle>
    </a:spDef>
    <a:lnDef>
      <a:spPr bwMode="auto">
        <a:xfrm>
          <a:off x="0" y="0"/>
          <a:ext cx="1" cy="1"/>
        </a:xfrm>
        <a:custGeom>
          <a:avLst/>
          <a:gdLst/>
          <a:ahLst/>
          <a:cxnLst/>
          <a:rect l="0" t="0" r="0" b="0"/>
          <a:pathLst/>
        </a:custGeom>
        <a:solidFill>
          <a:schemeClr val="folHlink"/>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STKaiti" pitchFamily="2" charset="-122"/>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71_ICG_Pres (A4)">
  <a:themeElements>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2_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ヒラギノ角ゴ Pro W3" pitchFamily="124" charset="-128"/>
            <a:cs typeface="Geneva"/>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ea typeface="ヒラギノ角ゴ Pro W3" pitchFamily="124" charset="-128"/>
            <a:cs typeface="Geneva"/>
          </a:defRPr>
        </a:defPPr>
      </a:lstStyle>
    </a:lnDef>
  </a:objectDefaults>
  <a:extraClrSchemeLst>
    <a:extraClrScheme>
      <a:clrScheme name="2_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8599A6104DC34A9C37FAE2DED8D6E9" ma:contentTypeVersion="0" ma:contentTypeDescription="Create a new document." ma:contentTypeScope="" ma:versionID="19877f96bfaf4df934f35472f40ea0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98F8A91-D28D-4B45-A599-44E81D535F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4ECFC81-07E9-4AA1-B0A1-D3E5048D24FA}">
  <ds:schemaRefs>
    <ds:schemaRef ds:uri="http://schemas.microsoft.com/sharepoint/v3/contenttype/forms"/>
  </ds:schemaRefs>
</ds:datastoreItem>
</file>

<file path=customXml/itemProps3.xml><?xml version="1.0" encoding="utf-8"?>
<ds:datastoreItem xmlns:ds="http://schemas.openxmlformats.org/officeDocument/2006/customXml" ds:itemID="{EB160343-857B-421C-B78C-26DAF858986D}">
  <ds:schemaRefs>
    <ds:schemaRef ds:uri="http://www.w3.org/XML/1998/namespace"/>
    <ds:schemaRef ds:uri="http://purl.org/dc/terms/"/>
    <ds:schemaRef ds:uri="http://purl.org/dc/elements/1.1/"/>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ICG_Pres(A4)</Template>
  <TotalTime>24978</TotalTime>
  <Words>551</Words>
  <Application>Microsoft Office PowerPoint</Application>
  <PresentationFormat>A4 Paper (210x297 mm)</PresentationFormat>
  <Paragraphs>69</Paragraphs>
  <Slides>3</Slides>
  <Notes>1</Notes>
  <HiddenSlides>0</HiddenSlides>
  <MMClips>0</MMClips>
  <ScaleCrop>false</ScaleCrop>
  <HeadingPairs>
    <vt:vector size="6" baseType="variant">
      <vt:variant>
        <vt:lpstr>Fonts Used</vt:lpstr>
      </vt:variant>
      <vt:variant>
        <vt:i4>3</vt:i4>
      </vt:variant>
      <vt:variant>
        <vt:lpstr>Theme</vt:lpstr>
      </vt:variant>
      <vt:variant>
        <vt:i4>48</vt:i4>
      </vt:variant>
      <vt:variant>
        <vt:lpstr>Slide Titles</vt:lpstr>
      </vt:variant>
      <vt:variant>
        <vt:i4>3</vt:i4>
      </vt:variant>
    </vt:vector>
  </HeadingPairs>
  <TitlesOfParts>
    <vt:vector size="54" baseType="lpstr">
      <vt:lpstr>Arial</vt:lpstr>
      <vt:lpstr>Symbol</vt:lpstr>
      <vt:lpstr>Wingdings</vt:lpstr>
      <vt:lpstr>ICG_Pres(A4)</vt:lpstr>
      <vt:lpstr>1_ICG_Pres(A4)</vt:lpstr>
      <vt:lpstr>ICG_Pres(A4)_ANZ</vt:lpstr>
      <vt:lpstr>2_ICG_Pres (A4)</vt:lpstr>
      <vt:lpstr>1_ICG_Pres(A4)_ANZ</vt:lpstr>
      <vt:lpstr>2_ICG_Pres(A4)</vt:lpstr>
      <vt:lpstr>113_ICG_Pres (A4)</vt:lpstr>
      <vt:lpstr>57_ICG_Pres (A4)</vt:lpstr>
      <vt:lpstr>171_ICG_Pres (A4)</vt:lpstr>
      <vt:lpstr>187_ICG_Pres (A4)</vt:lpstr>
      <vt:lpstr>64_ICG_Pres (A4)</vt:lpstr>
      <vt:lpstr>ICG_Pres (Letter)</vt:lpstr>
      <vt:lpstr>22_ICG_Pres (A4)</vt:lpstr>
      <vt:lpstr>172_ICG_Pres (A4)</vt:lpstr>
      <vt:lpstr>3_ICG_Pres(A4)</vt:lpstr>
      <vt:lpstr>174_ICG_Pres (A4)</vt:lpstr>
      <vt:lpstr>2_ICG_Pres (Letter)</vt:lpstr>
      <vt:lpstr>4_ICG_Pres(A4)</vt:lpstr>
      <vt:lpstr>6_ICG_Pres(A4)_ANZ</vt:lpstr>
      <vt:lpstr>7_ICG_Pres(A4)_ANZ</vt:lpstr>
      <vt:lpstr>3_ICG_Pres (A4)</vt:lpstr>
      <vt:lpstr>ICG_Pres (A4)</vt:lpstr>
      <vt:lpstr>1_ICG_Pres (A4)</vt:lpstr>
      <vt:lpstr>ICG_Pres(A4) CIB_ANZ</vt:lpstr>
      <vt:lpstr>4_ICG_Pres (A4)</vt:lpstr>
      <vt:lpstr>8_ICG_Pres(A4)_ANZ</vt:lpstr>
      <vt:lpstr>1_ICG_Pres (Letter)</vt:lpstr>
      <vt:lpstr>9_ICG_Pres(A4)_ANZ</vt:lpstr>
      <vt:lpstr>7_ICG_Pres (A4)</vt:lpstr>
      <vt:lpstr>6_ICG_Pres (A4)</vt:lpstr>
      <vt:lpstr>5_ICG_Pres (A4)</vt:lpstr>
      <vt:lpstr>10_ICG_Pres(A4)_ANZ</vt:lpstr>
      <vt:lpstr>8_ICG_Pres (A4)</vt:lpstr>
      <vt:lpstr>1_ICG_Pres(Letter)</vt:lpstr>
      <vt:lpstr>3_ICG_Pres (Letter)</vt:lpstr>
      <vt:lpstr>5_ICG_Pres(A4)</vt:lpstr>
      <vt:lpstr>12_ICG_Pres(A4)_ANZ</vt:lpstr>
      <vt:lpstr>9_ICG_Pres (A4)</vt:lpstr>
      <vt:lpstr>10_ICG_Pres (A4)</vt:lpstr>
      <vt:lpstr>13_ICG_Pres(A4)_ANZ</vt:lpstr>
      <vt:lpstr>1_ICG_Pres(A4) CIB_ANZ</vt:lpstr>
      <vt:lpstr>11_ICG_Pres (A4)</vt:lpstr>
      <vt:lpstr>12_ICG_Pres (A4)</vt:lpstr>
      <vt:lpstr>13_ICG_Pres (A4)</vt:lpstr>
      <vt:lpstr>5_ICG_Pres(Letter)</vt:lpstr>
      <vt:lpstr>2_ICG_Pres(Letter)</vt:lpstr>
      <vt:lpstr>4_ICG_Pres (Letter)</vt:lpstr>
      <vt:lpstr>6_ICG_Pres(A4)</vt:lpstr>
      <vt:lpstr>Industry overview and acquisition rationale  </vt:lpstr>
      <vt:lpstr>Industry overview and strategic rationale</vt:lpstr>
      <vt:lpstr>Extra Sources</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Casper, Peter [ICG-CIB]</dc:creator>
  <cp:lastModifiedBy>Mark Kleyner</cp:lastModifiedBy>
  <cp:revision>1726</cp:revision>
  <cp:lastPrinted>2018-10-30T01:55:39Z</cp:lastPrinted>
  <dcterms:created xsi:type="dcterms:W3CDTF">2017-05-05T01:00:02Z</dcterms:created>
  <dcterms:modified xsi:type="dcterms:W3CDTF">2019-11-06T15:55:10Z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B_DisclaimerDB">
    <vt:bool>true</vt:bool>
  </property>
  <property fmtid="{D5CDD505-2E9C-101B-9397-08002B2CF9AE}" pid="3" name="ICGToolkitIsDisclaimer">
    <vt:bool>false</vt:bool>
  </property>
  <property fmtid="{D5CDD505-2E9C-101B-9397-08002B2CF9AE}" pid="4" name="ContentTypeId">
    <vt:lpwstr>0x010100628599A6104DC34A9C37FAE2DED8D6E9</vt:lpwstr>
  </property>
  <property fmtid="{D5CDD505-2E9C-101B-9397-08002B2CF9AE}" pid="5" name="SectionTitleAlign">
    <vt:lpwstr>L</vt:lpwstr>
  </property>
  <property fmtid="{D5CDD505-2E9C-101B-9397-08002B2CF9AE}" pid="6" name="PageNumberTop">
    <vt:lpwstr>523.4</vt:lpwstr>
  </property>
  <property fmtid="{D5CDD505-2E9C-101B-9397-08002B2CF9AE}" pid="7" name="PageNumberLeft">
    <vt:lpwstr>13</vt:lpwstr>
  </property>
  <property fmtid="{D5CDD505-2E9C-101B-9397-08002B2CF9AE}" pid="8" name="PageNumberCentre">
    <vt:lpwstr>390</vt:lpwstr>
  </property>
  <property fmtid="{D5CDD505-2E9C-101B-9397-08002B2CF9AE}" pid="9" name="PageNumSectionTitleDiff">
    <vt:lpwstr>20</vt:lpwstr>
  </property>
  <property fmtid="{D5CDD505-2E9C-101B-9397-08002B2CF9AE}" pid="10" name="SectionTitleTop">
    <vt:lpwstr>523.4</vt:lpwstr>
  </property>
  <property fmtid="{D5CDD505-2E9C-101B-9397-08002B2CF9AE}" pid="11" name="SectionTitleLeft">
    <vt:lpwstr>33</vt:lpwstr>
  </property>
  <property fmtid="{D5CDD505-2E9C-101B-9397-08002B2CF9AE}" pid="12" name="PageNumAlign">
    <vt:lpwstr>L</vt:lpwstr>
  </property>
  <property fmtid="{D5CDD505-2E9C-101B-9397-08002B2CF9AE}" pid="13" name="TOCOpt">
    <vt:lpwstr>1</vt:lpwstr>
  </property>
  <property fmtid="{D5CDD505-2E9C-101B-9397-08002B2CF9AE}" pid="14" name="PNSOpt">
    <vt:lpwstr>1</vt:lpwstr>
  </property>
  <property fmtid="{D5CDD505-2E9C-101B-9397-08002B2CF9AE}" pid="15" name="Is_Custom_Template">
    <vt:lpwstr>false</vt:lpwstr>
  </property>
  <property fmtid="{D5CDD505-2E9C-101B-9397-08002B2CF9AE}" pid="16" name="TOCHeaderTop">
    <vt:lpwstr>0</vt:lpwstr>
  </property>
  <property fmtid="{D5CDD505-2E9C-101B-9397-08002B2CF9AE}" pid="17" name="TOCHeaderLeft">
    <vt:lpwstr>0</vt:lpwstr>
  </property>
  <property fmtid="{D5CDD505-2E9C-101B-9397-08002B2CF9AE}" pid="18" name="CitiLogoTop">
    <vt:lpwstr>0</vt:lpwstr>
  </property>
  <property fmtid="{D5CDD505-2E9C-101B-9397-08002B2CF9AE}" pid="19" name="CitiLogoLeft">
    <vt:lpwstr>0</vt:lpwstr>
  </property>
  <property fmtid="{D5CDD505-2E9C-101B-9397-08002B2CF9AE}" pid="20" name="Pitchbook Compatible">
    <vt:lpwstr>Yes</vt:lpwstr>
  </property>
</Properties>
</file>