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6.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7.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8.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9.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10.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11.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12.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13.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14.xml" ContentType="application/vnd.openxmlformats-officedocument.theme+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theme/theme15.xml" ContentType="application/vnd.openxmlformats-officedocument.theme+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16.xml" ContentType="application/vnd.openxmlformats-officedocument.theme+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17.xml" ContentType="application/vnd.openxmlformats-officedocument.theme+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theme/theme18.xml" ContentType="application/vnd.openxmlformats-officedocument.theme+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19.xml" ContentType="application/vnd.openxmlformats-officedocument.theme+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theme/theme20.xml" ContentType="application/vnd.openxmlformats-officedocument.theme+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theme/theme21.xml" ContentType="application/vnd.openxmlformats-officedocument.theme+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22.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theme/theme23.xml" ContentType="application/vnd.openxmlformats-officedocument.theme+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24.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theme/theme25.xml" ContentType="application/vnd.openxmlformats-officedocument.theme+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theme/theme26.xml" ContentType="application/vnd.openxmlformats-officedocument.theme+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theme/theme27.xml" ContentType="application/vnd.openxmlformats-officedocument.theme+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theme/theme28.xml" ContentType="application/vnd.openxmlformats-officedocument.theme+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theme/theme29.xml" ContentType="application/vnd.openxmlformats-officedocument.theme+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theme/theme30.xml" ContentType="application/vnd.openxmlformats-officedocument.theme+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theme/theme31.xml" ContentType="application/vnd.openxmlformats-officedocument.theme+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theme/theme32.xml" ContentType="application/vnd.openxmlformats-officedocument.theme+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theme/theme33.xml" ContentType="application/vnd.openxmlformats-officedocument.theme+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theme/theme34.xml" ContentType="application/vnd.openxmlformats-officedocument.theme+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theme/theme35.xml" ContentType="application/vnd.openxmlformats-officedocument.theme+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theme/theme36.xml" ContentType="application/vnd.openxmlformats-officedocument.theme+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theme/theme37.xml" ContentType="application/vnd.openxmlformats-officedocument.theme+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theme/theme38.xml" ContentType="application/vnd.openxmlformats-officedocument.theme+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theme/theme39.xml" ContentType="application/vnd.openxmlformats-officedocument.theme+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theme/theme40.xml" ContentType="application/vnd.openxmlformats-officedocument.theme+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theme/theme41.xml" ContentType="application/vnd.openxmlformats-officedocument.theme+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theme/theme42.xml" ContentType="application/vnd.openxmlformats-officedocument.theme+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theme/theme43.xml" ContentType="application/vnd.openxmlformats-officedocument.theme+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theme/theme44.xml" ContentType="application/vnd.openxmlformats-officedocument.theme+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theme/theme45.xml" ContentType="application/vnd.openxmlformats-officedocument.theme+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theme/theme46.xml" ContentType="application/vnd.openxmlformats-officedocument.theme+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theme/theme47.xml" ContentType="application/vnd.openxmlformats-officedocument.theme+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theme/theme48.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49.xml" ContentType="application/vnd.openxmlformats-officedocument.theme+xml"/>
  <Override PartName="/ppt/theme/theme50.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7" r:id="rId5"/>
    <p:sldMasterId id="2147483687" r:id="rId6"/>
    <p:sldMasterId id="2147483695" r:id="rId7"/>
    <p:sldMasterId id="2147483710" r:id="rId8"/>
    <p:sldMasterId id="2147483720" r:id="rId9"/>
    <p:sldMasterId id="2147483731" r:id="rId10"/>
    <p:sldMasterId id="2147483743" r:id="rId11"/>
    <p:sldMasterId id="2147483759" r:id="rId12"/>
    <p:sldMasterId id="2147483772" r:id="rId13"/>
    <p:sldMasterId id="2147483785" r:id="rId14"/>
    <p:sldMasterId id="2147483792" r:id="rId15"/>
    <p:sldMasterId id="2147483800" r:id="rId16"/>
    <p:sldMasterId id="2147483814" r:id="rId17"/>
    <p:sldMasterId id="2147483828" r:id="rId18"/>
    <p:sldMasterId id="2147483837" r:id="rId19"/>
    <p:sldMasterId id="2147483864" r:id="rId20"/>
    <p:sldMasterId id="2147483908" r:id="rId21"/>
    <p:sldMasterId id="2147483917" r:id="rId22"/>
    <p:sldMasterId id="2147483926" r:id="rId23"/>
    <p:sldMasterId id="2147483936" r:id="rId24"/>
    <p:sldMasterId id="2147483949" r:id="rId25"/>
    <p:sldMasterId id="2147483962" r:id="rId26"/>
    <p:sldMasterId id="2147483967" r:id="rId27"/>
    <p:sldMasterId id="2147483975" r:id="rId28"/>
    <p:sldMasterId id="2147483989" r:id="rId29"/>
    <p:sldMasterId id="2147483998" r:id="rId30"/>
    <p:sldMasterId id="2147484009" r:id="rId31"/>
    <p:sldMasterId id="2147484019" r:id="rId32"/>
    <p:sldMasterId id="2147484033" r:id="rId33"/>
    <p:sldMasterId id="2147484045" r:id="rId34"/>
    <p:sldMasterId id="2147484057" r:id="rId35"/>
    <p:sldMasterId id="2147484079" r:id="rId36"/>
    <p:sldMasterId id="2147484092" r:id="rId37"/>
    <p:sldMasterId id="2147484100" r:id="rId38"/>
    <p:sldMasterId id="2147484109" r:id="rId39"/>
    <p:sldMasterId id="2147484118" r:id="rId40"/>
    <p:sldMasterId id="2147484127" r:id="rId41"/>
    <p:sldMasterId id="2147484133" r:id="rId42"/>
    <p:sldMasterId id="2147484139" r:id="rId43"/>
    <p:sldMasterId id="2147484151" r:id="rId44"/>
    <p:sldMasterId id="2147484160" r:id="rId45"/>
    <p:sldMasterId id="2147484166" r:id="rId46"/>
    <p:sldMasterId id="2147484173" r:id="rId47"/>
    <p:sldMasterId id="2147484186" r:id="rId48"/>
    <p:sldMasterId id="2147484196" r:id="rId49"/>
    <p:sldMasterId id="2147484204" r:id="rId50"/>
    <p:sldMasterId id="2147484215" r:id="rId51"/>
  </p:sldMasterIdLst>
  <p:notesMasterIdLst>
    <p:notesMasterId r:id="rId55"/>
  </p:notesMasterIdLst>
  <p:handoutMasterIdLst>
    <p:handoutMasterId r:id="rId56"/>
  </p:handoutMasterIdLst>
  <p:sldIdLst>
    <p:sldId id="1006" r:id="rId52"/>
    <p:sldId id="1017" r:id="rId53"/>
    <p:sldId id="1007" r:id="rId54"/>
  </p:sldIdLst>
  <p:sldSz cx="9906000" cy="6858000" type="A4"/>
  <p:notesSz cx="6896100" cy="9931400"/>
  <p:defaultTex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2" orient="horz" pos="2341">
          <p15:clr>
            <a:srgbClr val="A4A3A4"/>
          </p15:clr>
        </p15:guide>
        <p15:guide id="3" orient="horz" pos="294">
          <p15:clr>
            <a:srgbClr val="A4A3A4"/>
          </p15:clr>
        </p15:guide>
        <p15:guide id="4" orient="horz" pos="672" userDrawn="1">
          <p15:clr>
            <a:srgbClr val="A4A3A4"/>
          </p15:clr>
        </p15:guide>
        <p15:guide id="5" orient="horz" pos="816" userDrawn="1">
          <p15:clr>
            <a:srgbClr val="A4A3A4"/>
          </p15:clr>
        </p15:guide>
        <p15:guide id="6" orient="horz" pos="3888" userDrawn="1">
          <p15:clr>
            <a:srgbClr val="A4A3A4"/>
          </p15:clr>
        </p15:guide>
        <p15:guide id="7" orient="horz" pos="2256" userDrawn="1">
          <p15:clr>
            <a:srgbClr val="A4A3A4"/>
          </p15:clr>
        </p15:guide>
        <p15:guide id="8" orient="horz" pos="432">
          <p15:clr>
            <a:srgbClr val="A4A3A4"/>
          </p15:clr>
        </p15:guide>
        <p15:guide id="9" orient="horz" pos="2448" userDrawn="1">
          <p15:clr>
            <a:srgbClr val="A4A3A4"/>
          </p15:clr>
        </p15:guide>
        <p15:guide id="11" pos="3120" userDrawn="1">
          <p15:clr>
            <a:srgbClr val="A4A3A4"/>
          </p15:clr>
        </p15:guide>
        <p15:guide id="13" pos="95">
          <p15:clr>
            <a:srgbClr val="A4A3A4"/>
          </p15:clr>
        </p15:guide>
        <p15:guide id="14" pos="6144" userDrawn="1">
          <p15:clr>
            <a:srgbClr val="A4A3A4"/>
          </p15:clr>
        </p15:guide>
        <p15:guide id="15" pos="3024" userDrawn="1">
          <p15:clr>
            <a:srgbClr val="A4A3A4"/>
          </p15:clr>
        </p15:guide>
        <p15:guide id="16" pos="32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0404"/>
    <a:srgbClr val="002D72"/>
    <a:srgbClr val="F0F2F6"/>
    <a:srgbClr val="EBEEF4"/>
    <a:srgbClr val="00BDF2"/>
    <a:srgbClr val="CCF2FC"/>
    <a:srgbClr val="99ABC7"/>
    <a:srgbClr val="97999B"/>
    <a:srgbClr val="53565A"/>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9800" autoAdjust="0"/>
  </p:normalViewPr>
  <p:slideViewPr>
    <p:cSldViewPr snapToGrid="0">
      <p:cViewPr>
        <p:scale>
          <a:sx n="118" d="100"/>
          <a:sy n="118" d="100"/>
        </p:scale>
        <p:origin x="696" y="144"/>
      </p:cViewPr>
      <p:guideLst>
        <p:guide orient="horz" pos="2341"/>
        <p:guide orient="horz" pos="294"/>
        <p:guide orient="horz" pos="672"/>
        <p:guide orient="horz" pos="816"/>
        <p:guide orient="horz" pos="3888"/>
        <p:guide orient="horz" pos="2256"/>
        <p:guide orient="horz" pos="432"/>
        <p:guide orient="horz" pos="2448"/>
        <p:guide pos="3120"/>
        <p:guide pos="95"/>
        <p:guide pos="6144"/>
        <p:guide pos="3024"/>
        <p:guide pos="3216"/>
      </p:guideLst>
    </p:cSldViewPr>
  </p:slideViewPr>
  <p:outlineViewPr>
    <p:cViewPr>
      <p:scale>
        <a:sx n="33" d="100"/>
        <a:sy n="33" d="100"/>
      </p:scale>
      <p:origin x="0" y="5088"/>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Master" Target="slideMasters/slideMaster23.xml"/><Relationship Id="rId39" Type="http://schemas.openxmlformats.org/officeDocument/2006/relationships/slideMaster" Target="slideMasters/slideMaster36.xml"/><Relationship Id="rId21" Type="http://schemas.openxmlformats.org/officeDocument/2006/relationships/slideMaster" Target="slideMasters/slideMaster18.xml"/><Relationship Id="rId34" Type="http://schemas.openxmlformats.org/officeDocument/2006/relationships/slideMaster" Target="slideMasters/slideMaster31.xml"/><Relationship Id="rId42" Type="http://schemas.openxmlformats.org/officeDocument/2006/relationships/slideMaster" Target="slideMasters/slideMaster39.xml"/><Relationship Id="rId47" Type="http://schemas.openxmlformats.org/officeDocument/2006/relationships/slideMaster" Target="slideMasters/slideMaster44.xml"/><Relationship Id="rId50" Type="http://schemas.openxmlformats.org/officeDocument/2006/relationships/slideMaster" Target="slideMasters/slideMaster47.xml"/><Relationship Id="rId55" Type="http://schemas.openxmlformats.org/officeDocument/2006/relationships/notesMaster" Target="notesMasters/notesMaster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Master" Target="slideMasters/slideMaster26.xml"/><Relationship Id="rId11" Type="http://schemas.openxmlformats.org/officeDocument/2006/relationships/slideMaster" Target="slideMasters/slideMaster8.xml"/><Relationship Id="rId24" Type="http://schemas.openxmlformats.org/officeDocument/2006/relationships/slideMaster" Target="slideMasters/slideMaster21.xml"/><Relationship Id="rId32" Type="http://schemas.openxmlformats.org/officeDocument/2006/relationships/slideMaster" Target="slideMasters/slideMaster29.xml"/><Relationship Id="rId37" Type="http://schemas.openxmlformats.org/officeDocument/2006/relationships/slideMaster" Target="slideMasters/slideMaster34.xml"/><Relationship Id="rId40" Type="http://schemas.openxmlformats.org/officeDocument/2006/relationships/slideMaster" Target="slideMasters/slideMaster37.xml"/><Relationship Id="rId45" Type="http://schemas.openxmlformats.org/officeDocument/2006/relationships/slideMaster" Target="slideMasters/slideMaster42.xml"/><Relationship Id="rId53" Type="http://schemas.openxmlformats.org/officeDocument/2006/relationships/slide" Target="slides/slide2.xml"/><Relationship Id="rId58" Type="http://schemas.openxmlformats.org/officeDocument/2006/relationships/viewProps" Target="viewProps.xml"/><Relationship Id="rId5" Type="http://schemas.openxmlformats.org/officeDocument/2006/relationships/slideMaster" Target="slideMasters/slideMaster2.xml"/><Relationship Id="rId19" Type="http://schemas.openxmlformats.org/officeDocument/2006/relationships/slideMaster" Target="slideMasters/slideMaster16.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Master" Target="slideMasters/slideMaster19.xml"/><Relationship Id="rId27" Type="http://schemas.openxmlformats.org/officeDocument/2006/relationships/slideMaster" Target="slideMasters/slideMaster24.xml"/><Relationship Id="rId30" Type="http://schemas.openxmlformats.org/officeDocument/2006/relationships/slideMaster" Target="slideMasters/slideMaster27.xml"/><Relationship Id="rId35" Type="http://schemas.openxmlformats.org/officeDocument/2006/relationships/slideMaster" Target="slideMasters/slideMaster32.xml"/><Relationship Id="rId43" Type="http://schemas.openxmlformats.org/officeDocument/2006/relationships/slideMaster" Target="slideMasters/slideMaster40.xml"/><Relationship Id="rId48" Type="http://schemas.openxmlformats.org/officeDocument/2006/relationships/slideMaster" Target="slideMasters/slideMaster45.xml"/><Relationship Id="rId56" Type="http://schemas.openxmlformats.org/officeDocument/2006/relationships/handoutMaster" Target="handoutMasters/handoutMaster1.xml"/><Relationship Id="rId8" Type="http://schemas.openxmlformats.org/officeDocument/2006/relationships/slideMaster" Target="slideMasters/slideMaster5.xml"/><Relationship Id="rId51" Type="http://schemas.openxmlformats.org/officeDocument/2006/relationships/slideMaster" Target="slideMasters/slideMaster48.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Master" Target="slideMasters/slideMaster22.xml"/><Relationship Id="rId33" Type="http://schemas.openxmlformats.org/officeDocument/2006/relationships/slideMaster" Target="slideMasters/slideMaster30.xml"/><Relationship Id="rId38" Type="http://schemas.openxmlformats.org/officeDocument/2006/relationships/slideMaster" Target="slideMasters/slideMaster35.xml"/><Relationship Id="rId46" Type="http://schemas.openxmlformats.org/officeDocument/2006/relationships/slideMaster" Target="slideMasters/slideMaster43.xml"/><Relationship Id="rId59" Type="http://schemas.openxmlformats.org/officeDocument/2006/relationships/theme" Target="theme/theme1.xml"/><Relationship Id="rId20" Type="http://schemas.openxmlformats.org/officeDocument/2006/relationships/slideMaster" Target="slideMasters/slideMaster17.xml"/><Relationship Id="rId41" Type="http://schemas.openxmlformats.org/officeDocument/2006/relationships/slideMaster" Target="slideMasters/slideMaster38.xml"/><Relationship Id="rId54" Type="http://schemas.openxmlformats.org/officeDocument/2006/relationships/slide" Target="slides/slide3.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Master" Target="slideMasters/slideMaster12.xml"/><Relationship Id="rId23" Type="http://schemas.openxmlformats.org/officeDocument/2006/relationships/slideMaster" Target="slideMasters/slideMaster20.xml"/><Relationship Id="rId28" Type="http://schemas.openxmlformats.org/officeDocument/2006/relationships/slideMaster" Target="slideMasters/slideMaster25.xml"/><Relationship Id="rId36" Type="http://schemas.openxmlformats.org/officeDocument/2006/relationships/slideMaster" Target="slideMasters/slideMaster33.xml"/><Relationship Id="rId49" Type="http://schemas.openxmlformats.org/officeDocument/2006/relationships/slideMaster" Target="slideMasters/slideMaster46.xml"/><Relationship Id="rId57" Type="http://schemas.openxmlformats.org/officeDocument/2006/relationships/presProps" Target="presProps.xml"/><Relationship Id="rId10" Type="http://schemas.openxmlformats.org/officeDocument/2006/relationships/slideMaster" Target="slideMasters/slideMaster7.xml"/><Relationship Id="rId31" Type="http://schemas.openxmlformats.org/officeDocument/2006/relationships/slideMaster" Target="slideMasters/slideMaster28.xml"/><Relationship Id="rId44" Type="http://schemas.openxmlformats.org/officeDocument/2006/relationships/slideMaster" Target="slideMasters/slideMaster41.xml"/><Relationship Id="rId52" Type="http://schemas.openxmlformats.org/officeDocument/2006/relationships/slide" Target="slides/slide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2" y="3"/>
            <a:ext cx="2997956" cy="488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067" tIns="44032" rIns="88067" bIns="44032" numCol="1" anchor="t" anchorCtr="0" compatLnSpc="1">
            <a:prstTxWarp prst="textNoShape">
              <a:avLst/>
            </a:prstTxWarp>
          </a:bodyPr>
          <a:lstStyle>
            <a:lvl1pPr algn="l" defTabSz="881149">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898146" y="3"/>
            <a:ext cx="2997955" cy="488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067" tIns="44032" rIns="88067" bIns="44032" numCol="1" anchor="t" anchorCtr="0" compatLnSpc="1">
            <a:prstTxWarp prst="textNoShape">
              <a:avLst/>
            </a:prstTxWarp>
          </a:bodyPr>
          <a:lstStyle>
            <a:lvl1pPr algn="r" defTabSz="881149">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2" y="9442997"/>
            <a:ext cx="2997956" cy="488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067" tIns="44032" rIns="88067" bIns="44032" numCol="1" anchor="b" anchorCtr="0" compatLnSpc="1">
            <a:prstTxWarp prst="textNoShape">
              <a:avLst/>
            </a:prstTxWarp>
          </a:bodyPr>
          <a:lstStyle>
            <a:lvl1pPr algn="l" defTabSz="881149">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898146" y="9442997"/>
            <a:ext cx="2997955" cy="488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067" tIns="44032" rIns="88067" bIns="44032" numCol="1" anchor="b" anchorCtr="0" compatLnSpc="1">
            <a:prstTxWarp prst="textNoShape">
              <a:avLst/>
            </a:prstTxWarp>
          </a:bodyPr>
          <a:lstStyle>
            <a:lvl1pPr algn="r" defTabSz="881149">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86703" cy="494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735" tIns="44866" rIns="89735" bIns="44866" numCol="1" anchor="t" anchorCtr="0" compatLnSpc="1">
            <a:prstTxWarp prst="textNoShape">
              <a:avLst/>
            </a:prstTxWarp>
          </a:bodyPr>
          <a:lstStyle>
            <a:lvl1pPr algn="l" defTabSz="896998">
              <a:defRPr sz="1100" smtClean="0"/>
            </a:lvl1pPr>
          </a:lstStyle>
          <a:p>
            <a:pPr>
              <a:defRPr/>
            </a:pPr>
            <a:endParaRPr lang="en-US" dirty="0"/>
          </a:p>
        </p:txBody>
      </p:sp>
      <p:sp>
        <p:nvSpPr>
          <p:cNvPr id="29699" name="Rectangle 3"/>
          <p:cNvSpPr>
            <a:spLocks noGrp="1" noChangeArrowheads="1"/>
          </p:cNvSpPr>
          <p:nvPr>
            <p:ph type="dt" idx="1"/>
          </p:nvPr>
        </p:nvSpPr>
        <p:spPr bwMode="auto">
          <a:xfrm>
            <a:off x="3907791" y="0"/>
            <a:ext cx="2986703" cy="494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735" tIns="44866" rIns="89735" bIns="44866" numCol="1" anchor="t" anchorCtr="0" compatLnSpc="1">
            <a:prstTxWarp prst="textNoShape">
              <a:avLst/>
            </a:prstTxWarp>
          </a:bodyPr>
          <a:lstStyle>
            <a:lvl1pPr algn="r" defTabSz="896998">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758825" y="746125"/>
            <a:ext cx="5378450" cy="3724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88003" y="4717535"/>
            <a:ext cx="5520095" cy="44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735" tIns="44866" rIns="89735" bIns="448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0" y="9436657"/>
            <a:ext cx="2986703" cy="49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735" tIns="44866" rIns="89735" bIns="44866" numCol="1" anchor="b" anchorCtr="0" compatLnSpc="1">
            <a:prstTxWarp prst="textNoShape">
              <a:avLst/>
            </a:prstTxWarp>
          </a:bodyPr>
          <a:lstStyle>
            <a:lvl1pPr algn="l" defTabSz="896998">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07791" y="9436657"/>
            <a:ext cx="2986703" cy="49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735" tIns="44866" rIns="89735" bIns="44866" numCol="1" anchor="b" anchorCtr="0" compatLnSpc="1">
            <a:prstTxWarp prst="textNoShape">
              <a:avLst/>
            </a:prstTxWarp>
          </a:bodyPr>
          <a:lstStyle>
            <a:lvl1pPr algn="r" defTabSz="896998">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0413" y="747713"/>
            <a:ext cx="5375275" cy="3721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solidFill>
                  <a:prstClr val="black"/>
                </a:solidFill>
              </a:rPr>
              <a:pPr>
                <a:defRPr/>
              </a:pPr>
              <a:t>2</a:t>
            </a:fld>
            <a:endParaRPr lang="en-US" dirty="0">
              <a:solidFill>
                <a:prstClr val="black"/>
              </a:solidFill>
            </a:endParaRPr>
          </a:p>
        </p:txBody>
      </p:sp>
    </p:spTree>
    <p:extLst>
      <p:ext uri="{BB962C8B-B14F-4D97-AF65-F5344CB8AC3E}">
        <p14:creationId xmlns:p14="http://schemas.microsoft.com/office/powerpoint/2010/main" val="11922143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8.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9.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0.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2.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3.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5.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6.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7.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8.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5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9.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0.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2.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9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4.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5.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2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6.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3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7.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4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8.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4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5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1.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5.xml"/></Relationships>
</file>

<file path=ppt/slideLayouts/_rels/slideLayout37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3.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37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4.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8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5.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39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6.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0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7.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7.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1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Master" Target="../slideMasters/slideMaster48.xml"/><Relationship Id="rId1" Type="http://schemas.openxmlformats.org/officeDocument/2006/relationships/tags" Target="../tags/tag2.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endParaRPr lang="en-US" noProof="0" dirty="0"/>
          </a:p>
        </p:txBody>
      </p:sp>
      <p:sp>
        <p:nvSpPr>
          <p:cNvPr id="37893" name="Rectangle 83"/>
          <p:cNvSpPr>
            <a:spLocks noGrp="1" noChangeArrowheads="1"/>
          </p:cNvSpPr>
          <p:nvPr>
            <p:ph type="ctrTitle"/>
          </p:nvPr>
        </p:nvSpPr>
        <p:spPr>
          <a:xfrm>
            <a:off x="152400" y="263176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319705792"/>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solidFill>
            <a:schemeClr val="bg1"/>
          </a:solidFill>
        </p:spPr>
        <p:txBody>
          <a:bodyPr/>
          <a:lstStyle/>
          <a:p>
            <a:r>
              <a:rPr lang="en-US"/>
              <a:t>Click to edit Master title style</a:t>
            </a:r>
            <a:endParaRPr lang="en-US" dirty="0"/>
          </a:p>
        </p:txBody>
      </p:sp>
    </p:spTree>
    <p:extLst>
      <p:ext uri="{BB962C8B-B14F-4D97-AF65-F5344CB8AC3E}">
        <p14:creationId xmlns:p14="http://schemas.microsoft.com/office/powerpoint/2010/main" val="293780641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49"/>
            <a:ext cx="3259138" cy="61555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5634140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9564"/>
            <a:ext cx="5943600" cy="30777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9615082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63039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4268" y="60326"/>
            <a:ext cx="369332" cy="6111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60326"/>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697893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9656324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83"/>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1383553791"/>
      </p:ext>
    </p:extLst>
  </p:cSld>
  <p:clrMapOvr>
    <a:masterClrMapping/>
  </p:clrMapOvr>
  <p:hf hdr="0"/>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334770232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05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0392348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224712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07372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347852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endParaRPr lang="en-US" noProof="0" dirty="0"/>
          </a:p>
        </p:txBody>
      </p:sp>
      <p:sp>
        <p:nvSpPr>
          <p:cNvPr id="37893" name="Rectangle 83"/>
          <p:cNvSpPr>
            <a:spLocks noGrp="1" noChangeArrowheads="1"/>
          </p:cNvSpPr>
          <p:nvPr>
            <p:ph type="ctrTitle"/>
          </p:nvPr>
        </p:nvSpPr>
        <p:spPr>
          <a:xfrm>
            <a:off x="152400" y="2631765"/>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415212089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solidFill>
            <a:schemeClr val="bg1"/>
          </a:solidFill>
        </p:spPr>
        <p:txBody>
          <a:bodyPr/>
          <a:lstStyle/>
          <a:p>
            <a:r>
              <a:rPr lang="en-US"/>
              <a:t>Click to edit Master title style</a:t>
            </a:r>
            <a:endParaRPr lang="en-US" dirty="0"/>
          </a:p>
        </p:txBody>
      </p:sp>
    </p:spTree>
    <p:extLst>
      <p:ext uri="{BB962C8B-B14F-4D97-AF65-F5344CB8AC3E}">
        <p14:creationId xmlns:p14="http://schemas.microsoft.com/office/powerpoint/2010/main" val="6176254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3553519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8"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9562785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5960657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8915497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0689381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83"/>
          <p:cNvSpPr>
            <a:spLocks noGrp="1" noChangeArrowheads="1"/>
          </p:cNvSpPr>
          <p:nvPr>
            <p:ph type="ctrTitle"/>
          </p:nvPr>
        </p:nvSpPr>
        <p:spPr>
          <a:xfrm>
            <a:off x="152400" y="2631789"/>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388984003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073342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80270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6"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7581621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4"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994986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393"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93"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258835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256744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375265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49"/>
            <a:ext cx="3259138" cy="61555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0738965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9592"/>
            <a:ext cx="5943600" cy="30777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0459735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684462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4268" y="60326"/>
            <a:ext cx="369332" cy="6111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60326"/>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832079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0858863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52400" y="60326"/>
            <a:ext cx="9599613" cy="377825"/>
          </a:xfrm>
        </p:spPr>
        <p:txBody>
          <a:bodyPr/>
          <a:lstStyle/>
          <a:p>
            <a:r>
              <a:rPr lang="en-US"/>
              <a:t>Click to edit Master title style</a:t>
            </a:r>
            <a:endParaRPr lang="en-GB"/>
          </a:p>
        </p:txBody>
      </p:sp>
      <p:sp>
        <p:nvSpPr>
          <p:cNvPr id="3" name="Chart Placeholder 2"/>
          <p:cNvSpPr>
            <a:spLocks noGrp="1"/>
          </p:cNvSpPr>
          <p:nvPr>
            <p:ph type="chart" idx="1"/>
          </p:nvPr>
        </p:nvSpPr>
        <p:spPr>
          <a:xfrm>
            <a:off x="152400" y="1295400"/>
            <a:ext cx="9601200" cy="4876800"/>
          </a:xfrm>
        </p:spPr>
        <p:txBody>
          <a:bodyPr/>
          <a:lstStyle/>
          <a:p>
            <a:pPr lvl="0"/>
            <a:endParaRPr lang="en-GB" noProof="0" dirty="0"/>
          </a:p>
        </p:txBody>
      </p:sp>
    </p:spTree>
    <p:extLst>
      <p:ext uri="{BB962C8B-B14F-4D97-AF65-F5344CB8AC3E}">
        <p14:creationId xmlns:p14="http://schemas.microsoft.com/office/powerpoint/2010/main" val="847066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9111649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83"/>
          <p:cNvSpPr>
            <a:spLocks noGrp="1" noChangeArrowheads="1"/>
          </p:cNvSpPr>
          <p:nvPr>
            <p:ph type="ctrTitle"/>
          </p:nvPr>
        </p:nvSpPr>
        <p:spPr>
          <a:xfrm>
            <a:off x="152400" y="2631797"/>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145399212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112734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1536601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4"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017337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397"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97"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672535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3124011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124262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49"/>
            <a:ext cx="3259138" cy="61555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7664177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9600"/>
            <a:ext cx="5943600" cy="30777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5205341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356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077846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4268" y="60326"/>
            <a:ext cx="369332" cy="6111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60326"/>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84696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27" y="60326"/>
            <a:ext cx="9598025" cy="377825"/>
          </a:xfrm>
        </p:spPr>
        <p:txBody>
          <a:bodyPr/>
          <a:lstStyle/>
          <a:p>
            <a:r>
              <a:rPr lang="en-US"/>
              <a:t>Click to edit Master title style</a:t>
            </a:r>
            <a:endParaRPr lang="en-GB"/>
          </a:p>
        </p:txBody>
      </p:sp>
      <p:sp>
        <p:nvSpPr>
          <p:cNvPr id="3" name="Table Placeholder 2"/>
          <p:cNvSpPr>
            <a:spLocks noGrp="1"/>
          </p:cNvSpPr>
          <p:nvPr>
            <p:ph type="tbl" idx="1"/>
          </p:nvPr>
        </p:nvSpPr>
        <p:spPr>
          <a:xfrm>
            <a:off x="152400" y="1295400"/>
            <a:ext cx="9601200" cy="4876800"/>
          </a:xfrm>
        </p:spPr>
        <p:txBody>
          <a:bodyPr/>
          <a:lstStyle/>
          <a:p>
            <a:pPr lvl="0"/>
            <a:endParaRPr lang="en-GB" noProof="0" dirty="0"/>
          </a:p>
        </p:txBody>
      </p:sp>
    </p:spTree>
    <p:extLst>
      <p:ext uri="{BB962C8B-B14F-4D97-AF65-F5344CB8AC3E}">
        <p14:creationId xmlns:p14="http://schemas.microsoft.com/office/powerpoint/2010/main" val="148762719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344488" y="122238"/>
            <a:ext cx="9210676" cy="369332"/>
          </a:xfrm>
        </p:spPr>
        <p:txBody>
          <a:bodyPr/>
          <a:lstStyle/>
          <a:p>
            <a:r>
              <a:rPr lang="en-US"/>
              <a:t>Click to edit Master title style</a:t>
            </a:r>
            <a:endParaRPr lang="en-GB"/>
          </a:p>
        </p:txBody>
      </p:sp>
      <p:sp>
        <p:nvSpPr>
          <p:cNvPr id="3" name="SmartArt Placeholder 2"/>
          <p:cNvSpPr>
            <a:spLocks noGrp="1"/>
          </p:cNvSpPr>
          <p:nvPr>
            <p:ph type="dgm" idx="1"/>
          </p:nvPr>
        </p:nvSpPr>
        <p:spPr>
          <a:xfrm>
            <a:off x="344565" y="1557338"/>
            <a:ext cx="9217025" cy="4464050"/>
          </a:xfrm>
        </p:spPr>
        <p:txBody>
          <a:bodyPr/>
          <a:lstStyle/>
          <a:p>
            <a:pPr lvl="0"/>
            <a:endParaRPr lang="en-GB" noProof="0" dirty="0"/>
          </a:p>
        </p:txBody>
      </p:sp>
    </p:spTree>
    <p:extLst>
      <p:ext uri="{BB962C8B-B14F-4D97-AF65-F5344CB8AC3E}">
        <p14:creationId xmlns:p14="http://schemas.microsoft.com/office/powerpoint/2010/main" val="427397510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6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3623292988"/>
      </p:ext>
    </p:extLst>
  </p:cSld>
  <p:clrMapOvr>
    <a:masterClrMapping/>
  </p:clrMapOvr>
  <p:hf hdr="0"/>
</p:sldLayout>
</file>

<file path=ppt/slideLayouts/slideLayout1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99170339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6559167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6"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7235249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34046346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5203999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113375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3256733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26051293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2043"/>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3788594873"/>
      </p:ext>
    </p:extLst>
  </p:cSld>
  <p:clrMapOvr>
    <a:masterClrMapping/>
  </p:clrMapOvr>
  <p:hf hdr="0"/>
</p:sldLayout>
</file>

<file path=ppt/slideLayouts/slideLayout1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224890263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05401"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280453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6462764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8552248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endParaRPr lang="en-US" noProof="0" dirty="0"/>
          </a:p>
        </p:txBody>
      </p:sp>
      <p:sp>
        <p:nvSpPr>
          <p:cNvPr id="37893" name="Rectangle 83"/>
          <p:cNvSpPr>
            <a:spLocks noGrp="1" noChangeArrowheads="1"/>
          </p:cNvSpPr>
          <p:nvPr>
            <p:ph type="ctrTitle"/>
          </p:nvPr>
        </p:nvSpPr>
        <p:spPr>
          <a:xfrm>
            <a:off x="152400" y="2631763"/>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03482123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solidFill>
            <a:schemeClr val="bg1"/>
          </a:solidFill>
        </p:spPr>
        <p:txBody>
          <a:bodyPr/>
          <a:lstStyle/>
          <a:p>
            <a:r>
              <a:rPr lang="en-US"/>
              <a:t>Click to edit Master title style</a:t>
            </a:r>
            <a:endParaRPr lang="en-US" dirty="0"/>
          </a:p>
        </p:txBody>
      </p:sp>
    </p:spTree>
    <p:extLst>
      <p:ext uri="{BB962C8B-B14F-4D97-AF65-F5344CB8AC3E}">
        <p14:creationId xmlns:p14="http://schemas.microsoft.com/office/powerpoint/2010/main" val="3415560740"/>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8800022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7"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6130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910986681"/>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9349190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6078328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003898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54351817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612648380"/>
      </p:ext>
    </p:extLst>
  </p:cSld>
  <p:clrMapOvr>
    <a:masterClrMapping/>
  </p:clrMapOvr>
  <p:hf hdr="0"/>
</p:sldLayout>
</file>

<file path=ppt/slideLayouts/slideLayout1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125180994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91605088"/>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3"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7204335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36594630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8828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6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1094057656"/>
      </p:ext>
    </p:extLst>
  </p:cSld>
  <p:clrMapOvr>
    <a:masterClrMapping/>
  </p:clrMapOvr>
  <p:hf hdr="0"/>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78309760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68638362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3708353847"/>
      </p:ext>
    </p:extLst>
  </p:cSld>
  <p:clrMapOvr>
    <a:masterClrMapping/>
  </p:clrMapOvr>
  <p:hf hdr="0"/>
</p:sldLayout>
</file>

<file path=ppt/slideLayouts/slideLayout1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102278171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88954882"/>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3"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57530848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1906064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6184705"/>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066658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289189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32287272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7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853260710"/>
      </p:ext>
    </p:extLst>
  </p:cSld>
  <p:clrMapOvr>
    <a:masterClrMapping/>
  </p:clrMapOvr>
  <p:hf hdr="0"/>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155549625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654726"/>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21"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54099154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2183773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3834890"/>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714481937"/>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1995710480"/>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01033996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61977762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284762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837859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6420473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7637415"/>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6556532"/>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09629386"/>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6321394"/>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6314744"/>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4982344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4046742"/>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53300" y="60325"/>
            <a:ext cx="2400300" cy="6111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60325"/>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5647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solidFill>
            <a:schemeClr val="bg1"/>
          </a:solidFill>
        </p:spPr>
        <p:txBody>
          <a:bodyPr/>
          <a:lstStyle/>
          <a:p>
            <a:r>
              <a:rPr lang="en-US"/>
              <a:t>Click to edit Master title style</a:t>
            </a:r>
            <a:endParaRPr lang="en-US" dirty="0"/>
          </a:p>
        </p:txBody>
      </p:sp>
    </p:spTree>
    <p:extLst>
      <p:ext uri="{BB962C8B-B14F-4D97-AF65-F5344CB8AC3E}">
        <p14:creationId xmlns:p14="http://schemas.microsoft.com/office/powerpoint/2010/main" val="41161092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6"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720558764"/>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4620005"/>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1574603721"/>
      </p:ext>
    </p:extLst>
  </p:cSld>
  <p:clrMapOvr>
    <a:masterClrMapping/>
  </p:clrMapOvr>
  <p:hf hdr="0"/>
</p:sldLayout>
</file>

<file path=ppt/slideLayouts/slideLayout2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1085052415"/>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05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8017660"/>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93302089"/>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6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1638978528"/>
      </p:ext>
    </p:extLst>
  </p:cSld>
  <p:clrMapOvr>
    <a:masterClrMapping/>
  </p:clrMapOvr>
  <p:hf hdr="0"/>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333589576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05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154555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86560922"/>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902364595"/>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688337785"/>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Wingdings" panose="05000000000000000000" pitchFamily="2" charset="2"/>
              <a:buChar char=""/>
              <a:defRPr b="0">
                <a:solidFill>
                  <a:srgbClr val="53565A"/>
                </a:solidFill>
              </a:defRPr>
            </a:lvl3pPr>
            <a:lvl4pPr marL="685800" indent="-171450" algn="l">
              <a:buClr>
                <a:srgbClr val="97999B"/>
              </a:buClr>
              <a:buSzPct val="100000"/>
              <a:buFont typeface="Arial" panose="020B0604020202020204" pitchFamily="34" charset="0"/>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Wingdings" panose="05000000000000000000" pitchFamily="2" charset="2"/>
              <a:buChar char=""/>
              <a:defRPr b="0">
                <a:solidFill>
                  <a:srgbClr val="53565A"/>
                </a:solidFill>
              </a:defRPr>
            </a:lvl7pPr>
            <a:lvl8pPr marL="1371600" indent="-171450" algn="l">
              <a:buClr>
                <a:srgbClr val="97999B"/>
              </a:buClr>
              <a:buSzPct val="100000"/>
              <a:buFont typeface="Arial" panose="020B0604020202020204" pitchFamily="34" charset="0"/>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356521058"/>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38497638"/>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3"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72106505"/>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363589358"/>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Wingdings" panose="05000000000000000000" pitchFamily="2" charset="2"/>
              <a:buChar char=""/>
              <a:defRPr sz="1400" b="0">
                <a:solidFill>
                  <a:srgbClr val="53565A"/>
                </a:solidFill>
              </a:defRPr>
            </a:lvl3pPr>
            <a:lvl4pPr marL="685800" indent="-171450" algn="l">
              <a:buClr>
                <a:srgbClr val="CB6015"/>
              </a:buClr>
              <a:buSzPct val="100000"/>
              <a:buFont typeface="Arial" panose="020B0604020202020204" pitchFamily="34" charset="0"/>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Wingdings" panose="05000000000000000000" pitchFamily="2" charset="2"/>
              <a:buChar char=""/>
              <a:defRPr sz="1400" b="0">
                <a:solidFill>
                  <a:srgbClr val="53565A"/>
                </a:solidFill>
              </a:defRPr>
            </a:lvl7pPr>
            <a:lvl8pPr marL="1371600" indent="-171450" algn="l">
              <a:buClr>
                <a:srgbClr val="CB6015"/>
              </a:buClr>
              <a:buSzPct val="100000"/>
              <a:buFont typeface="Arial" panose="020B0604020202020204" pitchFamily="34" charset="0"/>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Wingdings" panose="05000000000000000000" pitchFamily="2" charset="2"/>
              <a:buChar char=""/>
              <a:defRPr sz="1400" b="0">
                <a:solidFill>
                  <a:srgbClr val="53565A"/>
                </a:solidFill>
              </a:defRPr>
            </a:lvl3pPr>
            <a:lvl4pPr marL="685800" indent="-171450" algn="l">
              <a:buClr>
                <a:srgbClr val="00BDF2"/>
              </a:buClr>
              <a:buSzPct val="100000"/>
              <a:buFont typeface="Arial" panose="020B0604020202020204" pitchFamily="34" charset="0"/>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Wingdings" panose="05000000000000000000" pitchFamily="2" charset="2"/>
              <a:buChar char=""/>
              <a:defRPr sz="1400" b="0">
                <a:solidFill>
                  <a:srgbClr val="53565A"/>
                </a:solidFill>
              </a:defRPr>
            </a:lvl7pPr>
            <a:lvl8pPr marL="1371600" indent="-171450" algn="l">
              <a:buClr>
                <a:srgbClr val="00BDF2"/>
              </a:buClr>
              <a:buSzPct val="100000"/>
              <a:buFont typeface="Arial" panose="020B0604020202020204" pitchFamily="34" charset="0"/>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1878660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642613860"/>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899598473"/>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8"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AU" noProof="0"/>
              <a:t>Click to edit Master subtitle style</a:t>
            </a:r>
          </a:p>
        </p:txBody>
      </p:sp>
      <p:sp>
        <p:nvSpPr>
          <p:cNvPr id="29699" name="Rectangle 83"/>
          <p:cNvSpPr>
            <a:spLocks noGrp="1" noChangeArrowheads="1"/>
          </p:cNvSpPr>
          <p:nvPr>
            <p:ph type="ctrTitle"/>
          </p:nvPr>
        </p:nvSpPr>
        <p:spPr>
          <a:xfrm>
            <a:off x="152400" y="263176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AU" noProof="0"/>
              <a:t>Click to edit Master title style</a:t>
            </a:r>
          </a:p>
        </p:txBody>
      </p:sp>
    </p:spTree>
    <p:extLst>
      <p:ext uri="{BB962C8B-B14F-4D97-AF65-F5344CB8AC3E}">
        <p14:creationId xmlns:p14="http://schemas.microsoft.com/office/powerpoint/2010/main" val="4000664305"/>
      </p:ext>
    </p:extLst>
  </p:cSld>
  <p:clrMapOvr>
    <a:masterClrMapping/>
  </p:clrMapOvr>
  <p:hf hdr="0"/>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334817834"/>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238703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53911855"/>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152402"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714020507"/>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378"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8"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142289884"/>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83958913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0459276"/>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49"/>
            <a:ext cx="3259138" cy="615553"/>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52108137"/>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9564"/>
            <a:ext cx="5943600" cy="307777"/>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08081512"/>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484057885"/>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4268" y="60326"/>
            <a:ext cx="369332" cy="611187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152400" y="60326"/>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72019388"/>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111249831"/>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Content Placeholder 8"/>
          <p:cNvSpPr>
            <a:spLocks noGrp="1"/>
          </p:cNvSpPr>
          <p:nvPr>
            <p:ph sz="quarter" idx="13"/>
          </p:nvPr>
        </p:nvSpPr>
        <p:spPr>
          <a:xfrm>
            <a:off x="369328" y="1419226"/>
            <a:ext cx="9192646" cy="5089992"/>
          </a:xfrm>
        </p:spPr>
        <p:txBody>
          <a:bodyPr tIns="147671">
            <a:normAutofit/>
          </a:bodyPr>
          <a:lstStyle>
            <a:lvl1pPr marL="228600" indent="-228600">
              <a:lnSpc>
                <a:spcPct val="110000"/>
              </a:lnSpc>
              <a:spcBef>
                <a:spcPts val="800"/>
              </a:spcBef>
              <a:spcAft>
                <a:spcPts val="300"/>
              </a:spcAft>
              <a:buFont typeface="Arial" pitchFamily="34" charset="0"/>
              <a:buChar char="•"/>
              <a:defRPr sz="1400" b="0">
                <a:solidFill>
                  <a:schemeClr val="tx1"/>
                </a:solidFill>
              </a:defRPr>
            </a:lvl1pPr>
            <a:lvl2pPr marL="571500" indent="-212725">
              <a:lnSpc>
                <a:spcPct val="110000"/>
              </a:lnSpc>
              <a:spcBef>
                <a:spcPts val="0"/>
              </a:spcBef>
              <a:spcAft>
                <a:spcPts val="300"/>
              </a:spcAft>
              <a:buFont typeface="Arial" pitchFamily="34" charset="0"/>
              <a:buChar char="‒"/>
              <a:defRPr sz="1400" b="0">
                <a:solidFill>
                  <a:schemeClr val="tx1"/>
                </a:solidFill>
              </a:defRPr>
            </a:lvl2pPr>
            <a:lvl3pPr>
              <a:lnSpc>
                <a:spcPct val="110000"/>
              </a:lnSpc>
              <a:spcBef>
                <a:spcPts val="0"/>
              </a:spcBef>
              <a:spcAft>
                <a:spcPts val="300"/>
              </a:spcAft>
              <a:buFont typeface="Arial" pitchFamily="34" charset="0"/>
              <a:buChar char="•"/>
              <a:defRPr sz="1400" b="0">
                <a:solidFill>
                  <a:schemeClr val="tx1"/>
                </a:solidFill>
              </a:defRPr>
            </a:lvl3pPr>
            <a:lvl4pPr>
              <a:lnSpc>
                <a:spcPct val="110000"/>
              </a:lnSpc>
              <a:spcBef>
                <a:spcPts val="0"/>
              </a:spcBef>
              <a:spcAft>
                <a:spcPts val="300"/>
              </a:spcAft>
              <a:buFont typeface="Arial" pitchFamily="34" charset="0"/>
              <a:buChar char="•"/>
              <a:defRPr sz="1400" b="0">
                <a:solidFill>
                  <a:schemeClr val="tx1"/>
                </a:solidFill>
              </a:defRPr>
            </a:lvl4pPr>
            <a:lvl5pPr>
              <a:lnSpc>
                <a:spcPct val="110000"/>
              </a:lnSpc>
              <a:spcBef>
                <a:spcPts val="0"/>
              </a:spcBef>
              <a:spcAft>
                <a:spcPts val="300"/>
              </a:spcAft>
              <a:buFont typeface="Arial" pitchFamily="34" charset="0"/>
              <a:buChar char="•"/>
              <a:defRPr sz="1400" b="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1883722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237461774"/>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3733967809"/>
      </p:ext>
    </p:extLst>
  </p:cSld>
  <p:clrMapOvr>
    <a:masterClrMapping/>
  </p:clrMapOvr>
  <p:hf hdr="0"/>
</p:sldLayout>
</file>

<file path=ppt/slideLayouts/slideLayout2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3272427615"/>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98537255"/>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3"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905963893"/>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706642822"/>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31170948"/>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658463015"/>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4016967577"/>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6"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59"/>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236493645"/>
      </p:ext>
    </p:extLst>
  </p:cSld>
  <p:clrMapOvr>
    <a:masterClrMapping/>
  </p:clrMapOvr>
  <p:hf hdr="0"/>
</p:sldLayout>
</file>

<file path=ppt/slideLayouts/slideLayout2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36096445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8"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AU" noProof="0"/>
              <a:t>Click to edit Master subtitle style</a:t>
            </a:r>
          </a:p>
        </p:txBody>
      </p:sp>
      <p:sp>
        <p:nvSpPr>
          <p:cNvPr id="29699" name="Rectangle 83"/>
          <p:cNvSpPr>
            <a:spLocks noGrp="1" noChangeArrowheads="1"/>
          </p:cNvSpPr>
          <p:nvPr>
            <p:ph type="ctrTitle"/>
          </p:nvPr>
        </p:nvSpPr>
        <p:spPr>
          <a:xfrm>
            <a:off x="152400" y="263176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AU" noProof="0"/>
              <a:t>Click to edit Master title style</a:t>
            </a:r>
          </a:p>
        </p:txBody>
      </p:sp>
    </p:spTree>
    <p:extLst>
      <p:ext uri="{BB962C8B-B14F-4D97-AF65-F5344CB8AC3E}">
        <p14:creationId xmlns:p14="http://schemas.microsoft.com/office/powerpoint/2010/main" val="4093974368"/>
      </p:ext>
    </p:extLst>
  </p:cSld>
  <p:clrMapOvr>
    <a:masterClrMapping/>
  </p:clrMapOvr>
  <p:hf hdr="0"/>
</p:sldLayout>
</file>

<file path=ppt/slideLayouts/slideLayout2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31030328"/>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5"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617022486"/>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245042376"/>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54032414"/>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601169985"/>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876981754"/>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989135111"/>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875"/>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1656172888"/>
      </p:ext>
    </p:extLst>
  </p:cSld>
  <p:clrMapOvr>
    <a:masterClrMapping/>
  </p:clrMapOvr>
  <p:hf hdr="0"/>
</p:sldLayout>
</file>

<file path=ppt/slideLayouts/slideLayout2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3422077689"/>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82341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731860975"/>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77"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099032010"/>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81997660"/>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04221719"/>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31421649"/>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1574744103"/>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9369188"/>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8"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AU" noProof="0"/>
              <a:t>Click to edit Master subtitle style</a:t>
            </a:r>
          </a:p>
        </p:txBody>
      </p:sp>
      <p:sp>
        <p:nvSpPr>
          <p:cNvPr id="29699" name="Rectangle 83"/>
          <p:cNvSpPr>
            <a:spLocks noGrp="1" noChangeArrowheads="1"/>
          </p:cNvSpPr>
          <p:nvPr>
            <p:ph type="ctrTitle"/>
          </p:nvPr>
        </p:nvSpPr>
        <p:spPr>
          <a:xfrm>
            <a:off x="152400" y="263183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AU" noProof="0"/>
              <a:t>Click to edit Master title style</a:t>
            </a:r>
          </a:p>
        </p:txBody>
      </p:sp>
    </p:spTree>
    <p:extLst>
      <p:ext uri="{BB962C8B-B14F-4D97-AF65-F5344CB8AC3E}">
        <p14:creationId xmlns:p14="http://schemas.microsoft.com/office/powerpoint/2010/main" val="1789583306"/>
      </p:ext>
    </p:extLst>
  </p:cSld>
  <p:clrMapOvr>
    <a:masterClrMapping/>
  </p:clrMapOvr>
  <p:hf hdr="0"/>
</p:sldLayout>
</file>

<file path=ppt/slideLayouts/slideLayout2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8415399"/>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70523584"/>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152404"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6247810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58818169"/>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41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41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4041806930"/>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149784798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0850658"/>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49"/>
            <a:ext cx="3259138" cy="615553"/>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85666365"/>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9634"/>
            <a:ext cx="5943600" cy="307777"/>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07273817"/>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971750259"/>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4268" y="60326"/>
            <a:ext cx="369332" cy="611187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152400" y="60326"/>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59677497"/>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987731458"/>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83"/>
          <p:cNvSpPr>
            <a:spLocks noGrp="1" noChangeArrowheads="1"/>
          </p:cNvSpPr>
          <p:nvPr>
            <p:ph type="ctrTitle"/>
          </p:nvPr>
        </p:nvSpPr>
        <p:spPr>
          <a:xfrm>
            <a:off x="152400" y="2631775"/>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628370774"/>
      </p:ext>
    </p:extLst>
  </p:cSld>
  <p:clrMapOvr>
    <a:masterClrMapping/>
  </p:clrMapOvr>
  <p:hf hdr="0"/>
</p:sldLayout>
</file>

<file path=ppt/slideLayouts/slideLayout2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10442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152402"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776749850"/>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53328648"/>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4"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5868371"/>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38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8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2619729"/>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41668"/>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233344"/>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49"/>
            <a:ext cx="3259138" cy="61555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89297638"/>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9578"/>
            <a:ext cx="5943600" cy="30777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6413374"/>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9377442"/>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4268" y="60326"/>
            <a:ext cx="369332" cy="6111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60326"/>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0088994"/>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83"/>
          <p:cNvSpPr>
            <a:spLocks noGrp="1" noChangeArrowheads="1"/>
          </p:cNvSpPr>
          <p:nvPr>
            <p:ph type="ctrTitle"/>
          </p:nvPr>
        </p:nvSpPr>
        <p:spPr>
          <a:xfrm>
            <a:off x="152400" y="2631763"/>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2141928684"/>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378"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8"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508431180"/>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3921142"/>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37699539"/>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3"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1643685"/>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379"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9"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6865208"/>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74481311"/>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8944147"/>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49"/>
            <a:ext cx="3259138" cy="61555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93308239"/>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9566"/>
            <a:ext cx="5943600" cy="30777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31918327"/>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43372"/>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4268" y="60326"/>
            <a:ext cx="369332" cy="6111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60326"/>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64428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6"/>
          <p:cNvSpPr>
            <a:spLocks noChangeArrowheads="1"/>
          </p:cNvSpPr>
          <p:nvPr userDrawn="1"/>
        </p:nvSpPr>
        <p:spPr bwMode="auto">
          <a:xfrm>
            <a:off x="76202" y="6300788"/>
            <a:ext cx="9748838" cy="227012"/>
          </a:xfrm>
          <a:prstGeom prst="rect">
            <a:avLst/>
          </a:prstGeom>
          <a:solidFill>
            <a:schemeClr val="bg1"/>
          </a:solidFill>
          <a:ln w="6350" algn="ctr">
            <a:solidFill>
              <a:schemeClr val="bg1"/>
            </a:solidFill>
            <a:round/>
            <a:headEnd/>
            <a:tailEnd/>
          </a:ln>
        </p:spPr>
        <p:txBody>
          <a:bodyPr wrap="none" anchor="ctr"/>
          <a:lstStyle/>
          <a:p>
            <a:endParaRPr lang="en-US" dirty="0">
              <a:solidFill>
                <a:srgbClr val="53565A"/>
              </a:solidFill>
              <a:ea typeface="STKaiti" pitchFamily="2" charset="-122"/>
            </a:endParaRPr>
          </a:p>
        </p:txBody>
      </p:sp>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515671124"/>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1592639487"/>
      </p:ext>
    </p:extLst>
  </p:cSld>
  <p:clrMapOvr>
    <a:masterClrMapping/>
  </p:clrMapOvr>
  <p:hf hdr="0"/>
</p:sldLayout>
</file>

<file path=ppt/slideLayouts/slideLayout2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1291502563"/>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9030179"/>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3"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81731801"/>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38834898"/>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1531829"/>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129698081"/>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3448407"/>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2535472759"/>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8"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AU" noProof="0"/>
              <a:t>Click to edit Master subtitle style</a:t>
            </a:r>
          </a:p>
        </p:txBody>
      </p:sp>
      <p:sp>
        <p:nvSpPr>
          <p:cNvPr id="29699" name="Rectangle 83"/>
          <p:cNvSpPr>
            <a:spLocks noGrp="1" noChangeArrowheads="1"/>
          </p:cNvSpPr>
          <p:nvPr>
            <p:ph type="ctrTitle"/>
          </p:nvPr>
        </p:nvSpPr>
        <p:spPr>
          <a:xfrm>
            <a:off x="152400" y="2631765"/>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AU" noProof="0"/>
              <a:t>Click to edit Master title style</a:t>
            </a:r>
          </a:p>
        </p:txBody>
      </p:sp>
    </p:spTree>
    <p:extLst>
      <p:ext uri="{BB962C8B-B14F-4D97-AF65-F5344CB8AC3E}">
        <p14:creationId xmlns:p14="http://schemas.microsoft.com/office/powerpoint/2010/main" val="401664330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81634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ChangeArrowheads="1"/>
          </p:cNvSpPr>
          <p:nvPr userDrawn="1"/>
        </p:nvSpPr>
        <p:spPr bwMode="auto">
          <a:xfrm>
            <a:off x="76202" y="6300788"/>
            <a:ext cx="9748838" cy="227012"/>
          </a:xfrm>
          <a:prstGeom prst="rect">
            <a:avLst/>
          </a:prstGeom>
          <a:solidFill>
            <a:schemeClr val="bg1"/>
          </a:solidFill>
          <a:ln w="6350" algn="ctr">
            <a:solidFill>
              <a:schemeClr val="bg1"/>
            </a:solidFill>
            <a:round/>
            <a:headEnd/>
            <a:tailEnd/>
          </a:ln>
        </p:spPr>
        <p:txBody>
          <a:bodyPr wrap="none" anchor="ctr"/>
          <a:lstStyle/>
          <a:p>
            <a:endParaRPr lang="en-US" dirty="0">
              <a:solidFill>
                <a:srgbClr val="53565A"/>
              </a:solidFill>
              <a:ea typeface="STKaiti" pitchFamily="2" charset="-122"/>
            </a:endParaRPr>
          </a:p>
        </p:txBody>
      </p:sp>
    </p:spTree>
    <p:extLst>
      <p:ext uri="{BB962C8B-B14F-4D97-AF65-F5344CB8AC3E}">
        <p14:creationId xmlns:p14="http://schemas.microsoft.com/office/powerpoint/2010/main" val="2356051159"/>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396539589"/>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077606"/>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152404"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522335809"/>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380"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80"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989338185"/>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2252956220"/>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8721115"/>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49"/>
            <a:ext cx="3259138" cy="615553"/>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53454291"/>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9568"/>
            <a:ext cx="5943600" cy="307777"/>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08193102"/>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425252061"/>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4268" y="60326"/>
            <a:ext cx="369332" cy="611187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152400" y="60326"/>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3485676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76202" y="6300788"/>
            <a:ext cx="9748838" cy="227012"/>
          </a:xfrm>
          <a:prstGeom prst="rect">
            <a:avLst/>
          </a:prstGeom>
          <a:solidFill>
            <a:schemeClr val="bg1"/>
          </a:solidFill>
          <a:ln w="6350" algn="ctr">
            <a:solidFill>
              <a:schemeClr val="bg1"/>
            </a:solidFill>
            <a:round/>
            <a:headEnd/>
            <a:tailEnd/>
          </a:ln>
        </p:spPr>
        <p:txBody>
          <a:bodyPr wrap="none" anchor="ctr"/>
          <a:lstStyle/>
          <a:p>
            <a:endParaRPr lang="en-US" dirty="0">
              <a:solidFill>
                <a:srgbClr val="53565A"/>
              </a:solidFill>
              <a:ea typeface="STKaiti" pitchFamily="2" charset="-122"/>
            </a:endParaRPr>
          </a:p>
        </p:txBody>
      </p:sp>
      <p:sp>
        <p:nvSpPr>
          <p:cNvPr id="2" name="Title 1"/>
          <p:cNvSpPr>
            <a:spLocks noGrp="1"/>
          </p:cNvSpPr>
          <p:nvPr>
            <p:ph type="title"/>
          </p:nvPr>
        </p:nvSpPr>
        <p:spPr>
          <a:xfrm>
            <a:off x="495300" y="819549"/>
            <a:ext cx="3259138" cy="615553"/>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06662493"/>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374827057"/>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16146"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3098" y="3429000"/>
            <a:ext cx="9599877"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5"/>
          <p:cNvSpPr>
            <a:spLocks noGrp="1" noChangeArrowheads="1"/>
          </p:cNvSpPr>
          <p:nvPr>
            <p:ph type="ctrTitle"/>
          </p:nvPr>
        </p:nvSpPr>
        <p:spPr>
          <a:xfrm>
            <a:off x="153098" y="2631828"/>
            <a:ext cx="9599877"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1601288323"/>
      </p:ext>
    </p:extLst>
  </p:cSld>
  <p:clrMapOvr>
    <a:masterClrMapping/>
  </p:clrMapOvr>
  <p:hf hdr="0"/>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1"/>
          <p:cNvSpPr>
            <a:spLocks noGrp="1"/>
          </p:cNvSpPr>
          <p:nvPr>
            <p:ph idx="1"/>
          </p:nvPr>
        </p:nvSpPr>
        <p:spPr>
          <a:xfrm>
            <a:off x="153063" y="1295400"/>
            <a:ext cx="9587838" cy="4876800"/>
          </a:xfrm>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2936207536"/>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36" y="1295400"/>
            <a:ext cx="4622801"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3096" y="1295400"/>
            <a:ext cx="4634838"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405757937"/>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5" name="Content Placeholder 3"/>
          <p:cNvSpPr>
            <a:spLocks noGrp="1"/>
          </p:cNvSpPr>
          <p:nvPr>
            <p:ph sz="half" idx="10"/>
          </p:nvPr>
        </p:nvSpPr>
        <p:spPr>
          <a:xfrm>
            <a:off x="6758781"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3461183"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3063"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027816098"/>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2" y="38862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36" y="38862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2" y="12954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36" y="12954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953111774"/>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5105436" y="1295400"/>
            <a:ext cx="4622801"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1"/>
          <p:cNvSpPr>
            <a:spLocks noGrp="1"/>
          </p:cNvSpPr>
          <p:nvPr>
            <p:ph sz="half" idx="1"/>
          </p:nvPr>
        </p:nvSpPr>
        <p:spPr>
          <a:xfrm>
            <a:off x="153096" y="1295400"/>
            <a:ext cx="4634838"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74369412"/>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996456339"/>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83"/>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4141120111"/>
      </p:ext>
    </p:extLst>
  </p:cSld>
  <p:clrMapOvr>
    <a:masterClrMapping/>
  </p:clrMapOvr>
  <p:hf hdr="0"/>
</p:sldLayout>
</file>

<file path=ppt/slideLayouts/slideLayout3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33403198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76202" y="6300788"/>
            <a:ext cx="9748838" cy="227012"/>
          </a:xfrm>
          <a:prstGeom prst="rect">
            <a:avLst/>
          </a:prstGeom>
          <a:solidFill>
            <a:schemeClr val="bg1"/>
          </a:solidFill>
          <a:ln w="6350" algn="ctr">
            <a:solidFill>
              <a:schemeClr val="bg1"/>
            </a:solidFill>
            <a:round/>
            <a:headEnd/>
            <a:tailEnd/>
          </a:ln>
        </p:spPr>
        <p:txBody>
          <a:bodyPr wrap="none" anchor="ctr"/>
          <a:lstStyle/>
          <a:p>
            <a:endParaRPr lang="en-US" dirty="0">
              <a:solidFill>
                <a:srgbClr val="53565A"/>
              </a:solidFill>
              <a:ea typeface="STKaiti" pitchFamily="2" charset="-122"/>
            </a:endParaRPr>
          </a:p>
        </p:txBody>
      </p:sp>
      <p:sp>
        <p:nvSpPr>
          <p:cNvPr id="2" name="Title 1"/>
          <p:cNvSpPr>
            <a:spLocks noGrp="1"/>
          </p:cNvSpPr>
          <p:nvPr>
            <p:ph type="title"/>
          </p:nvPr>
        </p:nvSpPr>
        <p:spPr>
          <a:xfrm>
            <a:off x="1941513" y="5059564"/>
            <a:ext cx="5943600" cy="307777"/>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07085939"/>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93330285"/>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27"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04996873"/>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31452730"/>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27466263"/>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218736962"/>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43860718"/>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95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2993926373"/>
      </p:ext>
    </p:extLst>
  </p:cSld>
  <p:clrMapOvr>
    <a:masterClrMapping/>
  </p:clrMapOvr>
  <p:hf hdr="0"/>
</p:sldLayout>
</file>

<file path=ppt/slideLayouts/slideLayout3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2266959094"/>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239662"/>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319"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1433503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76202" y="6300788"/>
            <a:ext cx="9748838" cy="227012"/>
          </a:xfrm>
          <a:prstGeom prst="rect">
            <a:avLst/>
          </a:prstGeom>
          <a:solidFill>
            <a:schemeClr val="bg1"/>
          </a:solidFill>
          <a:ln w="6350" algn="ctr">
            <a:solidFill>
              <a:schemeClr val="bg1"/>
            </a:solidFill>
            <a:round/>
            <a:headEnd/>
            <a:tailEnd/>
          </a:ln>
        </p:spPr>
        <p:txBody>
          <a:bodyPr wrap="none" anchor="ctr"/>
          <a:lstStyle/>
          <a:p>
            <a:endParaRPr lang="en-US" dirty="0">
              <a:solidFill>
                <a:srgbClr val="53565A"/>
              </a:solidFill>
              <a:ea typeface="STKaiti" pitchFamily="2" charset="-122"/>
            </a:endParaRPr>
          </a:p>
        </p:txBody>
      </p:sp>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717113474"/>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077504471"/>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00613886"/>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49917834"/>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31603558"/>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77"/>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825027333"/>
      </p:ext>
    </p:extLst>
  </p:cSld>
  <p:clrMapOvr>
    <a:masterClrMapping/>
  </p:clrMapOvr>
  <p:hf hdr="0"/>
</p:sldLayout>
</file>

<file path=ppt/slideLayouts/slideLayout3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1048209640"/>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0543959"/>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24"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631727320"/>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659418817"/>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083305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76202" y="6300788"/>
            <a:ext cx="9748838" cy="227012"/>
          </a:xfrm>
          <a:prstGeom prst="rect">
            <a:avLst/>
          </a:prstGeom>
          <a:solidFill>
            <a:schemeClr val="bg1"/>
          </a:solidFill>
          <a:ln w="6350" algn="ctr">
            <a:solidFill>
              <a:schemeClr val="bg1"/>
            </a:solidFill>
            <a:round/>
            <a:headEnd/>
            <a:tailEnd/>
          </a:ln>
        </p:spPr>
        <p:txBody>
          <a:bodyPr wrap="none" anchor="ctr"/>
          <a:lstStyle/>
          <a:p>
            <a:endParaRPr lang="en-US" dirty="0">
              <a:solidFill>
                <a:srgbClr val="53565A"/>
              </a:solidFill>
              <a:ea typeface="STKaiti" pitchFamily="2" charset="-122"/>
            </a:endParaRPr>
          </a:p>
        </p:txBody>
      </p:sp>
      <p:sp>
        <p:nvSpPr>
          <p:cNvPr id="2" name="Vertical Title 1"/>
          <p:cNvSpPr>
            <a:spLocks noGrp="1"/>
          </p:cNvSpPr>
          <p:nvPr>
            <p:ph type="title" orient="vert"/>
          </p:nvPr>
        </p:nvSpPr>
        <p:spPr>
          <a:xfrm>
            <a:off x="9384268" y="60326"/>
            <a:ext cx="369332" cy="611187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152400" y="60326"/>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336889715"/>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072071230"/>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216213038"/>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1512151896"/>
      </p:ext>
    </p:extLst>
  </p:cSld>
  <p:clrMapOvr>
    <a:masterClrMapping/>
  </p:clrMapOvr>
  <p:hf hdr="0"/>
</p:sldLayout>
</file>

<file path=ppt/slideLayouts/slideLayout3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2107547064"/>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05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76875133"/>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7269556"/>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2036736187"/>
      </p:ext>
    </p:extLst>
  </p:cSld>
  <p:clrMapOvr>
    <a:masterClrMapping/>
  </p:clrMapOvr>
  <p:hf hdr="0"/>
</p:sldLayout>
</file>

<file path=ppt/slideLayouts/slideLayout3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371362632"/>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05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0570926"/>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121984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76202" y="6300788"/>
            <a:ext cx="9748838" cy="227012"/>
          </a:xfrm>
          <a:prstGeom prst="rect">
            <a:avLst/>
          </a:prstGeom>
          <a:solidFill>
            <a:schemeClr val="bg1"/>
          </a:solidFill>
          <a:ln w="6350" algn="ctr">
            <a:solidFill>
              <a:schemeClr val="bg1"/>
            </a:solidFill>
            <a:round/>
            <a:headEnd/>
            <a:tailEnd/>
          </a:ln>
        </p:spPr>
        <p:txBody>
          <a:bodyPr wrap="none" anchor="ctr"/>
          <a:lstStyle/>
          <a:p>
            <a:endParaRPr lang="en-US" dirty="0">
              <a:solidFill>
                <a:srgbClr val="53565A"/>
              </a:solidFill>
              <a:ea typeface="STKaiti" pitchFamily="2" charset="-122"/>
            </a:endParaRPr>
          </a:p>
        </p:txBody>
      </p:sp>
      <p:sp>
        <p:nvSpPr>
          <p:cNvPr id="2" name="Title 1"/>
          <p:cNvSpPr>
            <a:spLocks noGrp="1"/>
          </p:cNvSpPr>
          <p:nvPr>
            <p:ph type="title"/>
          </p:nvPr>
        </p:nvSpPr>
        <p:spPr>
          <a:xfrm>
            <a:off x="152403" y="60326"/>
            <a:ext cx="9598025" cy="377825"/>
          </a:xfrm>
        </p:spPr>
        <p:txBody>
          <a:bodyPr/>
          <a:lstStyle/>
          <a:p>
            <a:r>
              <a:rPr lang="en-US"/>
              <a:t>Click to edit Master title style</a:t>
            </a:r>
            <a:endParaRPr lang="en-AU"/>
          </a:p>
        </p:txBody>
      </p:sp>
      <p:sp>
        <p:nvSpPr>
          <p:cNvPr id="3" name="Text Placeholder 2"/>
          <p:cNvSpPr>
            <a:spLocks noGrp="1"/>
          </p:cNvSpPr>
          <p:nvPr>
            <p:ph type="body" sz="half" idx="1"/>
          </p:nvPr>
        </p:nvSpPr>
        <p:spPr>
          <a:xfrm>
            <a:off x="152402" y="1295400"/>
            <a:ext cx="47244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29200" y="1295400"/>
            <a:ext cx="47244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938261485"/>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69"/>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2723319652"/>
      </p:ext>
    </p:extLst>
  </p:cSld>
  <p:clrMapOvr>
    <a:masterClrMapping/>
  </p:clrMapOvr>
  <p:hf hdr="0"/>
</p:sldLayout>
</file>

<file path=ppt/slideLayouts/slideLayout3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Wingdings" panose="05000000000000000000" pitchFamily="2" charset="2"/>
              <a:buChar char=""/>
              <a:defRPr b="0">
                <a:solidFill>
                  <a:srgbClr val="53565A"/>
                </a:solidFill>
              </a:defRPr>
            </a:lvl3pPr>
            <a:lvl4pPr marL="685800" indent="-171450" algn="l">
              <a:buClr>
                <a:srgbClr val="97999B"/>
              </a:buClr>
              <a:buSzPct val="100000"/>
              <a:buFont typeface="Arial" panose="020B0604020202020204" pitchFamily="34" charset="0"/>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Wingdings" panose="05000000000000000000" pitchFamily="2" charset="2"/>
              <a:buChar char=""/>
              <a:defRPr b="0">
                <a:solidFill>
                  <a:srgbClr val="53565A"/>
                </a:solidFill>
              </a:defRPr>
            </a:lvl7pPr>
            <a:lvl8pPr marL="1371600" indent="-171450" algn="l">
              <a:buClr>
                <a:srgbClr val="97999B"/>
              </a:buClr>
              <a:buSzPct val="100000"/>
              <a:buFont typeface="Arial" panose="020B0604020202020204" pitchFamily="34" charset="0"/>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1477851500"/>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7855147"/>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20"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10839963"/>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119835752"/>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Wingdings" panose="05000000000000000000" pitchFamily="2" charset="2"/>
              <a:buChar char=""/>
              <a:defRPr sz="1400" b="0">
                <a:solidFill>
                  <a:srgbClr val="53565A"/>
                </a:solidFill>
              </a:defRPr>
            </a:lvl3pPr>
            <a:lvl4pPr marL="685800" indent="-171450" algn="l">
              <a:buClr>
                <a:srgbClr val="CB6015"/>
              </a:buClr>
              <a:buSzPct val="100000"/>
              <a:buFont typeface="Arial" panose="020B0604020202020204" pitchFamily="34" charset="0"/>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Wingdings" panose="05000000000000000000" pitchFamily="2" charset="2"/>
              <a:buChar char=""/>
              <a:defRPr sz="1400" b="0">
                <a:solidFill>
                  <a:srgbClr val="53565A"/>
                </a:solidFill>
              </a:defRPr>
            </a:lvl7pPr>
            <a:lvl8pPr marL="1371600" indent="-171450" algn="l">
              <a:buClr>
                <a:srgbClr val="CB6015"/>
              </a:buClr>
              <a:buSzPct val="100000"/>
              <a:buFont typeface="Arial" panose="020B0604020202020204" pitchFamily="34" charset="0"/>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Wingdings" panose="05000000000000000000" pitchFamily="2" charset="2"/>
              <a:buChar char=""/>
              <a:defRPr sz="1400" b="0">
                <a:solidFill>
                  <a:srgbClr val="53565A"/>
                </a:solidFill>
              </a:defRPr>
            </a:lvl3pPr>
            <a:lvl4pPr marL="685800" indent="-171450" algn="l">
              <a:buClr>
                <a:srgbClr val="00BDF2"/>
              </a:buClr>
              <a:buSzPct val="100000"/>
              <a:buFont typeface="Arial" panose="020B0604020202020204" pitchFamily="34" charset="0"/>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Wingdings" panose="05000000000000000000" pitchFamily="2" charset="2"/>
              <a:buChar char=""/>
              <a:defRPr sz="1400" b="0">
                <a:solidFill>
                  <a:srgbClr val="53565A"/>
                </a:solidFill>
              </a:defRPr>
            </a:lvl7pPr>
            <a:lvl8pPr marL="1371600" indent="-171450" algn="l">
              <a:buClr>
                <a:srgbClr val="00BDF2"/>
              </a:buClr>
              <a:buSzPct val="100000"/>
              <a:buFont typeface="Arial" panose="020B0604020202020204" pitchFamily="34" charset="0"/>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91780346"/>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78978095"/>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1048674915"/>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3380936992"/>
      </p:ext>
    </p:extLst>
  </p:cSld>
  <p:clrMapOvr>
    <a:masterClrMapping/>
  </p:clrMapOvr>
  <p:hf hdr="0"/>
</p:sldLayout>
</file>

<file path=ppt/slideLayouts/slideLayout3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Wingdings" panose="05000000000000000000" pitchFamily="2" charset="2"/>
              <a:buChar char=""/>
              <a:defRPr b="0">
                <a:solidFill>
                  <a:srgbClr val="53565A"/>
                </a:solidFill>
              </a:defRPr>
            </a:lvl3pPr>
            <a:lvl4pPr marL="685800" indent="-171450" algn="l">
              <a:buClr>
                <a:srgbClr val="97999B"/>
              </a:buClr>
              <a:buSzPct val="100000"/>
              <a:buFont typeface="Arial" panose="020B0604020202020204" pitchFamily="34" charset="0"/>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Wingdings" panose="05000000000000000000" pitchFamily="2" charset="2"/>
              <a:buChar char=""/>
              <a:defRPr b="0">
                <a:solidFill>
                  <a:srgbClr val="53565A"/>
                </a:solidFill>
              </a:defRPr>
            </a:lvl7pPr>
            <a:lvl8pPr marL="1371600" indent="-171450" algn="l">
              <a:buClr>
                <a:srgbClr val="97999B"/>
              </a:buClr>
              <a:buSzPct val="100000"/>
              <a:buFont typeface="Arial" panose="020B0604020202020204" pitchFamily="34" charset="0"/>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15860571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3" y="60326"/>
            <a:ext cx="9598025" cy="377825"/>
          </a:xfrm>
        </p:spPr>
        <p:txBody>
          <a:bodyPr/>
          <a:lstStyle/>
          <a:p>
            <a:r>
              <a:rPr lang="en-US"/>
              <a:t>Click to edit Master title style</a:t>
            </a:r>
            <a:endParaRPr lang="en-AU"/>
          </a:p>
        </p:txBody>
      </p:sp>
      <p:sp>
        <p:nvSpPr>
          <p:cNvPr id="3" name="Table Placeholder 2"/>
          <p:cNvSpPr>
            <a:spLocks noGrp="1"/>
          </p:cNvSpPr>
          <p:nvPr>
            <p:ph type="tbl" idx="1"/>
          </p:nvPr>
        </p:nvSpPr>
        <p:spPr>
          <a:xfrm>
            <a:off x="152400" y="1295400"/>
            <a:ext cx="9601200" cy="4876800"/>
          </a:xfrm>
        </p:spPr>
        <p:txBody>
          <a:bodyPr/>
          <a:lstStyle/>
          <a:p>
            <a:pPr lvl="0"/>
            <a:endParaRPr lang="en-AU" noProof="0" dirty="0"/>
          </a:p>
        </p:txBody>
      </p:sp>
    </p:spTree>
    <p:extLst>
      <p:ext uri="{BB962C8B-B14F-4D97-AF65-F5344CB8AC3E}">
        <p14:creationId xmlns:p14="http://schemas.microsoft.com/office/powerpoint/2010/main" val="10395172"/>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1258415"/>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3"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283070713"/>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522972527"/>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Wingdings" panose="05000000000000000000" pitchFamily="2" charset="2"/>
              <a:buChar char=""/>
              <a:defRPr sz="1400" b="0">
                <a:solidFill>
                  <a:srgbClr val="53565A"/>
                </a:solidFill>
              </a:defRPr>
            </a:lvl3pPr>
            <a:lvl4pPr marL="685800" indent="-171450" algn="l">
              <a:buClr>
                <a:srgbClr val="CB6015"/>
              </a:buClr>
              <a:buSzPct val="100000"/>
              <a:buFont typeface="Arial" panose="020B0604020202020204" pitchFamily="34" charset="0"/>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Wingdings" panose="05000000000000000000" pitchFamily="2" charset="2"/>
              <a:buChar char=""/>
              <a:defRPr sz="1400" b="0">
                <a:solidFill>
                  <a:srgbClr val="53565A"/>
                </a:solidFill>
              </a:defRPr>
            </a:lvl7pPr>
            <a:lvl8pPr marL="1371600" indent="-171450" algn="l">
              <a:buClr>
                <a:srgbClr val="CB6015"/>
              </a:buClr>
              <a:buSzPct val="100000"/>
              <a:buFont typeface="Arial" panose="020B0604020202020204" pitchFamily="34" charset="0"/>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Wingdings" panose="05000000000000000000" pitchFamily="2" charset="2"/>
              <a:buChar char=""/>
              <a:defRPr sz="1400" b="0">
                <a:solidFill>
                  <a:srgbClr val="53565A"/>
                </a:solidFill>
              </a:defRPr>
            </a:lvl3pPr>
            <a:lvl4pPr marL="685800" indent="-171450" algn="l">
              <a:buClr>
                <a:srgbClr val="00BDF2"/>
              </a:buClr>
              <a:buSzPct val="100000"/>
              <a:buFont typeface="Arial" panose="020B0604020202020204" pitchFamily="34" charset="0"/>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Wingdings" panose="05000000000000000000" pitchFamily="2" charset="2"/>
              <a:buChar char=""/>
              <a:defRPr sz="1400" b="0">
                <a:solidFill>
                  <a:srgbClr val="53565A"/>
                </a:solidFill>
              </a:defRPr>
            </a:lvl7pPr>
            <a:lvl8pPr marL="1371600" indent="-171450" algn="l">
              <a:buClr>
                <a:srgbClr val="00BDF2"/>
              </a:buClr>
              <a:buSzPct val="100000"/>
              <a:buFont typeface="Arial" panose="020B0604020202020204" pitchFamily="34" charset="0"/>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256425"/>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40765074"/>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118150545"/>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7890" name="Rectangle 84"/>
          <p:cNvSpPr>
            <a:spLocks noGrp="1" noChangeArrowheads="1"/>
          </p:cNvSpPr>
          <p:nvPr>
            <p:ph type="subTitle" idx="1"/>
          </p:nvPr>
        </p:nvSpPr>
        <p:spPr>
          <a:xfrm>
            <a:off x="152401"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1" y="2631769"/>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2985769175"/>
      </p:ext>
    </p:extLst>
  </p:cSld>
  <p:clrMapOvr>
    <a:masterClrMapping/>
  </p:clrMapOvr>
  <p:hf hdr="0"/>
</p:sldLayout>
</file>

<file path=ppt/slideLayouts/slideLayout3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2748575413"/>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1"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05401"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2261966"/>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391569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7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1674169601"/>
      </p:ext>
    </p:extLst>
  </p:cSld>
  <p:clrMapOvr>
    <a:masterClrMapping/>
  </p:clrMapOvr>
  <p:hf hdr="0"/>
</p:sldLayout>
</file>

<file path=ppt/slideLayouts/slideLayout37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65"/>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911718322"/>
      </p:ext>
    </p:extLst>
  </p:cSld>
  <p:clrMapOvr>
    <a:masterClrMapping/>
  </p:clrMapOvr>
  <p:hf hdr="0"/>
</p:sldLayout>
</file>

<file path=ppt/slideLayouts/slideLayout3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2142784593"/>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05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6595953"/>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2670965"/>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846035"/>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16112"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3070" y="3429000"/>
            <a:ext cx="9599877"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5"/>
          <p:cNvSpPr>
            <a:spLocks noGrp="1" noChangeArrowheads="1"/>
          </p:cNvSpPr>
          <p:nvPr>
            <p:ph type="ctrTitle"/>
          </p:nvPr>
        </p:nvSpPr>
        <p:spPr>
          <a:xfrm>
            <a:off x="153070" y="2631772"/>
            <a:ext cx="9599877" cy="492443"/>
          </a:xfrm>
          <a:ln w="9525">
            <a:noFill/>
          </a:ln>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2946593669"/>
      </p:ext>
    </p:extLst>
  </p:cSld>
  <p:clrMapOvr>
    <a:masterClrMapping/>
  </p:clrMapOvr>
  <p:hf hdr="0"/>
</p:sldLayout>
</file>

<file path=ppt/slideLayouts/slideLayout3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771922"/>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231106"/>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44423330"/>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3062" y="1295400"/>
            <a:ext cx="4717388"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8" y="1295400"/>
            <a:ext cx="4717389"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933934"/>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0193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2934656920"/>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2968312"/>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7408124"/>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50"/>
            <a:ext cx="3259006" cy="61555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2" y="27305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03050016"/>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5059575"/>
            <a:ext cx="5943600" cy="30777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61610037"/>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7865445"/>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3608" y="60327"/>
            <a:ext cx="369332" cy="6111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062" y="60327"/>
            <a:ext cx="7035667"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670943"/>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16112"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3063" y="3429000"/>
            <a:ext cx="9599877"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5"/>
          <p:cNvSpPr>
            <a:spLocks noGrp="1" noChangeArrowheads="1"/>
          </p:cNvSpPr>
          <p:nvPr>
            <p:ph type="ctrTitle"/>
          </p:nvPr>
        </p:nvSpPr>
        <p:spPr>
          <a:xfrm>
            <a:off x="153063" y="2631758"/>
            <a:ext cx="9599877"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3218143332"/>
      </p:ext>
    </p:extLst>
  </p:cSld>
  <p:clrMapOvr>
    <a:masterClrMapping/>
  </p:clrMapOvr>
  <p:hf hdr="0"/>
</p:sldLayout>
</file>

<file path=ppt/slideLayouts/slideLayout3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1"/>
          <p:cNvSpPr>
            <a:spLocks noGrp="1"/>
          </p:cNvSpPr>
          <p:nvPr>
            <p:ph idx="1"/>
          </p:nvPr>
        </p:nvSpPr>
        <p:spPr>
          <a:xfrm>
            <a:off x="153063" y="1295400"/>
            <a:ext cx="9587838" cy="4876800"/>
          </a:xfrm>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Wingdings" panose="05000000000000000000" pitchFamily="2" charset="2"/>
              <a:buChar char=""/>
              <a:defRPr b="0">
                <a:solidFill>
                  <a:srgbClr val="53565A"/>
                </a:solidFill>
              </a:defRPr>
            </a:lvl3pPr>
            <a:lvl4pPr marL="685800" indent="-171450" algn="l">
              <a:buClr>
                <a:srgbClr val="97999B"/>
              </a:buClr>
              <a:buSzPct val="100000"/>
              <a:buFont typeface="Arial" panose="020B0604020202020204" pitchFamily="34" charset="0"/>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Wingdings" panose="05000000000000000000" pitchFamily="2" charset="2"/>
              <a:buChar char=""/>
              <a:defRPr b="0">
                <a:solidFill>
                  <a:srgbClr val="53565A"/>
                </a:solidFill>
              </a:defRPr>
            </a:lvl7pPr>
            <a:lvl8pPr marL="1371600" indent="-171450" algn="l">
              <a:buClr>
                <a:srgbClr val="97999B"/>
              </a:buClr>
              <a:buSzPct val="100000"/>
              <a:buFont typeface="Arial" panose="020B0604020202020204" pitchFamily="34" charset="0"/>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3220677319"/>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1" y="1295400"/>
            <a:ext cx="4622801"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3062" y="1295400"/>
            <a:ext cx="4634838"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23054409"/>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5" name="Content Placeholder 3"/>
          <p:cNvSpPr>
            <a:spLocks noGrp="1"/>
          </p:cNvSpPr>
          <p:nvPr>
            <p:ph sz="half" idx="10"/>
          </p:nvPr>
        </p:nvSpPr>
        <p:spPr>
          <a:xfrm>
            <a:off x="6758781"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3461148"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3063"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885701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451675"/>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1" y="38862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1" y="38862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1" y="12954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1" y="12954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10481831"/>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5105401" y="1295400"/>
            <a:ext cx="4622801"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Wingdings" panose="05000000000000000000" pitchFamily="2" charset="2"/>
              <a:buChar char=""/>
              <a:defRPr sz="1400" b="0">
                <a:solidFill>
                  <a:srgbClr val="53565A"/>
                </a:solidFill>
              </a:defRPr>
            </a:lvl3pPr>
            <a:lvl4pPr marL="685800" indent="-171450" algn="l">
              <a:buClr>
                <a:srgbClr val="CB6015"/>
              </a:buClr>
              <a:buSzPct val="100000"/>
              <a:buFont typeface="Arial" panose="020B0604020202020204" pitchFamily="34" charset="0"/>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Wingdings" panose="05000000000000000000" pitchFamily="2" charset="2"/>
              <a:buChar char=""/>
              <a:defRPr sz="1400" b="0">
                <a:solidFill>
                  <a:srgbClr val="53565A"/>
                </a:solidFill>
              </a:defRPr>
            </a:lvl7pPr>
            <a:lvl8pPr marL="1371600" indent="-171450" algn="l">
              <a:buClr>
                <a:srgbClr val="CB6015"/>
              </a:buClr>
              <a:buSzPct val="100000"/>
              <a:buFont typeface="Arial" panose="020B0604020202020204" pitchFamily="34" charset="0"/>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1"/>
          <p:cNvSpPr>
            <a:spLocks noGrp="1"/>
          </p:cNvSpPr>
          <p:nvPr>
            <p:ph sz="half" idx="1"/>
          </p:nvPr>
        </p:nvSpPr>
        <p:spPr>
          <a:xfrm>
            <a:off x="153062" y="1295400"/>
            <a:ext cx="4634838"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Wingdings" panose="05000000000000000000" pitchFamily="2" charset="2"/>
              <a:buChar char=""/>
              <a:defRPr sz="1400" b="0">
                <a:solidFill>
                  <a:srgbClr val="53565A"/>
                </a:solidFill>
              </a:defRPr>
            </a:lvl3pPr>
            <a:lvl4pPr marL="685800" indent="-171450" algn="l">
              <a:buClr>
                <a:srgbClr val="00BDF2"/>
              </a:buClr>
              <a:buSzPct val="100000"/>
              <a:buFont typeface="Arial" panose="020B0604020202020204" pitchFamily="34" charset="0"/>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Wingdings" panose="05000000000000000000" pitchFamily="2" charset="2"/>
              <a:buChar char=""/>
              <a:defRPr sz="1400" b="0">
                <a:solidFill>
                  <a:srgbClr val="53565A"/>
                </a:solidFill>
              </a:defRPr>
            </a:lvl7pPr>
            <a:lvl8pPr marL="1371600" indent="-171450" algn="l">
              <a:buClr>
                <a:srgbClr val="00BDF2"/>
              </a:buClr>
              <a:buSzPct val="100000"/>
              <a:buFont typeface="Arial" panose="020B0604020202020204" pitchFamily="34" charset="0"/>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34346248"/>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88828457"/>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7233653"/>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a:srcRect/>
          <a:stretch>
            <a:fillRect/>
          </a:stretch>
        </p:blipFill>
        <p:spPr>
          <a:xfrm>
            <a:off x="9316112"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3065" y="3429000"/>
            <a:ext cx="9599877"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5"/>
          <p:cNvSpPr>
            <a:spLocks noGrp="1" noChangeArrowheads="1"/>
          </p:cNvSpPr>
          <p:nvPr>
            <p:ph type="ctrTitle"/>
          </p:nvPr>
        </p:nvSpPr>
        <p:spPr>
          <a:xfrm>
            <a:off x="153065" y="2631762"/>
            <a:ext cx="9599877"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665527188"/>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1"/>
          <p:cNvSpPr>
            <a:spLocks noGrp="1"/>
          </p:cNvSpPr>
          <p:nvPr>
            <p:ph idx="1"/>
          </p:nvPr>
        </p:nvSpPr>
        <p:spPr>
          <a:xfrm>
            <a:off x="153063" y="1295400"/>
            <a:ext cx="9587838" cy="4876800"/>
          </a:xfrm>
        </p:spPr>
        <p:txBody>
          <a:bodyPr/>
          <a:lstStyle>
            <a:lvl1pPr marL="171450" indent="-171450" algn="l">
              <a:buClr>
                <a:srgbClr val="97999B"/>
              </a:buClr>
              <a:buSzTx/>
              <a:buFont typeface="Symbol"/>
              <a:buChar char="·"/>
              <a:defRPr b="0">
                <a:solidFill>
                  <a:srgbClr val="53565A"/>
                </a:solidFill>
              </a:defRPr>
            </a:lvl1pPr>
            <a:lvl2pPr marL="342900" indent="-171450" algn="l">
              <a:buClr>
                <a:srgbClr val="97999B"/>
              </a:buClr>
              <a:buSzTx/>
              <a:buFont typeface="Arial"/>
              <a:buChar char="–"/>
              <a:defRPr b="0">
                <a:solidFill>
                  <a:srgbClr val="53565A"/>
                </a:solidFill>
              </a:defRPr>
            </a:lvl2pPr>
            <a:lvl3pPr marL="514350" indent="-171450" algn="l">
              <a:buClr>
                <a:srgbClr val="97999B"/>
              </a:buClr>
              <a:buSzTx/>
              <a:buFont typeface="Symbol"/>
              <a:buChar char="·"/>
              <a:defRPr b="0">
                <a:solidFill>
                  <a:srgbClr val="53565A"/>
                </a:solidFill>
              </a:defRPr>
            </a:lvl3pPr>
            <a:lvl4pPr marL="685800" indent="-171450" algn="l">
              <a:buClr>
                <a:srgbClr val="97999B"/>
              </a:buClr>
              <a:buSzTx/>
              <a:buFont typeface="Arial"/>
              <a:buChar char="–"/>
              <a:defRPr b="0">
                <a:solidFill>
                  <a:srgbClr val="53565A"/>
                </a:solidFill>
              </a:defRPr>
            </a:lvl4pPr>
            <a:lvl5pPr marL="857250" indent="-171450" algn="l">
              <a:buClr>
                <a:srgbClr val="97999B"/>
              </a:buClr>
              <a:buSzTx/>
              <a:buFont typeface="Symbol"/>
              <a:buChar char="·"/>
              <a:defRPr b="0">
                <a:solidFill>
                  <a:srgbClr val="53565A"/>
                </a:solidFill>
              </a:defRPr>
            </a:lvl5pPr>
            <a:lvl6pPr marL="1028700" indent="-171450" algn="l">
              <a:buClr>
                <a:srgbClr val="97999B"/>
              </a:buClr>
              <a:buSzTx/>
              <a:buFont typeface="Arial"/>
              <a:buChar char="–"/>
              <a:defRPr b="0">
                <a:solidFill>
                  <a:srgbClr val="53565A"/>
                </a:solidFill>
              </a:defRPr>
            </a:lvl6pPr>
            <a:lvl7pPr marL="1200150" indent="-171450" algn="l">
              <a:buClr>
                <a:srgbClr val="97999B"/>
              </a:buClr>
              <a:buSzTx/>
              <a:buFont typeface="Symbol"/>
              <a:buChar char="·"/>
              <a:defRPr b="0">
                <a:solidFill>
                  <a:srgbClr val="53565A"/>
                </a:solidFill>
              </a:defRPr>
            </a:lvl7pPr>
            <a:lvl8pPr marL="1371600" indent="-171450" algn="l">
              <a:buClr>
                <a:srgbClr val="97999B"/>
              </a:buClr>
              <a:buSzTx/>
              <a:buFont typeface="Arial"/>
              <a:buChar char="–"/>
              <a:defRPr b="0">
                <a:solidFill>
                  <a:srgbClr val="53565A"/>
                </a:solidFill>
              </a:defRPr>
            </a:lvl8pPr>
            <a:lvl9pPr marL="1543050" indent="-171450" algn="l">
              <a:buClr>
                <a:srgbClr val="97999B"/>
              </a:buClr>
              <a:buSzTx/>
              <a:buFont typeface="Symbol"/>
              <a:buChar char="·"/>
              <a:defRPr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2" name="Title 1"/>
          <p:cNvSpPr>
            <a:spLocks noGrp="1"/>
          </p:cNvSpPr>
          <p:nvPr>
            <p:ph type="title"/>
          </p:nvPr>
        </p:nvSpPr>
        <p:spPr>
          <a:solidFill>
            <a:schemeClr val="bg1"/>
          </a:solidFill>
        </p:spPr>
        <p:txBody>
          <a:bodyPr/>
          <a:lstStyle/>
          <a:p>
            <a:r>
              <a:rPr lang="en-US"/>
              <a:t>Click to edit Master title style</a:t>
            </a:r>
          </a:p>
        </p:txBody>
      </p:sp>
    </p:spTree>
    <p:extLst>
      <p:ext uri="{BB962C8B-B14F-4D97-AF65-F5344CB8AC3E}">
        <p14:creationId xmlns:p14="http://schemas.microsoft.com/office/powerpoint/2010/main" val="1587600750"/>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3" y="1295400"/>
            <a:ext cx="4622801" cy="4876800"/>
          </a:xfrm>
        </p:spPr>
        <p:txBody>
          <a:bodyPr/>
          <a:lstStyle>
            <a:lvl1pPr marL="171450" indent="-171450" algn="l">
              <a:buClr>
                <a:srgbClr val="97999B"/>
              </a:buClr>
              <a:buSzTx/>
              <a:buFont typeface="Symbol"/>
              <a:buChar char="·"/>
              <a:defRPr sz="1400" b="0">
                <a:solidFill>
                  <a:srgbClr val="53565A"/>
                </a:solidFill>
              </a:defRPr>
            </a:lvl1pPr>
            <a:lvl2pPr marL="342900" indent="-171450" algn="l">
              <a:buClr>
                <a:srgbClr val="97999B"/>
              </a:buClr>
              <a:buSzTx/>
              <a:buFont typeface="Arial"/>
              <a:buChar char="–"/>
              <a:defRPr sz="1400" b="0">
                <a:solidFill>
                  <a:srgbClr val="53565A"/>
                </a:solidFill>
              </a:defRPr>
            </a:lvl2pPr>
            <a:lvl3pPr marL="514350" indent="-171450" algn="l">
              <a:buClr>
                <a:srgbClr val="97999B"/>
              </a:buClr>
              <a:buSzTx/>
              <a:buFont typeface="Symbol"/>
              <a:buChar char="·"/>
              <a:defRPr sz="1400" b="0">
                <a:solidFill>
                  <a:srgbClr val="53565A"/>
                </a:solidFill>
              </a:defRPr>
            </a:lvl3pPr>
            <a:lvl4pPr marL="685800" indent="-171450" algn="l">
              <a:buClr>
                <a:srgbClr val="97999B"/>
              </a:buClr>
              <a:buSzTx/>
              <a:buFont typeface="Arial"/>
              <a:buChar char="–"/>
              <a:defRPr sz="1400" b="0">
                <a:solidFill>
                  <a:srgbClr val="53565A"/>
                </a:solidFill>
              </a:defRPr>
            </a:lvl4pPr>
            <a:lvl5pPr marL="857250" indent="-171450" algn="l">
              <a:buClr>
                <a:srgbClr val="97999B"/>
              </a:buClr>
              <a:buSzTx/>
              <a:buFont typeface="Symbol"/>
              <a:buChar char="·"/>
              <a:defRPr sz="1400" b="0">
                <a:solidFill>
                  <a:srgbClr val="53565A"/>
                </a:solidFill>
              </a:defRPr>
            </a:lvl5pPr>
            <a:lvl6pPr marL="1028700" indent="-171450" algn="l">
              <a:buClr>
                <a:srgbClr val="97999B"/>
              </a:buClr>
              <a:buSzTx/>
              <a:buFont typeface="Arial"/>
              <a:buChar char="–"/>
              <a:defRPr sz="1400" b="0">
                <a:solidFill>
                  <a:srgbClr val="53565A"/>
                </a:solidFill>
              </a:defRPr>
            </a:lvl6pPr>
            <a:lvl7pPr marL="1200150" indent="-171450" algn="l">
              <a:buClr>
                <a:srgbClr val="97999B"/>
              </a:buClr>
              <a:buSzTx/>
              <a:buFont typeface="Symbol"/>
              <a:buChar char="·"/>
              <a:defRPr sz="1400" b="0">
                <a:solidFill>
                  <a:srgbClr val="53565A"/>
                </a:solidFill>
              </a:defRPr>
            </a:lvl7pPr>
            <a:lvl8pPr marL="1371600" indent="-171450" algn="l">
              <a:buClr>
                <a:srgbClr val="97999B"/>
              </a:buClr>
              <a:buSzTx/>
              <a:buFont typeface="Arial"/>
              <a:buChar char="–"/>
              <a:defRPr sz="1400" b="0">
                <a:solidFill>
                  <a:srgbClr val="53565A"/>
                </a:solidFill>
              </a:defRPr>
            </a:lvl8pPr>
            <a:lvl9pPr marL="1543050" indent="-171450" algn="l">
              <a:buClr>
                <a:srgbClr val="97999B"/>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3" name="Content Placeholder 1"/>
          <p:cNvSpPr>
            <a:spLocks noGrp="1"/>
          </p:cNvSpPr>
          <p:nvPr>
            <p:ph sz="half" idx="1"/>
          </p:nvPr>
        </p:nvSpPr>
        <p:spPr>
          <a:xfrm>
            <a:off x="153062" y="1295400"/>
            <a:ext cx="4634838" cy="4876800"/>
          </a:xfrm>
        </p:spPr>
        <p:txBody>
          <a:bodyPr/>
          <a:lstStyle>
            <a:lvl1pPr marL="171450" indent="-171450" algn="l">
              <a:buClr>
                <a:srgbClr val="97999B"/>
              </a:buClr>
              <a:buSzTx/>
              <a:buFont typeface="Symbol"/>
              <a:buChar char="·"/>
              <a:defRPr sz="1400" b="0">
                <a:solidFill>
                  <a:srgbClr val="53565A"/>
                </a:solidFill>
              </a:defRPr>
            </a:lvl1pPr>
            <a:lvl2pPr marL="342900" indent="-171450" algn="l">
              <a:buClr>
                <a:srgbClr val="97999B"/>
              </a:buClr>
              <a:buSzTx/>
              <a:buFont typeface="Arial"/>
              <a:buChar char="–"/>
              <a:defRPr sz="1400" b="0">
                <a:solidFill>
                  <a:srgbClr val="53565A"/>
                </a:solidFill>
              </a:defRPr>
            </a:lvl2pPr>
            <a:lvl3pPr marL="514350" indent="-171450" algn="l">
              <a:buClr>
                <a:srgbClr val="97999B"/>
              </a:buClr>
              <a:buSzTx/>
              <a:buFont typeface="Symbol"/>
              <a:buChar char="·"/>
              <a:defRPr sz="1400" b="0">
                <a:solidFill>
                  <a:srgbClr val="53565A"/>
                </a:solidFill>
              </a:defRPr>
            </a:lvl3pPr>
            <a:lvl4pPr marL="685800" indent="-171450" algn="l">
              <a:buClr>
                <a:srgbClr val="97999B"/>
              </a:buClr>
              <a:buSzTx/>
              <a:buFont typeface="Arial"/>
              <a:buChar char="–"/>
              <a:defRPr sz="1400" b="0">
                <a:solidFill>
                  <a:srgbClr val="53565A"/>
                </a:solidFill>
              </a:defRPr>
            </a:lvl4pPr>
            <a:lvl5pPr marL="857250" indent="-171450" algn="l">
              <a:buClr>
                <a:srgbClr val="97999B"/>
              </a:buClr>
              <a:buSzTx/>
              <a:buFont typeface="Symbol"/>
              <a:buChar char="·"/>
              <a:defRPr sz="1400" b="0">
                <a:solidFill>
                  <a:srgbClr val="53565A"/>
                </a:solidFill>
              </a:defRPr>
            </a:lvl5pPr>
            <a:lvl6pPr marL="1028700" indent="-171450" algn="l">
              <a:buClr>
                <a:srgbClr val="97999B"/>
              </a:buClr>
              <a:buSzTx/>
              <a:buFont typeface="Arial"/>
              <a:buChar char="–"/>
              <a:defRPr sz="1400" b="0">
                <a:solidFill>
                  <a:srgbClr val="53565A"/>
                </a:solidFill>
              </a:defRPr>
            </a:lvl6pPr>
            <a:lvl7pPr marL="1200150" indent="-171450" algn="l">
              <a:buClr>
                <a:srgbClr val="97999B"/>
              </a:buClr>
              <a:buSzTx/>
              <a:buFont typeface="Symbol"/>
              <a:buChar char="·"/>
              <a:defRPr sz="1400" b="0">
                <a:solidFill>
                  <a:srgbClr val="53565A"/>
                </a:solidFill>
              </a:defRPr>
            </a:lvl7pPr>
            <a:lvl8pPr marL="1371600" indent="-171450" algn="l">
              <a:buClr>
                <a:srgbClr val="97999B"/>
              </a:buClr>
              <a:buSzTx/>
              <a:buFont typeface="Arial"/>
              <a:buChar char="–"/>
              <a:defRPr sz="1400" b="0">
                <a:solidFill>
                  <a:srgbClr val="53565A"/>
                </a:solidFill>
              </a:defRPr>
            </a:lvl8pPr>
            <a:lvl9pPr marL="1543050" indent="-171450" algn="l">
              <a:buClr>
                <a:srgbClr val="97999B"/>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41839546"/>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5" name="Content Placeholder 3"/>
          <p:cNvSpPr>
            <a:spLocks noGrp="1"/>
          </p:cNvSpPr>
          <p:nvPr>
            <p:ph sz="half" idx="10"/>
          </p:nvPr>
        </p:nvSpPr>
        <p:spPr>
          <a:xfrm>
            <a:off x="6758781" y="1295400"/>
            <a:ext cx="2971800" cy="4876800"/>
          </a:xfrm>
        </p:spPr>
        <p:txBody>
          <a:bodyPr/>
          <a:lstStyle>
            <a:lvl1pPr marL="171450" indent="-171450" algn="l">
              <a:buClr>
                <a:srgbClr val="97999B"/>
              </a:buClr>
              <a:buSzTx/>
              <a:buFont typeface="Symbol"/>
              <a:buChar char="·"/>
              <a:defRPr sz="1400" b="0">
                <a:solidFill>
                  <a:srgbClr val="53565A"/>
                </a:solidFill>
              </a:defRPr>
            </a:lvl1pPr>
            <a:lvl2pPr marL="342900" indent="-171450" algn="l">
              <a:buClr>
                <a:srgbClr val="97999B"/>
              </a:buClr>
              <a:buSzTx/>
              <a:buFont typeface="Arial"/>
              <a:buChar char="–"/>
              <a:defRPr sz="1400" b="0">
                <a:solidFill>
                  <a:srgbClr val="53565A"/>
                </a:solidFill>
              </a:defRPr>
            </a:lvl2pPr>
            <a:lvl3pPr marL="514350" indent="-171450" algn="l">
              <a:buClr>
                <a:srgbClr val="97999B"/>
              </a:buClr>
              <a:buSzTx/>
              <a:buFont typeface="Symbol"/>
              <a:buChar char="·"/>
              <a:defRPr sz="1400" b="0">
                <a:solidFill>
                  <a:srgbClr val="53565A"/>
                </a:solidFill>
              </a:defRPr>
            </a:lvl3pPr>
            <a:lvl4pPr marL="685800" indent="-171450" algn="l">
              <a:buClr>
                <a:srgbClr val="97999B"/>
              </a:buClr>
              <a:buSzTx/>
              <a:buFont typeface="Arial"/>
              <a:buChar char="–"/>
              <a:defRPr sz="1400" b="0">
                <a:solidFill>
                  <a:srgbClr val="53565A"/>
                </a:solidFill>
              </a:defRPr>
            </a:lvl4pPr>
            <a:lvl5pPr marL="857250" indent="-171450" algn="l">
              <a:buClr>
                <a:srgbClr val="97999B"/>
              </a:buClr>
              <a:buSzTx/>
              <a:buFont typeface="Symbol"/>
              <a:buChar char="·"/>
              <a:defRPr sz="1400" b="0">
                <a:solidFill>
                  <a:srgbClr val="53565A"/>
                </a:solidFill>
              </a:defRPr>
            </a:lvl5pPr>
            <a:lvl6pPr marL="1028700" indent="-171450" algn="l">
              <a:buClr>
                <a:srgbClr val="97999B"/>
              </a:buClr>
              <a:buSzTx/>
              <a:buFont typeface="Arial"/>
              <a:buChar char="–"/>
              <a:defRPr sz="1400" b="0">
                <a:solidFill>
                  <a:srgbClr val="53565A"/>
                </a:solidFill>
              </a:defRPr>
            </a:lvl6pPr>
            <a:lvl7pPr marL="1200150" indent="-171450" algn="l">
              <a:buClr>
                <a:srgbClr val="97999B"/>
              </a:buClr>
              <a:buSzTx/>
              <a:buFont typeface="Symbol"/>
              <a:buChar char="·"/>
              <a:defRPr sz="1400" b="0">
                <a:solidFill>
                  <a:srgbClr val="53565A"/>
                </a:solidFill>
              </a:defRPr>
            </a:lvl7pPr>
            <a:lvl8pPr marL="1371600" indent="-171450" algn="l">
              <a:buClr>
                <a:srgbClr val="97999B"/>
              </a:buClr>
              <a:buSzTx/>
              <a:buFont typeface="Arial"/>
              <a:buChar char="–"/>
              <a:defRPr sz="1400" b="0">
                <a:solidFill>
                  <a:srgbClr val="53565A"/>
                </a:solidFill>
              </a:defRPr>
            </a:lvl8pPr>
            <a:lvl9pPr marL="1543050" indent="-171450" algn="l">
              <a:buClr>
                <a:srgbClr val="97999B"/>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4" name="Content Placeholder 2"/>
          <p:cNvSpPr>
            <a:spLocks noGrp="1"/>
          </p:cNvSpPr>
          <p:nvPr>
            <p:ph sz="half" idx="2"/>
          </p:nvPr>
        </p:nvSpPr>
        <p:spPr>
          <a:xfrm>
            <a:off x="3461150" y="1295400"/>
            <a:ext cx="2973387" cy="4876800"/>
          </a:xfrm>
        </p:spPr>
        <p:txBody>
          <a:bodyPr/>
          <a:lstStyle>
            <a:lvl1pPr marL="171450" indent="-171450" algn="l">
              <a:buClr>
                <a:srgbClr val="97999B"/>
              </a:buClr>
              <a:buSzTx/>
              <a:buFont typeface="Symbol"/>
              <a:buChar char="·"/>
              <a:defRPr sz="1400" b="0">
                <a:solidFill>
                  <a:srgbClr val="53565A"/>
                </a:solidFill>
              </a:defRPr>
            </a:lvl1pPr>
            <a:lvl2pPr marL="342900" indent="-171450" algn="l">
              <a:buClr>
                <a:srgbClr val="97999B"/>
              </a:buClr>
              <a:buSzTx/>
              <a:buFont typeface="Arial"/>
              <a:buChar char="–"/>
              <a:defRPr sz="1400" b="0">
                <a:solidFill>
                  <a:srgbClr val="53565A"/>
                </a:solidFill>
              </a:defRPr>
            </a:lvl2pPr>
            <a:lvl3pPr marL="514350" indent="-171450" algn="l">
              <a:buClr>
                <a:srgbClr val="97999B"/>
              </a:buClr>
              <a:buSzTx/>
              <a:buFont typeface="Symbol"/>
              <a:buChar char="·"/>
              <a:defRPr sz="1400" b="0">
                <a:solidFill>
                  <a:srgbClr val="53565A"/>
                </a:solidFill>
              </a:defRPr>
            </a:lvl3pPr>
            <a:lvl4pPr marL="685800" indent="-171450" algn="l">
              <a:buClr>
                <a:srgbClr val="97999B"/>
              </a:buClr>
              <a:buSzTx/>
              <a:buFont typeface="Arial"/>
              <a:buChar char="–"/>
              <a:defRPr sz="1400" b="0">
                <a:solidFill>
                  <a:srgbClr val="53565A"/>
                </a:solidFill>
              </a:defRPr>
            </a:lvl4pPr>
            <a:lvl5pPr marL="857250" indent="-171450" algn="l">
              <a:buClr>
                <a:srgbClr val="97999B"/>
              </a:buClr>
              <a:buSzTx/>
              <a:buFont typeface="Symbol"/>
              <a:buChar char="·"/>
              <a:defRPr sz="1400" b="0">
                <a:solidFill>
                  <a:srgbClr val="53565A"/>
                </a:solidFill>
              </a:defRPr>
            </a:lvl5pPr>
            <a:lvl6pPr marL="1028700" indent="-171450" algn="l">
              <a:buClr>
                <a:srgbClr val="97999B"/>
              </a:buClr>
              <a:buSzTx/>
              <a:buFont typeface="Arial"/>
              <a:buChar char="–"/>
              <a:defRPr sz="1400" b="0">
                <a:solidFill>
                  <a:srgbClr val="53565A"/>
                </a:solidFill>
              </a:defRPr>
            </a:lvl6pPr>
            <a:lvl7pPr marL="1200150" indent="-171450" algn="l">
              <a:buClr>
                <a:srgbClr val="97999B"/>
              </a:buClr>
              <a:buSzTx/>
              <a:buFont typeface="Symbol"/>
              <a:buChar char="·"/>
              <a:defRPr sz="1400" b="0">
                <a:solidFill>
                  <a:srgbClr val="53565A"/>
                </a:solidFill>
              </a:defRPr>
            </a:lvl7pPr>
            <a:lvl8pPr marL="1371600" indent="-171450" algn="l">
              <a:buClr>
                <a:srgbClr val="97999B"/>
              </a:buClr>
              <a:buSzTx/>
              <a:buFont typeface="Arial"/>
              <a:buChar char="–"/>
              <a:defRPr sz="1400" b="0">
                <a:solidFill>
                  <a:srgbClr val="53565A"/>
                </a:solidFill>
              </a:defRPr>
            </a:lvl8pPr>
            <a:lvl9pPr marL="1543050" indent="-171450" algn="l">
              <a:buClr>
                <a:srgbClr val="97999B"/>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3" name="Content Placeholder 1"/>
          <p:cNvSpPr>
            <a:spLocks noGrp="1"/>
          </p:cNvSpPr>
          <p:nvPr>
            <p:ph sz="half" idx="1"/>
          </p:nvPr>
        </p:nvSpPr>
        <p:spPr>
          <a:xfrm>
            <a:off x="153063" y="1295400"/>
            <a:ext cx="2971800" cy="4876800"/>
          </a:xfrm>
        </p:spPr>
        <p:txBody>
          <a:bodyPr/>
          <a:lstStyle>
            <a:lvl1pPr marL="171450" indent="-171450" algn="l">
              <a:buClr>
                <a:srgbClr val="97999B"/>
              </a:buClr>
              <a:buSzTx/>
              <a:buFont typeface="Symbol"/>
              <a:buChar char="·"/>
              <a:defRPr sz="1400" b="0">
                <a:solidFill>
                  <a:srgbClr val="53565A"/>
                </a:solidFill>
              </a:defRPr>
            </a:lvl1pPr>
            <a:lvl2pPr marL="342900" indent="-171450" algn="l">
              <a:buClr>
                <a:srgbClr val="97999B"/>
              </a:buClr>
              <a:buSzTx/>
              <a:buFont typeface="Arial"/>
              <a:buChar char="–"/>
              <a:defRPr sz="1400" b="0">
                <a:solidFill>
                  <a:srgbClr val="53565A"/>
                </a:solidFill>
              </a:defRPr>
            </a:lvl2pPr>
            <a:lvl3pPr marL="514350" indent="-171450" algn="l">
              <a:buClr>
                <a:srgbClr val="97999B"/>
              </a:buClr>
              <a:buSzTx/>
              <a:buFont typeface="Symbol"/>
              <a:buChar char="·"/>
              <a:defRPr sz="1400" b="0">
                <a:solidFill>
                  <a:srgbClr val="53565A"/>
                </a:solidFill>
              </a:defRPr>
            </a:lvl3pPr>
            <a:lvl4pPr marL="685800" indent="-171450" algn="l">
              <a:buClr>
                <a:srgbClr val="97999B"/>
              </a:buClr>
              <a:buSzTx/>
              <a:buFont typeface="Arial"/>
              <a:buChar char="–"/>
              <a:defRPr sz="1400" b="0">
                <a:solidFill>
                  <a:srgbClr val="53565A"/>
                </a:solidFill>
              </a:defRPr>
            </a:lvl4pPr>
            <a:lvl5pPr marL="857250" indent="-171450" algn="l">
              <a:buClr>
                <a:srgbClr val="97999B"/>
              </a:buClr>
              <a:buSzTx/>
              <a:buFont typeface="Symbol"/>
              <a:buChar char="·"/>
              <a:defRPr sz="1400" b="0">
                <a:solidFill>
                  <a:srgbClr val="53565A"/>
                </a:solidFill>
              </a:defRPr>
            </a:lvl5pPr>
            <a:lvl6pPr marL="1028700" indent="-171450" algn="l">
              <a:buClr>
                <a:srgbClr val="97999B"/>
              </a:buClr>
              <a:buSzTx/>
              <a:buFont typeface="Arial"/>
              <a:buChar char="–"/>
              <a:defRPr sz="1400" b="0">
                <a:solidFill>
                  <a:srgbClr val="53565A"/>
                </a:solidFill>
              </a:defRPr>
            </a:lvl6pPr>
            <a:lvl7pPr marL="1200150" indent="-171450" algn="l">
              <a:buClr>
                <a:srgbClr val="97999B"/>
              </a:buClr>
              <a:buSzTx/>
              <a:buFont typeface="Symbol"/>
              <a:buChar char="·"/>
              <a:defRPr sz="1400" b="0">
                <a:solidFill>
                  <a:srgbClr val="53565A"/>
                </a:solidFill>
              </a:defRPr>
            </a:lvl7pPr>
            <a:lvl8pPr marL="1371600" indent="-171450" algn="l">
              <a:buClr>
                <a:srgbClr val="97999B"/>
              </a:buClr>
              <a:buSzTx/>
              <a:buFont typeface="Arial"/>
              <a:buChar char="–"/>
              <a:defRPr sz="1400" b="0">
                <a:solidFill>
                  <a:srgbClr val="53565A"/>
                </a:solidFill>
              </a:defRPr>
            </a:lvl8pPr>
            <a:lvl9pPr marL="1543050" indent="-171450" algn="l">
              <a:buClr>
                <a:srgbClr val="97999B"/>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0293931"/>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3" y="3886200"/>
            <a:ext cx="4635500" cy="2286000"/>
          </a:xfrm>
        </p:spPr>
        <p:txBody>
          <a:bodyPr/>
          <a:lstStyle>
            <a:lvl1pPr marL="171450" indent="-171450" algn="l">
              <a:buClr>
                <a:srgbClr val="97999B"/>
              </a:buClr>
              <a:buSzTx/>
              <a:buFont typeface="Symbol"/>
              <a:buChar char="·"/>
              <a:defRPr sz="1400" b="0">
                <a:solidFill>
                  <a:srgbClr val="53565A"/>
                </a:solidFill>
              </a:defRPr>
            </a:lvl1pPr>
            <a:lvl2pPr marL="342900" indent="-171450" algn="l">
              <a:buClr>
                <a:srgbClr val="97999B"/>
              </a:buClr>
              <a:buSzTx/>
              <a:buFont typeface="Arial"/>
              <a:buChar char="–"/>
              <a:defRPr sz="1400" b="0">
                <a:solidFill>
                  <a:srgbClr val="53565A"/>
                </a:solidFill>
              </a:defRPr>
            </a:lvl2pPr>
            <a:lvl3pPr marL="514350" indent="-171450" algn="l">
              <a:buClr>
                <a:srgbClr val="97999B"/>
              </a:buClr>
              <a:buSzTx/>
              <a:buFont typeface="Symbol"/>
              <a:buChar char="·"/>
              <a:defRPr sz="1400" b="0">
                <a:solidFill>
                  <a:srgbClr val="53565A"/>
                </a:solidFill>
              </a:defRPr>
            </a:lvl3pPr>
            <a:lvl4pPr marL="685800" indent="-171450" algn="l">
              <a:buClr>
                <a:srgbClr val="97999B"/>
              </a:buClr>
              <a:buSzTx/>
              <a:buFont typeface="Arial"/>
              <a:buChar char="–"/>
              <a:defRPr sz="1400" b="0">
                <a:solidFill>
                  <a:srgbClr val="53565A"/>
                </a:solidFill>
              </a:defRPr>
            </a:lvl4pPr>
            <a:lvl5pPr marL="857250" indent="-171450" algn="l">
              <a:buClr>
                <a:srgbClr val="97999B"/>
              </a:buClr>
              <a:buSzTx/>
              <a:buFont typeface="Symbol"/>
              <a:buChar char="·"/>
              <a:defRPr sz="1400" b="0">
                <a:solidFill>
                  <a:srgbClr val="53565A"/>
                </a:solidFill>
              </a:defRPr>
            </a:lvl5pPr>
            <a:lvl6pPr marL="1028700" indent="-171450" algn="l">
              <a:buClr>
                <a:srgbClr val="97999B"/>
              </a:buClr>
              <a:buSzTx/>
              <a:buFont typeface="Arial"/>
              <a:buChar char="–"/>
              <a:defRPr sz="1400" b="0">
                <a:solidFill>
                  <a:srgbClr val="53565A"/>
                </a:solidFill>
              </a:defRPr>
            </a:lvl6pPr>
            <a:lvl7pPr marL="1200150" indent="-171450" algn="l">
              <a:buClr>
                <a:srgbClr val="97999B"/>
              </a:buClr>
              <a:buSzTx/>
              <a:buFont typeface="Symbol"/>
              <a:buChar char="·"/>
              <a:defRPr sz="1400" b="0">
                <a:solidFill>
                  <a:srgbClr val="53565A"/>
                </a:solidFill>
              </a:defRPr>
            </a:lvl7pPr>
            <a:lvl8pPr marL="1371600" indent="-171450" algn="l">
              <a:buClr>
                <a:srgbClr val="97999B"/>
              </a:buClr>
              <a:buSzTx/>
              <a:buFont typeface="Arial"/>
              <a:buChar char="–"/>
              <a:defRPr sz="1400" b="0">
                <a:solidFill>
                  <a:srgbClr val="53565A"/>
                </a:solidFill>
              </a:defRPr>
            </a:lvl8pPr>
            <a:lvl9pPr marL="1543050" indent="-171450" algn="l">
              <a:buClr>
                <a:srgbClr val="97999B"/>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5" name="Content Placeholder 3"/>
          <p:cNvSpPr>
            <a:spLocks noGrp="1"/>
          </p:cNvSpPr>
          <p:nvPr>
            <p:ph sz="half" idx="10"/>
          </p:nvPr>
        </p:nvSpPr>
        <p:spPr>
          <a:xfrm>
            <a:off x="152403" y="3886200"/>
            <a:ext cx="4635500" cy="2286000"/>
          </a:xfrm>
        </p:spPr>
        <p:txBody>
          <a:bodyPr/>
          <a:lstStyle>
            <a:lvl1pPr marL="171450" indent="-171450" algn="l">
              <a:buClr>
                <a:srgbClr val="97999B"/>
              </a:buClr>
              <a:buSzTx/>
              <a:buFont typeface="Symbol"/>
              <a:buChar char="·"/>
              <a:defRPr sz="1400" b="0">
                <a:solidFill>
                  <a:srgbClr val="53565A"/>
                </a:solidFill>
              </a:defRPr>
            </a:lvl1pPr>
            <a:lvl2pPr marL="342900" indent="-171450" algn="l">
              <a:buClr>
                <a:srgbClr val="97999B"/>
              </a:buClr>
              <a:buSzTx/>
              <a:buFont typeface="Arial"/>
              <a:buChar char="–"/>
              <a:defRPr sz="1400" b="0">
                <a:solidFill>
                  <a:srgbClr val="53565A"/>
                </a:solidFill>
              </a:defRPr>
            </a:lvl2pPr>
            <a:lvl3pPr marL="514350" indent="-171450" algn="l">
              <a:buClr>
                <a:srgbClr val="97999B"/>
              </a:buClr>
              <a:buSzTx/>
              <a:buFont typeface="Symbol"/>
              <a:buChar char="·"/>
              <a:defRPr sz="1400" b="0">
                <a:solidFill>
                  <a:srgbClr val="53565A"/>
                </a:solidFill>
              </a:defRPr>
            </a:lvl3pPr>
            <a:lvl4pPr marL="685800" indent="-171450" algn="l">
              <a:buClr>
                <a:srgbClr val="97999B"/>
              </a:buClr>
              <a:buSzTx/>
              <a:buFont typeface="Arial"/>
              <a:buChar char="–"/>
              <a:defRPr sz="1400" b="0">
                <a:solidFill>
                  <a:srgbClr val="53565A"/>
                </a:solidFill>
              </a:defRPr>
            </a:lvl4pPr>
            <a:lvl5pPr marL="857250" indent="-171450" algn="l">
              <a:buClr>
                <a:srgbClr val="97999B"/>
              </a:buClr>
              <a:buSzTx/>
              <a:buFont typeface="Symbol"/>
              <a:buChar char="·"/>
              <a:defRPr sz="1400" b="0">
                <a:solidFill>
                  <a:srgbClr val="53565A"/>
                </a:solidFill>
              </a:defRPr>
            </a:lvl5pPr>
            <a:lvl6pPr marL="1028700" indent="-171450" algn="l">
              <a:buClr>
                <a:srgbClr val="97999B"/>
              </a:buClr>
              <a:buSzTx/>
              <a:buFont typeface="Arial"/>
              <a:buChar char="–"/>
              <a:defRPr sz="1400" b="0">
                <a:solidFill>
                  <a:srgbClr val="53565A"/>
                </a:solidFill>
              </a:defRPr>
            </a:lvl6pPr>
            <a:lvl7pPr marL="1200150" indent="-171450" algn="l">
              <a:buClr>
                <a:srgbClr val="97999B"/>
              </a:buClr>
              <a:buSzTx/>
              <a:buFont typeface="Symbol"/>
              <a:buChar char="·"/>
              <a:defRPr sz="1400" b="0">
                <a:solidFill>
                  <a:srgbClr val="53565A"/>
                </a:solidFill>
              </a:defRPr>
            </a:lvl7pPr>
            <a:lvl8pPr marL="1371600" indent="-171450" algn="l">
              <a:buClr>
                <a:srgbClr val="97999B"/>
              </a:buClr>
              <a:buSzTx/>
              <a:buFont typeface="Arial"/>
              <a:buChar char="–"/>
              <a:defRPr sz="1400" b="0">
                <a:solidFill>
                  <a:srgbClr val="53565A"/>
                </a:solidFill>
              </a:defRPr>
            </a:lvl8pPr>
            <a:lvl9pPr marL="1543050" indent="-171450" algn="l">
              <a:buClr>
                <a:srgbClr val="97999B"/>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4" name="Content Placeholder 2"/>
          <p:cNvSpPr>
            <a:spLocks noGrp="1"/>
          </p:cNvSpPr>
          <p:nvPr>
            <p:ph sz="half" idx="2"/>
          </p:nvPr>
        </p:nvSpPr>
        <p:spPr>
          <a:xfrm>
            <a:off x="5105403" y="1295400"/>
            <a:ext cx="4635500" cy="2286000"/>
          </a:xfrm>
        </p:spPr>
        <p:txBody>
          <a:bodyPr/>
          <a:lstStyle>
            <a:lvl1pPr marL="171450" indent="-171450" algn="l">
              <a:buClr>
                <a:srgbClr val="97999B"/>
              </a:buClr>
              <a:buSzTx/>
              <a:buFont typeface="Symbol"/>
              <a:buChar char="·"/>
              <a:defRPr sz="1400" b="0">
                <a:solidFill>
                  <a:srgbClr val="53565A"/>
                </a:solidFill>
              </a:defRPr>
            </a:lvl1pPr>
            <a:lvl2pPr marL="342900" indent="-171450" algn="l">
              <a:buClr>
                <a:srgbClr val="97999B"/>
              </a:buClr>
              <a:buSzTx/>
              <a:buFont typeface="Arial"/>
              <a:buChar char="–"/>
              <a:defRPr sz="1400" b="0">
                <a:solidFill>
                  <a:srgbClr val="53565A"/>
                </a:solidFill>
              </a:defRPr>
            </a:lvl2pPr>
            <a:lvl3pPr marL="514350" indent="-171450" algn="l">
              <a:buClr>
                <a:srgbClr val="97999B"/>
              </a:buClr>
              <a:buSzTx/>
              <a:buFont typeface="Symbol"/>
              <a:buChar char="·"/>
              <a:defRPr sz="1400" b="0">
                <a:solidFill>
                  <a:srgbClr val="53565A"/>
                </a:solidFill>
              </a:defRPr>
            </a:lvl3pPr>
            <a:lvl4pPr marL="685800" indent="-171450" algn="l">
              <a:buClr>
                <a:srgbClr val="97999B"/>
              </a:buClr>
              <a:buSzTx/>
              <a:buFont typeface="Arial"/>
              <a:buChar char="–"/>
              <a:defRPr sz="1400" b="0">
                <a:solidFill>
                  <a:srgbClr val="53565A"/>
                </a:solidFill>
              </a:defRPr>
            </a:lvl4pPr>
            <a:lvl5pPr marL="857250" indent="-171450" algn="l">
              <a:buClr>
                <a:srgbClr val="97999B"/>
              </a:buClr>
              <a:buSzTx/>
              <a:buFont typeface="Symbol"/>
              <a:buChar char="·"/>
              <a:defRPr sz="1400" b="0">
                <a:solidFill>
                  <a:srgbClr val="53565A"/>
                </a:solidFill>
              </a:defRPr>
            </a:lvl5pPr>
            <a:lvl6pPr marL="1028700" indent="-171450" algn="l">
              <a:buClr>
                <a:srgbClr val="97999B"/>
              </a:buClr>
              <a:buSzTx/>
              <a:buFont typeface="Arial"/>
              <a:buChar char="–"/>
              <a:defRPr sz="1400" b="0">
                <a:solidFill>
                  <a:srgbClr val="53565A"/>
                </a:solidFill>
              </a:defRPr>
            </a:lvl6pPr>
            <a:lvl7pPr marL="1200150" indent="-171450" algn="l">
              <a:buClr>
                <a:srgbClr val="97999B"/>
              </a:buClr>
              <a:buSzTx/>
              <a:buFont typeface="Symbol"/>
              <a:buChar char="·"/>
              <a:defRPr sz="1400" b="0">
                <a:solidFill>
                  <a:srgbClr val="53565A"/>
                </a:solidFill>
              </a:defRPr>
            </a:lvl7pPr>
            <a:lvl8pPr marL="1371600" indent="-171450" algn="l">
              <a:buClr>
                <a:srgbClr val="97999B"/>
              </a:buClr>
              <a:buSzTx/>
              <a:buFont typeface="Arial"/>
              <a:buChar char="–"/>
              <a:defRPr sz="1400" b="0">
                <a:solidFill>
                  <a:srgbClr val="53565A"/>
                </a:solidFill>
              </a:defRPr>
            </a:lvl8pPr>
            <a:lvl9pPr marL="1543050" indent="-171450" algn="l">
              <a:buClr>
                <a:srgbClr val="97999B"/>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3" name="Content Placeholder 1"/>
          <p:cNvSpPr>
            <a:spLocks noGrp="1"/>
          </p:cNvSpPr>
          <p:nvPr>
            <p:ph sz="half" idx="1"/>
          </p:nvPr>
        </p:nvSpPr>
        <p:spPr>
          <a:xfrm>
            <a:off x="152403" y="1295400"/>
            <a:ext cx="4635500" cy="2286000"/>
          </a:xfrm>
        </p:spPr>
        <p:txBody>
          <a:bodyPr/>
          <a:lstStyle>
            <a:lvl1pPr marL="171450" indent="-171450" algn="l">
              <a:buClr>
                <a:srgbClr val="97999B"/>
              </a:buClr>
              <a:buSzTx/>
              <a:buFont typeface="Symbol"/>
              <a:buChar char="·"/>
              <a:defRPr sz="1400" b="0">
                <a:solidFill>
                  <a:srgbClr val="53565A"/>
                </a:solidFill>
              </a:defRPr>
            </a:lvl1pPr>
            <a:lvl2pPr marL="342900" indent="-171450" algn="l">
              <a:buClr>
                <a:srgbClr val="97999B"/>
              </a:buClr>
              <a:buSzTx/>
              <a:buFont typeface="Arial"/>
              <a:buChar char="–"/>
              <a:defRPr sz="1400" b="0">
                <a:solidFill>
                  <a:srgbClr val="53565A"/>
                </a:solidFill>
              </a:defRPr>
            </a:lvl2pPr>
            <a:lvl3pPr marL="514350" indent="-171450" algn="l">
              <a:buClr>
                <a:srgbClr val="97999B"/>
              </a:buClr>
              <a:buSzTx/>
              <a:buFont typeface="Symbol"/>
              <a:buChar char="·"/>
              <a:defRPr sz="1400" b="0">
                <a:solidFill>
                  <a:srgbClr val="53565A"/>
                </a:solidFill>
              </a:defRPr>
            </a:lvl3pPr>
            <a:lvl4pPr marL="685800" indent="-171450" algn="l">
              <a:buClr>
                <a:srgbClr val="97999B"/>
              </a:buClr>
              <a:buSzTx/>
              <a:buFont typeface="Arial"/>
              <a:buChar char="–"/>
              <a:defRPr sz="1400" b="0">
                <a:solidFill>
                  <a:srgbClr val="53565A"/>
                </a:solidFill>
              </a:defRPr>
            </a:lvl4pPr>
            <a:lvl5pPr marL="857250" indent="-171450" algn="l">
              <a:buClr>
                <a:srgbClr val="97999B"/>
              </a:buClr>
              <a:buSzTx/>
              <a:buFont typeface="Symbol"/>
              <a:buChar char="·"/>
              <a:defRPr sz="1400" b="0">
                <a:solidFill>
                  <a:srgbClr val="53565A"/>
                </a:solidFill>
              </a:defRPr>
            </a:lvl5pPr>
            <a:lvl6pPr marL="1028700" indent="-171450" algn="l">
              <a:buClr>
                <a:srgbClr val="97999B"/>
              </a:buClr>
              <a:buSzTx/>
              <a:buFont typeface="Arial"/>
              <a:buChar char="–"/>
              <a:defRPr sz="1400" b="0">
                <a:solidFill>
                  <a:srgbClr val="53565A"/>
                </a:solidFill>
              </a:defRPr>
            </a:lvl6pPr>
            <a:lvl7pPr marL="1200150" indent="-171450" algn="l">
              <a:buClr>
                <a:srgbClr val="97999B"/>
              </a:buClr>
              <a:buSzTx/>
              <a:buFont typeface="Symbol"/>
              <a:buChar char="·"/>
              <a:defRPr sz="1400" b="0">
                <a:solidFill>
                  <a:srgbClr val="53565A"/>
                </a:solidFill>
              </a:defRPr>
            </a:lvl7pPr>
            <a:lvl8pPr marL="1371600" indent="-171450" algn="l">
              <a:buClr>
                <a:srgbClr val="97999B"/>
              </a:buClr>
              <a:buSzTx/>
              <a:buFont typeface="Arial"/>
              <a:buChar char="–"/>
              <a:defRPr sz="1400" b="0">
                <a:solidFill>
                  <a:srgbClr val="53565A"/>
                </a:solidFill>
              </a:defRPr>
            </a:lvl8pPr>
            <a:lvl9pPr marL="1543050" indent="-171450" algn="l">
              <a:buClr>
                <a:srgbClr val="97999B"/>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9655229"/>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5105403" y="1295400"/>
            <a:ext cx="4622801"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Tx/>
              <a:buFont typeface="Arial"/>
              <a:buChar char="–"/>
              <a:defRPr sz="1400" b="0">
                <a:solidFill>
                  <a:srgbClr val="53565A"/>
                </a:solidFill>
              </a:defRPr>
            </a:lvl2pPr>
            <a:lvl3pPr marL="514350" indent="-171450" algn="l">
              <a:buClr>
                <a:srgbClr val="CB6015"/>
              </a:buClr>
              <a:buSzTx/>
              <a:buFont typeface="Symbol"/>
              <a:buChar char="·"/>
              <a:defRPr sz="1400" b="0">
                <a:solidFill>
                  <a:srgbClr val="53565A"/>
                </a:solidFill>
              </a:defRPr>
            </a:lvl3pPr>
            <a:lvl4pPr marL="685800" indent="-171450" algn="l">
              <a:buClr>
                <a:srgbClr val="CB6015"/>
              </a:buClr>
              <a:buSzTx/>
              <a:buFont typeface="Arial"/>
              <a:buChar char="–"/>
              <a:defRPr sz="1400" b="0">
                <a:solidFill>
                  <a:srgbClr val="53565A"/>
                </a:solidFill>
              </a:defRPr>
            </a:lvl4pPr>
            <a:lvl5pPr marL="857250" indent="-171450" algn="l">
              <a:buClr>
                <a:srgbClr val="CB6015"/>
              </a:buClr>
              <a:buSzTx/>
              <a:buFont typeface="Symbol"/>
              <a:buChar char="·"/>
              <a:defRPr sz="1400" b="0">
                <a:solidFill>
                  <a:srgbClr val="53565A"/>
                </a:solidFill>
              </a:defRPr>
            </a:lvl5pPr>
            <a:lvl6pPr marL="1028700" indent="-171450" algn="l">
              <a:buClr>
                <a:srgbClr val="CB6015"/>
              </a:buClr>
              <a:buSzTx/>
              <a:buFont typeface="Arial"/>
              <a:buChar char="–"/>
              <a:defRPr sz="1400" b="0">
                <a:solidFill>
                  <a:srgbClr val="53565A"/>
                </a:solidFill>
              </a:defRPr>
            </a:lvl6pPr>
            <a:lvl7pPr marL="1200150" indent="-171450" algn="l">
              <a:buClr>
                <a:srgbClr val="CB6015"/>
              </a:buClr>
              <a:buSzTx/>
              <a:buFont typeface="Symbol"/>
              <a:buChar char="·"/>
              <a:defRPr sz="1400" b="0">
                <a:solidFill>
                  <a:srgbClr val="53565A"/>
                </a:solidFill>
              </a:defRPr>
            </a:lvl7pPr>
            <a:lvl8pPr marL="1371600" indent="-171450" algn="l">
              <a:buClr>
                <a:srgbClr val="CB6015"/>
              </a:buClr>
              <a:buSzTx/>
              <a:buFont typeface="Arial"/>
              <a:buChar char="–"/>
              <a:defRPr sz="1400" b="0">
                <a:solidFill>
                  <a:srgbClr val="53565A"/>
                </a:solidFill>
              </a:defRPr>
            </a:lvl8pPr>
            <a:lvl9pPr marL="1543050" indent="-171450" algn="l">
              <a:buClr>
                <a:srgbClr val="CB6015"/>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4" name="Content Placeholder 1"/>
          <p:cNvSpPr>
            <a:spLocks noGrp="1"/>
          </p:cNvSpPr>
          <p:nvPr>
            <p:ph sz="half" idx="1"/>
          </p:nvPr>
        </p:nvSpPr>
        <p:spPr>
          <a:xfrm>
            <a:off x="153062" y="1295400"/>
            <a:ext cx="4634838"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Tx/>
              <a:buFont typeface="Arial"/>
              <a:buChar char="–"/>
              <a:defRPr sz="1400" b="0">
                <a:solidFill>
                  <a:srgbClr val="53565A"/>
                </a:solidFill>
              </a:defRPr>
            </a:lvl2pPr>
            <a:lvl3pPr marL="514350" indent="-171450" algn="l">
              <a:buClr>
                <a:srgbClr val="00BDF2"/>
              </a:buClr>
              <a:buSzTx/>
              <a:buFont typeface="Symbol"/>
              <a:buChar char="·"/>
              <a:defRPr sz="1400" b="0">
                <a:solidFill>
                  <a:srgbClr val="53565A"/>
                </a:solidFill>
              </a:defRPr>
            </a:lvl3pPr>
            <a:lvl4pPr marL="685800" indent="-171450" algn="l">
              <a:buClr>
                <a:srgbClr val="00BDF2"/>
              </a:buClr>
              <a:buSzTx/>
              <a:buFont typeface="Arial"/>
              <a:buChar char="–"/>
              <a:defRPr sz="1400" b="0">
                <a:solidFill>
                  <a:srgbClr val="53565A"/>
                </a:solidFill>
              </a:defRPr>
            </a:lvl4pPr>
            <a:lvl5pPr marL="857250" indent="-171450" algn="l">
              <a:buClr>
                <a:srgbClr val="00BDF2"/>
              </a:buClr>
              <a:buSzTx/>
              <a:buFont typeface="Symbol"/>
              <a:buChar char="·"/>
              <a:defRPr sz="1400" b="0">
                <a:solidFill>
                  <a:srgbClr val="53565A"/>
                </a:solidFill>
              </a:defRPr>
            </a:lvl5pPr>
            <a:lvl6pPr marL="1028700" indent="-171450" algn="l">
              <a:buClr>
                <a:srgbClr val="00BDF2"/>
              </a:buClr>
              <a:buSzTx/>
              <a:buFont typeface="Arial"/>
              <a:buChar char="–"/>
              <a:defRPr sz="1400" b="0">
                <a:solidFill>
                  <a:srgbClr val="53565A"/>
                </a:solidFill>
              </a:defRPr>
            </a:lvl6pPr>
            <a:lvl7pPr marL="1200150" indent="-171450" algn="l">
              <a:buClr>
                <a:srgbClr val="00BDF2"/>
              </a:buClr>
              <a:buSzTx/>
              <a:buFont typeface="Symbol"/>
              <a:buChar char="·"/>
              <a:defRPr sz="1400" b="0">
                <a:solidFill>
                  <a:srgbClr val="53565A"/>
                </a:solidFill>
              </a:defRPr>
            </a:lvl7pPr>
            <a:lvl8pPr marL="1371600" indent="-171450" algn="l">
              <a:buClr>
                <a:srgbClr val="00BDF2"/>
              </a:buClr>
              <a:buSzTx/>
              <a:buFont typeface="Arial"/>
              <a:buChar char="–"/>
              <a:defRPr sz="1400" b="0">
                <a:solidFill>
                  <a:srgbClr val="53565A"/>
                </a:solidFill>
              </a:defRPr>
            </a:lvl8pPr>
            <a:lvl9pPr marL="1543050" indent="-171450" algn="l">
              <a:buClr>
                <a:srgbClr val="00BDF2"/>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24632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6"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370988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21"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839367874"/>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66484080"/>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16112"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3063" y="3429000"/>
            <a:ext cx="9599877"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5"/>
          <p:cNvSpPr>
            <a:spLocks noGrp="1" noChangeArrowheads="1"/>
          </p:cNvSpPr>
          <p:nvPr>
            <p:ph type="ctrTitle"/>
          </p:nvPr>
        </p:nvSpPr>
        <p:spPr>
          <a:xfrm>
            <a:off x="153063" y="2631758"/>
            <a:ext cx="9599877"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1170952915"/>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Content Placeholder 1"/>
          <p:cNvSpPr>
            <a:spLocks noGrp="1"/>
          </p:cNvSpPr>
          <p:nvPr>
            <p:ph idx="1"/>
          </p:nvPr>
        </p:nvSpPr>
        <p:spPr>
          <a:xfrm>
            <a:off x="153063" y="1295400"/>
            <a:ext cx="9587838" cy="4876800"/>
          </a:xfrm>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solidFill>
            <a:schemeClr val="bg1"/>
          </a:solidFill>
        </p:spPr>
        <p:txBody>
          <a:bodyPr/>
          <a:lstStyle/>
          <a:p>
            <a:r>
              <a:rPr lang="en-US"/>
              <a:t>Click to edit Master title style</a:t>
            </a:r>
            <a:endParaRPr lang="en-US" dirty="0"/>
          </a:p>
        </p:txBody>
      </p:sp>
    </p:spTree>
    <p:extLst>
      <p:ext uri="{BB962C8B-B14F-4D97-AF65-F5344CB8AC3E}">
        <p14:creationId xmlns:p14="http://schemas.microsoft.com/office/powerpoint/2010/main" val="2588370124"/>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1" y="1295400"/>
            <a:ext cx="4622801"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3062" y="1295400"/>
            <a:ext cx="4634838"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85867710"/>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5" name="Content Placeholder 3"/>
          <p:cNvSpPr>
            <a:spLocks noGrp="1"/>
          </p:cNvSpPr>
          <p:nvPr>
            <p:ph sz="half" idx="10"/>
          </p:nvPr>
        </p:nvSpPr>
        <p:spPr>
          <a:xfrm>
            <a:off x="6758781"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3461148"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3063"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62949704"/>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1" y="38862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0"/>
          </p:nvPr>
        </p:nvSpPr>
        <p:spPr>
          <a:xfrm>
            <a:off x="152401" y="38862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5105401" y="12954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1" y="12954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60399656"/>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5105401" y="1295400"/>
            <a:ext cx="4622801"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half" idx="1"/>
          </p:nvPr>
        </p:nvSpPr>
        <p:spPr>
          <a:xfrm>
            <a:off x="153062" y="1295400"/>
            <a:ext cx="4634838"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27851550"/>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88073879"/>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7" name="Picture 5" descr="citi-r_2c-blu_pos_rgb-MASTER_150"/>
          <p:cNvPicPr>
            <a:picLocks noChangeAspect="1" noChangeArrowheads="1"/>
          </p:cNvPicPr>
          <p:nvPr userDrawn="1"/>
        </p:nvPicPr>
        <p:blipFill>
          <a:blip r:embed="rId2" cstate="print"/>
          <a:srcRect/>
          <a:stretch>
            <a:fillRect/>
          </a:stretch>
        </p:blipFill>
        <p:spPr bwMode="auto">
          <a:xfrm>
            <a:off x="7236884" y="4949825"/>
            <a:ext cx="2012156" cy="1136650"/>
          </a:xfrm>
          <a:prstGeom prst="rect">
            <a:avLst/>
          </a:prstGeom>
          <a:noFill/>
        </p:spPr>
      </p:pic>
      <p:sp>
        <p:nvSpPr>
          <p:cNvPr id="8" name="Rectangle 83"/>
          <p:cNvSpPr>
            <a:spLocks noGrp="1" noChangeArrowheads="1"/>
          </p:cNvSpPr>
          <p:nvPr>
            <p:ph type="title"/>
          </p:nvPr>
        </p:nvSpPr>
        <p:spPr>
          <a:xfrm>
            <a:off x="407592" y="904876"/>
            <a:ext cx="8965273" cy="492443"/>
          </a:xfrm>
          <a:extLst>
            <a:ext uri="{FAA26D3D-D897-4be2-8F04-BA451C77F1D7}"/>
          </a:extLst>
        </p:spPr>
        <p:txBody>
          <a:bodyPr lIns="0" tIns="0" rIns="0" bIns="0" anchor="t" anchorCtr="0"/>
          <a:lstStyle>
            <a:lvl1pPr>
              <a:defRPr sz="3200" smtClean="0">
                <a:solidFill>
                  <a:schemeClr val="tx2"/>
                </a:solidFill>
                <a:ea typeface="ヒラギノ角ゴ Pro W3"/>
                <a:cs typeface="Geneva"/>
              </a:defRPr>
            </a:lvl1pPr>
          </a:lstStyle>
          <a:p>
            <a:r>
              <a:rPr lang="en-US"/>
              <a:t>Click to edit Master title style</a:t>
            </a:r>
            <a:endParaRPr lang="en-US" dirty="0"/>
          </a:p>
        </p:txBody>
      </p:sp>
      <p:sp>
        <p:nvSpPr>
          <p:cNvPr id="9" name="Rectangle 84"/>
          <p:cNvSpPr>
            <a:spLocks noGrp="1" noChangeArrowheads="1"/>
          </p:cNvSpPr>
          <p:nvPr>
            <p:ph type="body" idx="1"/>
          </p:nvPr>
        </p:nvSpPr>
        <p:spPr>
          <a:xfrm>
            <a:off x="407591" y="4974336"/>
            <a:ext cx="6500813" cy="928688"/>
          </a:xfrm>
          <a:prstGeom prst="rect">
            <a:avLst/>
          </a:prstGeom>
          <a:extLst>
            <a:ext uri="{FAA26D3D-D897-4be2-8F04-BA451C77F1D7}"/>
          </a:extLst>
        </p:spPr>
        <p:txBody>
          <a:bodyPr lIns="0" tIns="0" rIns="0" bIns="0"/>
          <a:lstStyle>
            <a:lvl1pPr marL="0" indent="0">
              <a:spcBef>
                <a:spcPct val="0"/>
              </a:spcBef>
              <a:spcAft>
                <a:spcPct val="0"/>
              </a:spcAft>
              <a:buFontTx/>
              <a:buNone/>
              <a:defRPr sz="1400" smtClean="0">
                <a:solidFill>
                  <a:schemeClr val="tx1"/>
                </a:solidFill>
                <a:latin typeface="+mn-lt"/>
                <a:ea typeface="ヒラギノ角ゴ Pro W3"/>
                <a:cs typeface="Geneva"/>
              </a:defRPr>
            </a:lvl1pPr>
          </a:lstStyle>
          <a:p>
            <a:pPr lvl="0"/>
            <a:r>
              <a:rPr lang="en-US"/>
              <a:t>Click to edit Master text styles</a:t>
            </a:r>
          </a:p>
        </p:txBody>
      </p:sp>
    </p:spTree>
    <p:extLst>
      <p:ext uri="{BB962C8B-B14F-4D97-AF65-F5344CB8AC3E}">
        <p14:creationId xmlns:p14="http://schemas.microsoft.com/office/powerpoint/2010/main" val="2143723437"/>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146" y="219456"/>
            <a:ext cx="8915400" cy="369332"/>
          </a:xfrm>
          <a:prstGeom prst="rect">
            <a:avLst/>
          </a:prstGeom>
        </p:spPr>
        <p:txBody>
          <a:bodyPr/>
          <a:lstStyle/>
          <a:p>
            <a:r>
              <a:rPr lang="en-US"/>
              <a:t>Click to edit Master title style</a:t>
            </a:r>
            <a:endParaRPr lang="en-US" dirty="0"/>
          </a:p>
        </p:txBody>
      </p:sp>
      <p:sp>
        <p:nvSpPr>
          <p:cNvPr id="6" name="Content Placeholder 5"/>
          <p:cNvSpPr>
            <a:spLocks noGrp="1"/>
          </p:cNvSpPr>
          <p:nvPr>
            <p:ph sz="quarter" idx="10"/>
          </p:nvPr>
        </p:nvSpPr>
        <p:spPr>
          <a:xfrm>
            <a:off x="412750" y="1676400"/>
            <a:ext cx="8915400" cy="4419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72685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792661799"/>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06146" y="219456"/>
            <a:ext cx="9004554" cy="369332"/>
          </a:xfrm>
          <a:prstGeom prst="rect">
            <a:avLst/>
          </a:prstGeom>
        </p:spPr>
        <p:txBody>
          <a:bodyPr/>
          <a:lstStyle/>
          <a:p>
            <a:r>
              <a:rPr lang="en-US"/>
              <a:t>Click to edit Master title style</a:t>
            </a:r>
            <a:endParaRPr lang="en-US" dirty="0"/>
          </a:p>
        </p:txBody>
      </p:sp>
      <p:sp>
        <p:nvSpPr>
          <p:cNvPr id="15" name="Content Placeholder 14"/>
          <p:cNvSpPr>
            <a:spLocks noGrp="1"/>
          </p:cNvSpPr>
          <p:nvPr>
            <p:ph sz="quarter" idx="10"/>
          </p:nvPr>
        </p:nvSpPr>
        <p:spPr>
          <a:xfrm>
            <a:off x="412750" y="1676400"/>
            <a:ext cx="437515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4"/>
          <p:cNvSpPr>
            <a:spLocks noGrp="1"/>
          </p:cNvSpPr>
          <p:nvPr>
            <p:ph sz="quarter" idx="11"/>
          </p:nvPr>
        </p:nvSpPr>
        <p:spPr>
          <a:xfrm>
            <a:off x="5035550" y="1676400"/>
            <a:ext cx="437515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217799"/>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endParaRPr lang="en-US" noProof="0" dirty="0"/>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394601738"/>
      </p:ext>
    </p:extLst>
  </p:cSld>
  <p:clrMapOvr>
    <a:masterClrMapping/>
  </p:clrMapOvr>
  <p:hf hdr="0"/>
</p:sldLayout>
</file>

<file path=ppt/slideLayouts/slideLayout4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Wingdings" panose="05000000000000000000" pitchFamily="2" charset="2"/>
              <a:buChar char=""/>
              <a:defRPr b="0">
                <a:solidFill>
                  <a:srgbClr val="53565A"/>
                </a:solidFill>
              </a:defRPr>
            </a:lvl3pPr>
            <a:lvl4pPr marL="685800" indent="-171450" algn="l">
              <a:buClr>
                <a:srgbClr val="97999B"/>
              </a:buClr>
              <a:buSzPct val="100000"/>
              <a:buFont typeface="Arial" panose="020B0604020202020204" pitchFamily="34" charset="0"/>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Wingdings" panose="05000000000000000000" pitchFamily="2" charset="2"/>
              <a:buChar char=""/>
              <a:defRPr b="0">
                <a:solidFill>
                  <a:srgbClr val="53565A"/>
                </a:solidFill>
              </a:defRPr>
            </a:lvl7pPr>
            <a:lvl8pPr marL="1371600" indent="-171450" algn="l">
              <a:buClr>
                <a:srgbClr val="97999B"/>
              </a:buClr>
              <a:buSzPct val="100000"/>
              <a:buFont typeface="Arial" panose="020B0604020202020204" pitchFamily="34" charset="0"/>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noFill/>
          <a:ln>
            <a:noFill/>
          </a:ln>
        </p:spPr>
        <p:txBody>
          <a:bodyPr/>
          <a:lstStyle/>
          <a:p>
            <a:r>
              <a:rPr lang="en-US"/>
              <a:t>Click to edit Master title style</a:t>
            </a:r>
            <a:endParaRPr lang="en-US" dirty="0"/>
          </a:p>
        </p:txBody>
      </p:sp>
    </p:spTree>
    <p:extLst>
      <p:ext uri="{BB962C8B-B14F-4D97-AF65-F5344CB8AC3E}">
        <p14:creationId xmlns:p14="http://schemas.microsoft.com/office/powerpoint/2010/main" val="1855715299"/>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noFill/>
          <a:ln>
            <a:noFill/>
          </a:ln>
        </p:spPr>
        <p:txBody>
          <a:bodyPr/>
          <a:lstStyle/>
          <a:p>
            <a:r>
              <a:rPr lang="en-US"/>
              <a:t>Click to edit Master title style</a:t>
            </a:r>
            <a:endParaRPr lang="en-US" dirty="0"/>
          </a:p>
        </p:txBody>
      </p:sp>
    </p:spTree>
    <p:extLst>
      <p:ext uri="{BB962C8B-B14F-4D97-AF65-F5344CB8AC3E}">
        <p14:creationId xmlns:p14="http://schemas.microsoft.com/office/powerpoint/2010/main" val="343648460"/>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3"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noFill/>
          <a:ln>
            <a:noFill/>
          </a:ln>
        </p:spPr>
        <p:txBody>
          <a:bodyPr/>
          <a:lstStyle/>
          <a:p>
            <a:r>
              <a:rPr lang="en-US"/>
              <a:t>Click to edit Master title style</a:t>
            </a:r>
            <a:endParaRPr lang="en-US" dirty="0"/>
          </a:p>
        </p:txBody>
      </p:sp>
    </p:spTree>
    <p:extLst>
      <p:ext uri="{BB962C8B-B14F-4D97-AF65-F5344CB8AC3E}">
        <p14:creationId xmlns:p14="http://schemas.microsoft.com/office/powerpoint/2010/main" val="2820747185"/>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noFill/>
          <a:ln>
            <a:noFill/>
          </a:ln>
        </p:spPr>
        <p:txBody>
          <a:bodyPr/>
          <a:lstStyle/>
          <a:p>
            <a:r>
              <a:rPr lang="en-US"/>
              <a:t>Click to edit Master title style</a:t>
            </a:r>
            <a:endParaRPr lang="en-US" dirty="0"/>
          </a:p>
        </p:txBody>
      </p:sp>
    </p:spTree>
    <p:extLst>
      <p:ext uri="{BB962C8B-B14F-4D97-AF65-F5344CB8AC3E}">
        <p14:creationId xmlns:p14="http://schemas.microsoft.com/office/powerpoint/2010/main" val="3616227577"/>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Wingdings" panose="05000000000000000000" pitchFamily="2" charset="2"/>
              <a:buChar char=""/>
              <a:defRPr sz="1400" b="0">
                <a:solidFill>
                  <a:srgbClr val="53565A"/>
                </a:solidFill>
              </a:defRPr>
            </a:lvl3pPr>
            <a:lvl4pPr marL="685800" indent="-171450" algn="l">
              <a:buClr>
                <a:srgbClr val="CB6015"/>
              </a:buClr>
              <a:buSzPct val="100000"/>
              <a:buFont typeface="Arial" panose="020B0604020202020204" pitchFamily="34" charset="0"/>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Wingdings" panose="05000000000000000000" pitchFamily="2" charset="2"/>
              <a:buChar char=""/>
              <a:defRPr sz="1400" b="0">
                <a:solidFill>
                  <a:srgbClr val="53565A"/>
                </a:solidFill>
              </a:defRPr>
            </a:lvl7pPr>
            <a:lvl8pPr marL="1371600" indent="-171450" algn="l">
              <a:buClr>
                <a:srgbClr val="CB6015"/>
              </a:buClr>
              <a:buSzPct val="100000"/>
              <a:buFont typeface="Arial" panose="020B0604020202020204" pitchFamily="34" charset="0"/>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Wingdings" panose="05000000000000000000" pitchFamily="2" charset="2"/>
              <a:buChar char=""/>
              <a:defRPr sz="1400" b="0">
                <a:solidFill>
                  <a:srgbClr val="53565A"/>
                </a:solidFill>
              </a:defRPr>
            </a:lvl3pPr>
            <a:lvl4pPr marL="685800" indent="-171450" algn="l">
              <a:buClr>
                <a:srgbClr val="00BDF2"/>
              </a:buClr>
              <a:buSzPct val="100000"/>
              <a:buFont typeface="Arial" panose="020B0604020202020204" pitchFamily="34" charset="0"/>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Wingdings" panose="05000000000000000000" pitchFamily="2" charset="2"/>
              <a:buChar char=""/>
              <a:defRPr sz="1400" b="0">
                <a:solidFill>
                  <a:srgbClr val="53565A"/>
                </a:solidFill>
              </a:defRPr>
            </a:lvl7pPr>
            <a:lvl8pPr marL="1371600" indent="-171450" algn="l">
              <a:buClr>
                <a:srgbClr val="00BDF2"/>
              </a:buClr>
              <a:buSzPct val="100000"/>
              <a:buFont typeface="Arial" panose="020B0604020202020204" pitchFamily="34" charset="0"/>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noFill/>
          <a:ln>
            <a:noFill/>
          </a:ln>
        </p:spPr>
        <p:txBody>
          <a:bodyPr/>
          <a:lstStyle/>
          <a:p>
            <a:r>
              <a:rPr lang="en-US"/>
              <a:t>Click to edit Master title style</a:t>
            </a:r>
          </a:p>
        </p:txBody>
      </p:sp>
    </p:spTree>
    <p:extLst>
      <p:ext uri="{BB962C8B-B14F-4D97-AF65-F5344CB8AC3E}">
        <p14:creationId xmlns:p14="http://schemas.microsoft.com/office/powerpoint/2010/main" val="405514477"/>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a:t>Click to edit Master title style</a:t>
            </a:r>
            <a:endParaRPr lang="en-US" dirty="0"/>
          </a:p>
        </p:txBody>
      </p:sp>
    </p:spTree>
    <p:extLst>
      <p:ext uri="{BB962C8B-B14F-4D97-AF65-F5344CB8AC3E}">
        <p14:creationId xmlns:p14="http://schemas.microsoft.com/office/powerpoint/2010/main" val="31650960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04955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430665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20007479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0593613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endParaRPr lang="en-US" noProof="0" dirty="0"/>
          </a:p>
        </p:txBody>
      </p:sp>
      <p:sp>
        <p:nvSpPr>
          <p:cNvPr id="37893" name="Rectangle 83"/>
          <p:cNvSpPr>
            <a:spLocks noGrp="1" noChangeArrowheads="1"/>
          </p:cNvSpPr>
          <p:nvPr>
            <p:ph type="ctrTitle"/>
          </p:nvPr>
        </p:nvSpPr>
        <p:spPr>
          <a:xfrm>
            <a:off x="152400" y="2631763"/>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719942102"/>
      </p:ext>
    </p:extLst>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solidFill>
            <a:schemeClr val="bg1"/>
          </a:solidFill>
        </p:spPr>
        <p:txBody>
          <a:bodyPr/>
          <a:lstStyle/>
          <a:p>
            <a:r>
              <a:rPr lang="en-US"/>
              <a:t>Click to edit Master title style</a:t>
            </a:r>
            <a:endParaRPr lang="en-US" dirty="0"/>
          </a:p>
        </p:txBody>
      </p:sp>
    </p:spTree>
    <p:extLst>
      <p:ext uri="{BB962C8B-B14F-4D97-AF65-F5344CB8AC3E}">
        <p14:creationId xmlns:p14="http://schemas.microsoft.com/office/powerpoint/2010/main" val="27205814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53341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7"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5099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449295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008279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98990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155516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5105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3190130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16112"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3139" y="3429000"/>
            <a:ext cx="9599877"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5"/>
          <p:cNvSpPr>
            <a:spLocks noGrp="1" noChangeArrowheads="1"/>
          </p:cNvSpPr>
          <p:nvPr>
            <p:ph type="ctrTitle"/>
          </p:nvPr>
        </p:nvSpPr>
        <p:spPr>
          <a:xfrm>
            <a:off x="153139" y="2631920"/>
            <a:ext cx="9599877"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14852268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13471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231106"/>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30440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3062" y="1295400"/>
            <a:ext cx="4717388"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638" y="1295400"/>
            <a:ext cx="4717389"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79527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585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2893856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0200184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986476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49"/>
            <a:ext cx="3259006" cy="61555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2" y="273052"/>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2"/>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4217540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5059723"/>
            <a:ext cx="5943600" cy="30777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62746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6820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3608" y="60326"/>
            <a:ext cx="369332" cy="6111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062" y="60326"/>
            <a:ext cx="7035667"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433348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8"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GB" noProof="0"/>
              <a:t>Click to edit Master subtitle style</a:t>
            </a:r>
          </a:p>
        </p:txBody>
      </p:sp>
      <p:sp>
        <p:nvSpPr>
          <p:cNvPr id="29699" name="Rectangle 83"/>
          <p:cNvSpPr>
            <a:spLocks noGrp="1" noChangeArrowheads="1"/>
          </p:cNvSpPr>
          <p:nvPr>
            <p:ph type="ctrTitle"/>
          </p:nvPr>
        </p:nvSpPr>
        <p:spPr>
          <a:xfrm>
            <a:off x="152400" y="263234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GB" noProof="0"/>
              <a:t>Click to edit Master title style</a:t>
            </a:r>
          </a:p>
        </p:txBody>
      </p:sp>
    </p:spTree>
    <p:extLst>
      <p:ext uri="{BB962C8B-B14F-4D97-AF65-F5344CB8AC3E}">
        <p14:creationId xmlns:p14="http://schemas.microsoft.com/office/powerpoint/2010/main" val="3079050111"/>
      </p:ext>
    </p:extLst>
  </p:cSld>
  <p:clrMapOvr>
    <a:masterClrMapping/>
  </p:clrMapOvr>
  <p:hf hdr="0"/>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9209627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8372577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52404"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86318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6234337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03241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41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3592580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82868484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37842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8" y="819554"/>
            <a:ext cx="3259138" cy="615553"/>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873499" y="273054"/>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8" y="1435103"/>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333101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60144"/>
            <a:ext cx="5943600" cy="307777"/>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103840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7638346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4268" y="60328"/>
            <a:ext cx="369332" cy="61118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52400" y="60328"/>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196090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436" y="60326"/>
            <a:ext cx="9598025" cy="377825"/>
          </a:xfrm>
        </p:spPr>
        <p:txBody>
          <a:bodyPr/>
          <a:lstStyle/>
          <a:p>
            <a:r>
              <a:rPr lang="en-US"/>
              <a:t>Click to edit Master title style</a:t>
            </a:r>
            <a:endParaRPr lang="en-GB"/>
          </a:p>
        </p:txBody>
      </p:sp>
      <p:sp>
        <p:nvSpPr>
          <p:cNvPr id="3" name="Content Placeholder 2"/>
          <p:cNvSpPr>
            <a:spLocks noGrp="1"/>
          </p:cNvSpPr>
          <p:nvPr>
            <p:ph sz="quarter" idx="1"/>
          </p:nvPr>
        </p:nvSpPr>
        <p:spPr>
          <a:xfrm>
            <a:off x="152404" y="1295400"/>
            <a:ext cx="47244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152404" y="3810000"/>
            <a:ext cx="47244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half" idx="3"/>
          </p:nvPr>
        </p:nvSpPr>
        <p:spPr>
          <a:xfrm>
            <a:off x="5029200" y="1295400"/>
            <a:ext cx="47244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8425657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44488" y="122238"/>
            <a:ext cx="9210676" cy="369332"/>
          </a:xfrm>
        </p:spPr>
        <p:txBody>
          <a:bodyPr/>
          <a:lstStyle/>
          <a:p>
            <a:r>
              <a:rPr lang="en-US"/>
              <a:t>Click to edit Master title style</a:t>
            </a:r>
            <a:endParaRPr lang="en-GB"/>
          </a:p>
        </p:txBody>
      </p:sp>
      <p:sp>
        <p:nvSpPr>
          <p:cNvPr id="3" name="Table Placeholder 2"/>
          <p:cNvSpPr>
            <a:spLocks noGrp="1"/>
          </p:cNvSpPr>
          <p:nvPr>
            <p:ph type="tbl" idx="1"/>
          </p:nvPr>
        </p:nvSpPr>
        <p:spPr>
          <a:xfrm>
            <a:off x="344565" y="1557338"/>
            <a:ext cx="9217025" cy="4464050"/>
          </a:xfrm>
        </p:spPr>
        <p:txBody>
          <a:bodyPr/>
          <a:lstStyle/>
          <a:p>
            <a:pPr lvl="0"/>
            <a:endParaRPr lang="en-GB" noProof="0" dirty="0"/>
          </a:p>
        </p:txBody>
      </p:sp>
    </p:spTree>
    <p:extLst>
      <p:ext uri="{BB962C8B-B14F-4D97-AF65-F5344CB8AC3E}">
        <p14:creationId xmlns:p14="http://schemas.microsoft.com/office/powerpoint/2010/main" val="389573207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4488" y="122238"/>
            <a:ext cx="9210676" cy="369332"/>
          </a:xfrm>
        </p:spPr>
        <p:txBody>
          <a:bodyPr/>
          <a:lstStyle/>
          <a:p>
            <a:r>
              <a:rPr lang="en-US"/>
              <a:t>Click to edit Master title style</a:t>
            </a:r>
            <a:endParaRPr lang="en-GB"/>
          </a:p>
        </p:txBody>
      </p:sp>
      <p:sp>
        <p:nvSpPr>
          <p:cNvPr id="3" name="Text Placeholder 2"/>
          <p:cNvSpPr>
            <a:spLocks noGrp="1"/>
          </p:cNvSpPr>
          <p:nvPr>
            <p:ph type="body" sz="half" idx="1"/>
          </p:nvPr>
        </p:nvSpPr>
        <p:spPr>
          <a:xfrm>
            <a:off x="344492" y="1557338"/>
            <a:ext cx="4532312" cy="4464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557338"/>
            <a:ext cx="4532314" cy="4464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22050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56868014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52409" y="60326"/>
            <a:ext cx="9599613" cy="377825"/>
          </a:xfrm>
        </p:spPr>
        <p:txBody>
          <a:bodyPr/>
          <a:lstStyle/>
          <a:p>
            <a:r>
              <a:rPr lang="en-US"/>
              <a:t>Click to edit Master title style</a:t>
            </a:r>
            <a:endParaRPr lang="en-GB"/>
          </a:p>
        </p:txBody>
      </p:sp>
      <p:sp>
        <p:nvSpPr>
          <p:cNvPr id="3" name="Chart Placeholder 2"/>
          <p:cNvSpPr>
            <a:spLocks noGrp="1"/>
          </p:cNvSpPr>
          <p:nvPr>
            <p:ph type="chart" idx="1"/>
          </p:nvPr>
        </p:nvSpPr>
        <p:spPr>
          <a:xfrm>
            <a:off x="152400" y="1295400"/>
            <a:ext cx="9601200" cy="4876800"/>
          </a:xfrm>
        </p:spPr>
        <p:txBody>
          <a:bodyPr/>
          <a:lstStyle/>
          <a:p>
            <a:pPr lvl="0"/>
            <a:endParaRPr lang="en-GB" noProof="0" dirty="0"/>
          </a:p>
        </p:txBody>
      </p:sp>
    </p:spTree>
    <p:extLst>
      <p:ext uri="{BB962C8B-B14F-4D97-AF65-F5344CB8AC3E}">
        <p14:creationId xmlns:p14="http://schemas.microsoft.com/office/powerpoint/2010/main" val="284720186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021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GB" noProof="0"/>
              <a:t>Click to edit Master subtitle style</a:t>
            </a:r>
          </a:p>
        </p:txBody>
      </p:sp>
      <p:sp>
        <p:nvSpPr>
          <p:cNvPr id="990211" name="Rectangle 83"/>
          <p:cNvSpPr>
            <a:spLocks noGrp="1" noChangeArrowheads="1"/>
          </p:cNvSpPr>
          <p:nvPr>
            <p:ph type="ctrTitle"/>
          </p:nvPr>
        </p:nvSpPr>
        <p:spPr>
          <a:xfrm>
            <a:off x="152400" y="263180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GB" noProof="0"/>
              <a:t>Click to edit Master title style</a:t>
            </a:r>
          </a:p>
        </p:txBody>
      </p:sp>
    </p:spTree>
    <p:extLst>
      <p:ext uri="{BB962C8B-B14F-4D97-AF65-F5344CB8AC3E}">
        <p14:creationId xmlns:p14="http://schemas.microsoft.com/office/powerpoint/2010/main" val="3855295990"/>
      </p:ext>
    </p:extLst>
  </p:cSld>
  <p:clrMapOvr>
    <a:masterClrMapping/>
  </p:clrMapOvr>
  <p:hf hdr="0"/>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4561545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8407878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52404"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3608164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032399"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99"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7727819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2581520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550211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49"/>
            <a:ext cx="3259138" cy="615553"/>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9229500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9604"/>
            <a:ext cx="5943600" cy="307777"/>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83029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endParaRPr lang="en-US" noProof="0" dirty="0"/>
          </a:p>
        </p:txBody>
      </p:sp>
      <p:sp>
        <p:nvSpPr>
          <p:cNvPr id="37893" name="Rectangle 83"/>
          <p:cNvSpPr>
            <a:spLocks noGrp="1" noChangeArrowheads="1"/>
          </p:cNvSpPr>
          <p:nvPr>
            <p:ph type="ctrTitle"/>
          </p:nvPr>
        </p:nvSpPr>
        <p:spPr>
          <a:xfrm>
            <a:off x="152400" y="263176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684702731"/>
      </p:ext>
    </p:extLst>
  </p:cSld>
  <p:clrMapOvr>
    <a:masterClrMapping/>
  </p:clrMapOvr>
  <p:hf hdr="0"/>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5744945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4268" y="60326"/>
            <a:ext cx="369332" cy="61118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52400" y="60326"/>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920172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24" y="60326"/>
            <a:ext cx="9598025" cy="377825"/>
          </a:xfrm>
        </p:spPr>
        <p:txBody>
          <a:bodyPr/>
          <a:lstStyle/>
          <a:p>
            <a:r>
              <a:rPr lang="en-US"/>
              <a:t>Click to edit Master title style</a:t>
            </a:r>
            <a:endParaRPr lang="en-GB"/>
          </a:p>
        </p:txBody>
      </p:sp>
      <p:sp>
        <p:nvSpPr>
          <p:cNvPr id="3" name="Table Placeholder 2"/>
          <p:cNvSpPr>
            <a:spLocks noGrp="1"/>
          </p:cNvSpPr>
          <p:nvPr>
            <p:ph type="tbl" idx="1"/>
          </p:nvPr>
        </p:nvSpPr>
        <p:spPr>
          <a:xfrm>
            <a:off x="152400" y="1295400"/>
            <a:ext cx="9601200" cy="4876800"/>
          </a:xfrm>
        </p:spPr>
        <p:txBody>
          <a:bodyPr/>
          <a:lstStyle/>
          <a:p>
            <a:pPr lvl="0"/>
            <a:endParaRPr lang="en-GB" noProof="0" dirty="0"/>
          </a:p>
        </p:txBody>
      </p:sp>
    </p:spTree>
    <p:extLst>
      <p:ext uri="{BB962C8B-B14F-4D97-AF65-F5344CB8AC3E}">
        <p14:creationId xmlns:p14="http://schemas.microsoft.com/office/powerpoint/2010/main" val="302229694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83"/>
          <p:cNvSpPr>
            <a:spLocks noGrp="1" noChangeArrowheads="1"/>
          </p:cNvSpPr>
          <p:nvPr>
            <p:ph type="ctrTitle"/>
          </p:nvPr>
        </p:nvSpPr>
        <p:spPr>
          <a:xfrm>
            <a:off x="152400" y="263176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4019463329"/>
      </p:ext>
    </p:extLst>
  </p:cSld>
  <p:clrMapOvr>
    <a:masterClrMapping/>
  </p:clrMapOvr>
  <p:hf hdr="0"/>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069975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2125088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2"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108038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378"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8"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032702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1742466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4880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w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0.xml"/><Relationship Id="rId13" Type="http://schemas.openxmlformats.org/officeDocument/2006/relationships/theme" Target="../theme/theme10.xml"/><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slideLayout" Target="../slideLayouts/slideLayout104.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5" Type="http://schemas.openxmlformats.org/officeDocument/2006/relationships/slideLayout" Target="../slideLayouts/slideLayout97.xml"/><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 Id="rId14" Type="http://schemas.openxmlformats.org/officeDocument/2006/relationships/image" Target="../media/image1.wmf"/></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107.xml"/><Relationship Id="rId7" Type="http://schemas.openxmlformats.org/officeDocument/2006/relationships/image" Target="../media/image1.wmf"/><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theme" Target="../theme/theme11.xml"/><Relationship Id="rId5" Type="http://schemas.openxmlformats.org/officeDocument/2006/relationships/slideLayout" Target="../slideLayouts/slideLayout109.xml"/><Relationship Id="rId4" Type="http://schemas.openxmlformats.org/officeDocument/2006/relationships/slideLayout" Target="../slideLayouts/slideLayout108.xml"/></Relationships>
</file>

<file path=ppt/slideMasters/_rels/slideMaster12.xml.rels><?xml version="1.0" encoding="UTF-8" standalone="yes"?>
<Relationships xmlns="http://schemas.openxmlformats.org/package/2006/relationships"><Relationship Id="rId8" Type="http://schemas.openxmlformats.org/officeDocument/2006/relationships/theme" Target="../theme/theme12.xml"/><Relationship Id="rId3" Type="http://schemas.openxmlformats.org/officeDocument/2006/relationships/slideLayout" Target="../slideLayouts/slideLayout112.xml"/><Relationship Id="rId7" Type="http://schemas.openxmlformats.org/officeDocument/2006/relationships/slideLayout" Target="../slideLayouts/slideLayout116.xml"/><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5" Type="http://schemas.openxmlformats.org/officeDocument/2006/relationships/slideLayout" Target="../slideLayouts/slideLayout114.xml"/><Relationship Id="rId4" Type="http://schemas.openxmlformats.org/officeDocument/2006/relationships/slideLayout" Target="../slideLayouts/slideLayout113.xml"/><Relationship Id="rId9" Type="http://schemas.openxmlformats.org/officeDocument/2006/relationships/image" Target="../media/image1.wmf"/></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24.xml"/><Relationship Id="rId13" Type="http://schemas.openxmlformats.org/officeDocument/2006/relationships/slideLayout" Target="../slideLayouts/slideLayout129.xml"/><Relationship Id="rId3" Type="http://schemas.openxmlformats.org/officeDocument/2006/relationships/slideLayout" Target="../slideLayouts/slideLayout119.xml"/><Relationship Id="rId7" Type="http://schemas.openxmlformats.org/officeDocument/2006/relationships/slideLayout" Target="../slideLayouts/slideLayout123.xml"/><Relationship Id="rId12" Type="http://schemas.openxmlformats.org/officeDocument/2006/relationships/slideLayout" Target="../slideLayouts/slideLayout128.xml"/><Relationship Id="rId2" Type="http://schemas.openxmlformats.org/officeDocument/2006/relationships/slideLayout" Target="../slideLayouts/slideLayout118.xml"/><Relationship Id="rId1" Type="http://schemas.openxmlformats.org/officeDocument/2006/relationships/slideLayout" Target="../slideLayouts/slideLayout117.xml"/><Relationship Id="rId6" Type="http://schemas.openxmlformats.org/officeDocument/2006/relationships/slideLayout" Target="../slideLayouts/slideLayout122.xml"/><Relationship Id="rId11" Type="http://schemas.openxmlformats.org/officeDocument/2006/relationships/slideLayout" Target="../slideLayouts/slideLayout127.xml"/><Relationship Id="rId5" Type="http://schemas.openxmlformats.org/officeDocument/2006/relationships/slideLayout" Target="../slideLayouts/slideLayout121.xml"/><Relationship Id="rId15" Type="http://schemas.openxmlformats.org/officeDocument/2006/relationships/image" Target="../media/image1.wmf"/><Relationship Id="rId10" Type="http://schemas.openxmlformats.org/officeDocument/2006/relationships/slideLayout" Target="../slideLayouts/slideLayout126.xml"/><Relationship Id="rId4" Type="http://schemas.openxmlformats.org/officeDocument/2006/relationships/slideLayout" Target="../slideLayouts/slideLayout120.xml"/><Relationship Id="rId9" Type="http://schemas.openxmlformats.org/officeDocument/2006/relationships/slideLayout" Target="../slideLayouts/slideLayout125.xml"/><Relationship Id="rId14"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37.xml"/><Relationship Id="rId13" Type="http://schemas.openxmlformats.org/officeDocument/2006/relationships/slideLayout" Target="../slideLayouts/slideLayout142.xml"/><Relationship Id="rId3" Type="http://schemas.openxmlformats.org/officeDocument/2006/relationships/slideLayout" Target="../slideLayouts/slideLayout132.xml"/><Relationship Id="rId7" Type="http://schemas.openxmlformats.org/officeDocument/2006/relationships/slideLayout" Target="../slideLayouts/slideLayout136.xml"/><Relationship Id="rId12" Type="http://schemas.openxmlformats.org/officeDocument/2006/relationships/slideLayout" Target="../slideLayouts/slideLayout141.xml"/><Relationship Id="rId2" Type="http://schemas.openxmlformats.org/officeDocument/2006/relationships/slideLayout" Target="../slideLayouts/slideLayout131.xml"/><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5" Type="http://schemas.openxmlformats.org/officeDocument/2006/relationships/slideLayout" Target="../slideLayouts/slideLayout134.xml"/><Relationship Id="rId15" Type="http://schemas.openxmlformats.org/officeDocument/2006/relationships/image" Target="../media/image1.wmf"/><Relationship Id="rId10" Type="http://schemas.openxmlformats.org/officeDocument/2006/relationships/slideLayout" Target="../slideLayouts/slideLayout139.xml"/><Relationship Id="rId4" Type="http://schemas.openxmlformats.org/officeDocument/2006/relationships/slideLayout" Target="../slideLayouts/slideLayout133.xml"/><Relationship Id="rId9" Type="http://schemas.openxmlformats.org/officeDocument/2006/relationships/slideLayout" Target="../slideLayouts/slideLayout138.xml"/><Relationship Id="rId14"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50.xml"/><Relationship Id="rId3" Type="http://schemas.openxmlformats.org/officeDocument/2006/relationships/slideLayout" Target="../slideLayouts/slideLayout145.xml"/><Relationship Id="rId7" Type="http://schemas.openxmlformats.org/officeDocument/2006/relationships/slideLayout" Target="../slideLayouts/slideLayout149.xml"/><Relationship Id="rId2" Type="http://schemas.openxmlformats.org/officeDocument/2006/relationships/slideLayout" Target="../slideLayouts/slideLayout144.xml"/><Relationship Id="rId1" Type="http://schemas.openxmlformats.org/officeDocument/2006/relationships/slideLayout" Target="../slideLayouts/slideLayout143.xml"/><Relationship Id="rId6" Type="http://schemas.openxmlformats.org/officeDocument/2006/relationships/slideLayout" Target="../slideLayouts/slideLayout148.xml"/><Relationship Id="rId5" Type="http://schemas.openxmlformats.org/officeDocument/2006/relationships/slideLayout" Target="../slideLayouts/slideLayout147.xml"/><Relationship Id="rId10" Type="http://schemas.openxmlformats.org/officeDocument/2006/relationships/image" Target="../media/image1.wmf"/><Relationship Id="rId4" Type="http://schemas.openxmlformats.org/officeDocument/2006/relationships/slideLayout" Target="../slideLayouts/slideLayout146.xml"/><Relationship Id="rId9"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3" Type="http://schemas.openxmlformats.org/officeDocument/2006/relationships/slideLayout" Target="../slideLayouts/slideLayout153.xml"/><Relationship Id="rId7" Type="http://schemas.openxmlformats.org/officeDocument/2006/relationships/image" Target="../media/image1.wmf"/><Relationship Id="rId2" Type="http://schemas.openxmlformats.org/officeDocument/2006/relationships/slideLayout" Target="../slideLayouts/slideLayout152.xml"/><Relationship Id="rId1" Type="http://schemas.openxmlformats.org/officeDocument/2006/relationships/slideLayout" Target="../slideLayouts/slideLayout151.xml"/><Relationship Id="rId6" Type="http://schemas.openxmlformats.org/officeDocument/2006/relationships/theme" Target="../theme/theme16.xml"/><Relationship Id="rId5" Type="http://schemas.openxmlformats.org/officeDocument/2006/relationships/slideLayout" Target="../slideLayouts/slideLayout155.xml"/><Relationship Id="rId4" Type="http://schemas.openxmlformats.org/officeDocument/2006/relationships/slideLayout" Target="../slideLayouts/slideLayout15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63.xml"/><Relationship Id="rId3" Type="http://schemas.openxmlformats.org/officeDocument/2006/relationships/slideLayout" Target="../slideLayouts/slideLayout158.xml"/><Relationship Id="rId7" Type="http://schemas.openxmlformats.org/officeDocument/2006/relationships/slideLayout" Target="../slideLayouts/slideLayout162.xml"/><Relationship Id="rId2" Type="http://schemas.openxmlformats.org/officeDocument/2006/relationships/slideLayout" Target="../slideLayouts/slideLayout157.xml"/><Relationship Id="rId1" Type="http://schemas.openxmlformats.org/officeDocument/2006/relationships/slideLayout" Target="../slideLayouts/slideLayout156.xml"/><Relationship Id="rId6" Type="http://schemas.openxmlformats.org/officeDocument/2006/relationships/slideLayout" Target="../slideLayouts/slideLayout161.xml"/><Relationship Id="rId5" Type="http://schemas.openxmlformats.org/officeDocument/2006/relationships/slideLayout" Target="../slideLayouts/slideLayout160.xml"/><Relationship Id="rId10" Type="http://schemas.openxmlformats.org/officeDocument/2006/relationships/image" Target="../media/image1.wmf"/><Relationship Id="rId4" Type="http://schemas.openxmlformats.org/officeDocument/2006/relationships/slideLayout" Target="../slideLayouts/slideLayout159.xml"/><Relationship Id="rId9" Type="http://schemas.openxmlformats.org/officeDocument/2006/relationships/theme" Target="../theme/theme17.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71.xml"/><Relationship Id="rId3" Type="http://schemas.openxmlformats.org/officeDocument/2006/relationships/slideLayout" Target="../slideLayouts/slideLayout166.xml"/><Relationship Id="rId7" Type="http://schemas.openxmlformats.org/officeDocument/2006/relationships/slideLayout" Target="../slideLayouts/slideLayout170.xml"/><Relationship Id="rId2" Type="http://schemas.openxmlformats.org/officeDocument/2006/relationships/slideLayout" Target="../slideLayouts/slideLayout165.xml"/><Relationship Id="rId1" Type="http://schemas.openxmlformats.org/officeDocument/2006/relationships/slideLayout" Target="../slideLayouts/slideLayout164.xml"/><Relationship Id="rId6" Type="http://schemas.openxmlformats.org/officeDocument/2006/relationships/slideLayout" Target="../slideLayouts/slideLayout169.xml"/><Relationship Id="rId5" Type="http://schemas.openxmlformats.org/officeDocument/2006/relationships/slideLayout" Target="../slideLayouts/slideLayout168.xml"/><Relationship Id="rId10" Type="http://schemas.openxmlformats.org/officeDocument/2006/relationships/image" Target="../media/image1.wmf"/><Relationship Id="rId4" Type="http://schemas.openxmlformats.org/officeDocument/2006/relationships/slideLayout" Target="../slideLayouts/slideLayout167.xml"/><Relationship Id="rId9" Type="http://schemas.openxmlformats.org/officeDocument/2006/relationships/theme" Target="../theme/theme18.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179.xml"/><Relationship Id="rId3" Type="http://schemas.openxmlformats.org/officeDocument/2006/relationships/slideLayout" Target="../slideLayouts/slideLayout174.xml"/><Relationship Id="rId7" Type="http://schemas.openxmlformats.org/officeDocument/2006/relationships/slideLayout" Target="../slideLayouts/slideLayout178.xml"/><Relationship Id="rId2" Type="http://schemas.openxmlformats.org/officeDocument/2006/relationships/slideLayout" Target="../slideLayouts/slideLayout173.xml"/><Relationship Id="rId1" Type="http://schemas.openxmlformats.org/officeDocument/2006/relationships/slideLayout" Target="../slideLayouts/slideLayout172.xml"/><Relationship Id="rId6" Type="http://schemas.openxmlformats.org/officeDocument/2006/relationships/slideLayout" Target="../slideLayouts/slideLayout177.xml"/><Relationship Id="rId5" Type="http://schemas.openxmlformats.org/officeDocument/2006/relationships/slideLayout" Target="../slideLayouts/slideLayout176.xml"/><Relationship Id="rId10" Type="http://schemas.openxmlformats.org/officeDocument/2006/relationships/image" Target="../media/image1.wmf"/><Relationship Id="rId4" Type="http://schemas.openxmlformats.org/officeDocument/2006/relationships/slideLayout" Target="../slideLayouts/slideLayout175.xml"/><Relationship Id="rId9" Type="http://schemas.openxmlformats.org/officeDocument/2006/relationships/theme" Target="../theme/theme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image" Target="../media/image1.wmf"/><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187.xml"/><Relationship Id="rId3" Type="http://schemas.openxmlformats.org/officeDocument/2006/relationships/slideLayout" Target="../slideLayouts/slideLayout182.xml"/><Relationship Id="rId7" Type="http://schemas.openxmlformats.org/officeDocument/2006/relationships/slideLayout" Target="../slideLayouts/slideLayout186.xml"/><Relationship Id="rId2" Type="http://schemas.openxmlformats.org/officeDocument/2006/relationships/slideLayout" Target="../slideLayouts/slideLayout181.xml"/><Relationship Id="rId1" Type="http://schemas.openxmlformats.org/officeDocument/2006/relationships/slideLayout" Target="../slideLayouts/slideLayout180.xml"/><Relationship Id="rId6" Type="http://schemas.openxmlformats.org/officeDocument/2006/relationships/slideLayout" Target="../slideLayouts/slideLayout185.xml"/><Relationship Id="rId11" Type="http://schemas.openxmlformats.org/officeDocument/2006/relationships/image" Target="../media/image1.wmf"/><Relationship Id="rId5" Type="http://schemas.openxmlformats.org/officeDocument/2006/relationships/slideLayout" Target="../slideLayouts/slideLayout184.xml"/><Relationship Id="rId10" Type="http://schemas.openxmlformats.org/officeDocument/2006/relationships/theme" Target="../theme/theme20.xml"/><Relationship Id="rId4" Type="http://schemas.openxmlformats.org/officeDocument/2006/relationships/slideLayout" Target="../slideLayouts/slideLayout183.xml"/><Relationship Id="rId9" Type="http://schemas.openxmlformats.org/officeDocument/2006/relationships/slideLayout" Target="../slideLayouts/slideLayout188.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196.xml"/><Relationship Id="rId13" Type="http://schemas.openxmlformats.org/officeDocument/2006/relationships/theme" Target="../theme/theme21.xml"/><Relationship Id="rId3" Type="http://schemas.openxmlformats.org/officeDocument/2006/relationships/slideLayout" Target="../slideLayouts/slideLayout191.xml"/><Relationship Id="rId7" Type="http://schemas.openxmlformats.org/officeDocument/2006/relationships/slideLayout" Target="../slideLayouts/slideLayout195.xml"/><Relationship Id="rId12" Type="http://schemas.openxmlformats.org/officeDocument/2006/relationships/slideLayout" Target="../slideLayouts/slideLayout200.xml"/><Relationship Id="rId2" Type="http://schemas.openxmlformats.org/officeDocument/2006/relationships/slideLayout" Target="../slideLayouts/slideLayout190.xml"/><Relationship Id="rId1" Type="http://schemas.openxmlformats.org/officeDocument/2006/relationships/slideLayout" Target="../slideLayouts/slideLayout189.xml"/><Relationship Id="rId6" Type="http://schemas.openxmlformats.org/officeDocument/2006/relationships/slideLayout" Target="../slideLayouts/slideLayout194.xml"/><Relationship Id="rId11" Type="http://schemas.openxmlformats.org/officeDocument/2006/relationships/slideLayout" Target="../slideLayouts/slideLayout199.xml"/><Relationship Id="rId5" Type="http://schemas.openxmlformats.org/officeDocument/2006/relationships/slideLayout" Target="../slideLayouts/slideLayout193.xml"/><Relationship Id="rId10" Type="http://schemas.openxmlformats.org/officeDocument/2006/relationships/slideLayout" Target="../slideLayouts/slideLayout198.xml"/><Relationship Id="rId4" Type="http://schemas.openxmlformats.org/officeDocument/2006/relationships/slideLayout" Target="../slideLayouts/slideLayout192.xml"/><Relationship Id="rId9" Type="http://schemas.openxmlformats.org/officeDocument/2006/relationships/slideLayout" Target="../slideLayouts/slideLayout197.xml"/><Relationship Id="rId14" Type="http://schemas.openxmlformats.org/officeDocument/2006/relationships/image" Target="../media/image1.wmf"/></Relationships>
</file>

<file path=ppt/slideMasters/_rels/slideMaster22.xml.rels><?xml version="1.0" encoding="UTF-8" standalone="yes"?>
<Relationships xmlns="http://schemas.openxmlformats.org/package/2006/relationships"><Relationship Id="rId3" Type="http://schemas.openxmlformats.org/officeDocument/2006/relationships/slideLayout" Target="../slideLayouts/slideLayout203.xml"/><Relationship Id="rId2" Type="http://schemas.openxmlformats.org/officeDocument/2006/relationships/slideLayout" Target="../slideLayouts/slideLayout202.xml"/><Relationship Id="rId1" Type="http://schemas.openxmlformats.org/officeDocument/2006/relationships/slideLayout" Target="../slideLayouts/slideLayout201.xml"/><Relationship Id="rId6" Type="http://schemas.openxmlformats.org/officeDocument/2006/relationships/image" Target="../media/image1.wmf"/><Relationship Id="rId5" Type="http://schemas.openxmlformats.org/officeDocument/2006/relationships/theme" Target="../theme/theme22.xml"/><Relationship Id="rId4" Type="http://schemas.openxmlformats.org/officeDocument/2006/relationships/slideLayout" Target="../slideLayouts/slideLayout204.xml"/></Relationships>
</file>

<file path=ppt/slideMasters/_rels/slideMaster23.xml.rels><?xml version="1.0" encoding="UTF-8" standalone="yes"?>
<Relationships xmlns="http://schemas.openxmlformats.org/package/2006/relationships"><Relationship Id="rId3" Type="http://schemas.openxmlformats.org/officeDocument/2006/relationships/slideLayout" Target="../slideLayouts/slideLayout207.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image" Target="../media/image1.wmf"/><Relationship Id="rId5" Type="http://schemas.openxmlformats.org/officeDocument/2006/relationships/theme" Target="../theme/theme23.xml"/><Relationship Id="rId4" Type="http://schemas.openxmlformats.org/officeDocument/2006/relationships/slideLayout" Target="../slideLayouts/slideLayout208.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16.xml"/><Relationship Id="rId3" Type="http://schemas.openxmlformats.org/officeDocument/2006/relationships/slideLayout" Target="../slideLayouts/slideLayout211.xml"/><Relationship Id="rId7" Type="http://schemas.openxmlformats.org/officeDocument/2006/relationships/slideLayout" Target="../slideLayouts/slideLayout215.xml"/><Relationship Id="rId2" Type="http://schemas.openxmlformats.org/officeDocument/2006/relationships/slideLayout" Target="../slideLayouts/slideLayout210.xml"/><Relationship Id="rId1" Type="http://schemas.openxmlformats.org/officeDocument/2006/relationships/slideLayout" Target="../slideLayouts/slideLayout209.xml"/><Relationship Id="rId6" Type="http://schemas.openxmlformats.org/officeDocument/2006/relationships/slideLayout" Target="../slideLayouts/slideLayout214.xml"/><Relationship Id="rId5" Type="http://schemas.openxmlformats.org/officeDocument/2006/relationships/slideLayout" Target="../slideLayouts/slideLayout213.xml"/><Relationship Id="rId10" Type="http://schemas.openxmlformats.org/officeDocument/2006/relationships/image" Target="../media/image1.wmf"/><Relationship Id="rId4" Type="http://schemas.openxmlformats.org/officeDocument/2006/relationships/slideLayout" Target="../slideLayouts/slideLayout212.xml"/><Relationship Id="rId9" Type="http://schemas.openxmlformats.org/officeDocument/2006/relationships/theme" Target="../theme/theme24.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slideLayout" Target="../slideLayouts/slideLayout22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5" Type="http://schemas.openxmlformats.org/officeDocument/2006/relationships/image" Target="../media/image1.wmf"/><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 Id="rId14" Type="http://schemas.openxmlformats.org/officeDocument/2006/relationships/theme" Target="../theme/theme25.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37.xml"/><Relationship Id="rId3" Type="http://schemas.openxmlformats.org/officeDocument/2006/relationships/slideLayout" Target="../slideLayouts/slideLayout232.xml"/><Relationship Id="rId7" Type="http://schemas.openxmlformats.org/officeDocument/2006/relationships/slideLayout" Target="../slideLayouts/slideLayout236.xml"/><Relationship Id="rId2" Type="http://schemas.openxmlformats.org/officeDocument/2006/relationships/slideLayout" Target="../slideLayouts/slideLayout231.xml"/><Relationship Id="rId1" Type="http://schemas.openxmlformats.org/officeDocument/2006/relationships/slideLayout" Target="../slideLayouts/slideLayout230.xml"/><Relationship Id="rId6" Type="http://schemas.openxmlformats.org/officeDocument/2006/relationships/slideLayout" Target="../slideLayouts/slideLayout235.xml"/><Relationship Id="rId5" Type="http://schemas.openxmlformats.org/officeDocument/2006/relationships/slideLayout" Target="../slideLayouts/slideLayout234.xml"/><Relationship Id="rId10" Type="http://schemas.openxmlformats.org/officeDocument/2006/relationships/image" Target="../media/image1.wmf"/><Relationship Id="rId4" Type="http://schemas.openxmlformats.org/officeDocument/2006/relationships/slideLayout" Target="../slideLayouts/slideLayout233.xml"/><Relationship Id="rId9" Type="http://schemas.openxmlformats.org/officeDocument/2006/relationships/theme" Target="../theme/theme26.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45.xml"/><Relationship Id="rId3" Type="http://schemas.openxmlformats.org/officeDocument/2006/relationships/slideLayout" Target="../slideLayouts/slideLayout240.xml"/><Relationship Id="rId7" Type="http://schemas.openxmlformats.org/officeDocument/2006/relationships/slideLayout" Target="../slideLayouts/slideLayout244.xml"/><Relationship Id="rId2" Type="http://schemas.openxmlformats.org/officeDocument/2006/relationships/slideLayout" Target="../slideLayouts/slideLayout239.xml"/><Relationship Id="rId1" Type="http://schemas.openxmlformats.org/officeDocument/2006/relationships/slideLayout" Target="../slideLayouts/slideLayout238.xml"/><Relationship Id="rId6" Type="http://schemas.openxmlformats.org/officeDocument/2006/relationships/slideLayout" Target="../slideLayouts/slideLayout243.xml"/><Relationship Id="rId11" Type="http://schemas.openxmlformats.org/officeDocument/2006/relationships/image" Target="../media/image1.wmf"/><Relationship Id="rId5" Type="http://schemas.openxmlformats.org/officeDocument/2006/relationships/slideLayout" Target="../slideLayouts/slideLayout242.xml"/><Relationship Id="rId10" Type="http://schemas.openxmlformats.org/officeDocument/2006/relationships/theme" Target="../theme/theme27.xml"/><Relationship Id="rId4" Type="http://schemas.openxmlformats.org/officeDocument/2006/relationships/slideLayout" Target="../slideLayouts/slideLayout241.xml"/><Relationship Id="rId9" Type="http://schemas.openxmlformats.org/officeDocument/2006/relationships/slideLayout" Target="../slideLayouts/slideLayout246.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254.xml"/><Relationship Id="rId3" Type="http://schemas.openxmlformats.org/officeDocument/2006/relationships/slideLayout" Target="../slideLayouts/slideLayout249.xml"/><Relationship Id="rId7" Type="http://schemas.openxmlformats.org/officeDocument/2006/relationships/slideLayout" Target="../slideLayouts/slideLayout253.xml"/><Relationship Id="rId2" Type="http://schemas.openxmlformats.org/officeDocument/2006/relationships/slideLayout" Target="../slideLayouts/slideLayout248.xml"/><Relationship Id="rId1" Type="http://schemas.openxmlformats.org/officeDocument/2006/relationships/slideLayout" Target="../slideLayouts/slideLayout247.xml"/><Relationship Id="rId6" Type="http://schemas.openxmlformats.org/officeDocument/2006/relationships/slideLayout" Target="../slideLayouts/slideLayout252.xml"/><Relationship Id="rId11" Type="http://schemas.openxmlformats.org/officeDocument/2006/relationships/image" Target="../media/image1.wmf"/><Relationship Id="rId5" Type="http://schemas.openxmlformats.org/officeDocument/2006/relationships/slideLayout" Target="../slideLayouts/slideLayout251.xml"/><Relationship Id="rId10" Type="http://schemas.openxmlformats.org/officeDocument/2006/relationships/theme" Target="../theme/theme28.xml"/><Relationship Id="rId4" Type="http://schemas.openxmlformats.org/officeDocument/2006/relationships/slideLayout" Target="../slideLayouts/slideLayout250.xml"/><Relationship Id="rId9" Type="http://schemas.openxmlformats.org/officeDocument/2006/relationships/slideLayout" Target="../slideLayouts/slideLayout255.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263.xml"/><Relationship Id="rId13" Type="http://schemas.openxmlformats.org/officeDocument/2006/relationships/theme" Target="../theme/theme29.xml"/><Relationship Id="rId3" Type="http://schemas.openxmlformats.org/officeDocument/2006/relationships/slideLayout" Target="../slideLayouts/slideLayout258.xml"/><Relationship Id="rId7" Type="http://schemas.openxmlformats.org/officeDocument/2006/relationships/slideLayout" Target="../slideLayouts/slideLayout262.xml"/><Relationship Id="rId12" Type="http://schemas.openxmlformats.org/officeDocument/2006/relationships/slideLayout" Target="../slideLayouts/slideLayout267.xml"/><Relationship Id="rId2" Type="http://schemas.openxmlformats.org/officeDocument/2006/relationships/slideLayout" Target="../slideLayouts/slideLayout257.xml"/><Relationship Id="rId1" Type="http://schemas.openxmlformats.org/officeDocument/2006/relationships/slideLayout" Target="../slideLayouts/slideLayout256.xml"/><Relationship Id="rId6" Type="http://schemas.openxmlformats.org/officeDocument/2006/relationships/slideLayout" Target="../slideLayouts/slideLayout261.xml"/><Relationship Id="rId11" Type="http://schemas.openxmlformats.org/officeDocument/2006/relationships/slideLayout" Target="../slideLayouts/slideLayout266.xml"/><Relationship Id="rId5" Type="http://schemas.openxmlformats.org/officeDocument/2006/relationships/slideLayout" Target="../slideLayouts/slideLayout260.xml"/><Relationship Id="rId10" Type="http://schemas.openxmlformats.org/officeDocument/2006/relationships/slideLayout" Target="../slideLayouts/slideLayout265.xml"/><Relationship Id="rId4" Type="http://schemas.openxmlformats.org/officeDocument/2006/relationships/slideLayout" Target="../slideLayouts/slideLayout259.xml"/><Relationship Id="rId9" Type="http://schemas.openxmlformats.org/officeDocument/2006/relationships/slideLayout" Target="../slideLayouts/slideLayout264.xml"/><Relationship Id="rId14" Type="http://schemas.openxmlformats.org/officeDocument/2006/relationships/image" Target="../media/image1.w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9" Type="http://schemas.openxmlformats.org/officeDocument/2006/relationships/image" Target="../media/image1.wmf"/></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275.xml"/><Relationship Id="rId13" Type="http://schemas.openxmlformats.org/officeDocument/2006/relationships/image" Target="../media/image1.wmf"/><Relationship Id="rId3" Type="http://schemas.openxmlformats.org/officeDocument/2006/relationships/slideLayout" Target="../slideLayouts/slideLayout270.xml"/><Relationship Id="rId7" Type="http://schemas.openxmlformats.org/officeDocument/2006/relationships/slideLayout" Target="../slideLayouts/slideLayout274.xml"/><Relationship Id="rId12" Type="http://schemas.openxmlformats.org/officeDocument/2006/relationships/theme" Target="../theme/theme30.xml"/><Relationship Id="rId2" Type="http://schemas.openxmlformats.org/officeDocument/2006/relationships/slideLayout" Target="../slideLayouts/slideLayout269.xml"/><Relationship Id="rId1" Type="http://schemas.openxmlformats.org/officeDocument/2006/relationships/slideLayout" Target="../slideLayouts/slideLayout268.xml"/><Relationship Id="rId6" Type="http://schemas.openxmlformats.org/officeDocument/2006/relationships/slideLayout" Target="../slideLayouts/slideLayout273.xml"/><Relationship Id="rId11" Type="http://schemas.openxmlformats.org/officeDocument/2006/relationships/slideLayout" Target="../slideLayouts/slideLayout278.xml"/><Relationship Id="rId5" Type="http://schemas.openxmlformats.org/officeDocument/2006/relationships/slideLayout" Target="../slideLayouts/slideLayout272.xml"/><Relationship Id="rId10" Type="http://schemas.openxmlformats.org/officeDocument/2006/relationships/slideLayout" Target="../slideLayouts/slideLayout277.xml"/><Relationship Id="rId4" Type="http://schemas.openxmlformats.org/officeDocument/2006/relationships/slideLayout" Target="../slideLayouts/slideLayout271.xml"/><Relationship Id="rId9" Type="http://schemas.openxmlformats.org/officeDocument/2006/relationships/slideLayout" Target="../slideLayouts/slideLayout276.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286.xml"/><Relationship Id="rId13" Type="http://schemas.openxmlformats.org/officeDocument/2006/relationships/image" Target="../media/image1.wmf"/><Relationship Id="rId3" Type="http://schemas.openxmlformats.org/officeDocument/2006/relationships/slideLayout" Target="../slideLayouts/slideLayout281.xml"/><Relationship Id="rId7" Type="http://schemas.openxmlformats.org/officeDocument/2006/relationships/slideLayout" Target="../slideLayouts/slideLayout285.xml"/><Relationship Id="rId12" Type="http://schemas.openxmlformats.org/officeDocument/2006/relationships/theme" Target="../theme/theme31.xml"/><Relationship Id="rId2" Type="http://schemas.openxmlformats.org/officeDocument/2006/relationships/slideLayout" Target="../slideLayouts/slideLayout280.xml"/><Relationship Id="rId1" Type="http://schemas.openxmlformats.org/officeDocument/2006/relationships/slideLayout" Target="../slideLayouts/slideLayout279.xml"/><Relationship Id="rId6" Type="http://schemas.openxmlformats.org/officeDocument/2006/relationships/slideLayout" Target="../slideLayouts/slideLayout284.xml"/><Relationship Id="rId11" Type="http://schemas.openxmlformats.org/officeDocument/2006/relationships/slideLayout" Target="../slideLayouts/slideLayout289.xml"/><Relationship Id="rId5" Type="http://schemas.openxmlformats.org/officeDocument/2006/relationships/slideLayout" Target="../slideLayouts/slideLayout283.xml"/><Relationship Id="rId10" Type="http://schemas.openxmlformats.org/officeDocument/2006/relationships/slideLayout" Target="../slideLayouts/slideLayout288.xml"/><Relationship Id="rId4" Type="http://schemas.openxmlformats.org/officeDocument/2006/relationships/slideLayout" Target="../slideLayouts/slideLayout282.xml"/><Relationship Id="rId9" Type="http://schemas.openxmlformats.org/officeDocument/2006/relationships/slideLayout" Target="../slideLayouts/slideLayout287.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297.xml"/><Relationship Id="rId3" Type="http://schemas.openxmlformats.org/officeDocument/2006/relationships/slideLayout" Target="../slideLayouts/slideLayout292.xml"/><Relationship Id="rId7" Type="http://schemas.openxmlformats.org/officeDocument/2006/relationships/slideLayout" Target="../slideLayouts/slideLayout296.xml"/><Relationship Id="rId2" Type="http://schemas.openxmlformats.org/officeDocument/2006/relationships/slideLayout" Target="../slideLayouts/slideLayout291.xml"/><Relationship Id="rId1" Type="http://schemas.openxmlformats.org/officeDocument/2006/relationships/slideLayout" Target="../slideLayouts/slideLayout290.xml"/><Relationship Id="rId6" Type="http://schemas.openxmlformats.org/officeDocument/2006/relationships/slideLayout" Target="../slideLayouts/slideLayout295.xml"/><Relationship Id="rId11" Type="http://schemas.openxmlformats.org/officeDocument/2006/relationships/image" Target="../media/image1.wmf"/><Relationship Id="rId5" Type="http://schemas.openxmlformats.org/officeDocument/2006/relationships/slideLayout" Target="../slideLayouts/slideLayout294.xml"/><Relationship Id="rId10" Type="http://schemas.openxmlformats.org/officeDocument/2006/relationships/theme" Target="../theme/theme32.xml"/><Relationship Id="rId4" Type="http://schemas.openxmlformats.org/officeDocument/2006/relationships/slideLayout" Target="../slideLayouts/slideLayout293.xml"/><Relationship Id="rId9" Type="http://schemas.openxmlformats.org/officeDocument/2006/relationships/slideLayout" Target="../slideLayouts/slideLayout298.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06.xml"/><Relationship Id="rId13" Type="http://schemas.openxmlformats.org/officeDocument/2006/relationships/theme" Target="../theme/theme33.xml"/><Relationship Id="rId3" Type="http://schemas.openxmlformats.org/officeDocument/2006/relationships/slideLayout" Target="../slideLayouts/slideLayout301.xml"/><Relationship Id="rId7" Type="http://schemas.openxmlformats.org/officeDocument/2006/relationships/slideLayout" Target="../slideLayouts/slideLayout305.xml"/><Relationship Id="rId12" Type="http://schemas.openxmlformats.org/officeDocument/2006/relationships/slideLayout" Target="../slideLayouts/slideLayout310.xml"/><Relationship Id="rId2" Type="http://schemas.openxmlformats.org/officeDocument/2006/relationships/slideLayout" Target="../slideLayouts/slideLayout300.xml"/><Relationship Id="rId1" Type="http://schemas.openxmlformats.org/officeDocument/2006/relationships/slideLayout" Target="../slideLayouts/slideLayout299.xml"/><Relationship Id="rId6" Type="http://schemas.openxmlformats.org/officeDocument/2006/relationships/slideLayout" Target="../slideLayouts/slideLayout304.xml"/><Relationship Id="rId11" Type="http://schemas.openxmlformats.org/officeDocument/2006/relationships/slideLayout" Target="../slideLayouts/slideLayout309.xml"/><Relationship Id="rId5" Type="http://schemas.openxmlformats.org/officeDocument/2006/relationships/slideLayout" Target="../slideLayouts/slideLayout303.xml"/><Relationship Id="rId10" Type="http://schemas.openxmlformats.org/officeDocument/2006/relationships/slideLayout" Target="../slideLayouts/slideLayout308.xml"/><Relationship Id="rId4" Type="http://schemas.openxmlformats.org/officeDocument/2006/relationships/slideLayout" Target="../slideLayouts/slideLayout302.xml"/><Relationship Id="rId9" Type="http://schemas.openxmlformats.org/officeDocument/2006/relationships/slideLayout" Target="../slideLayouts/slideLayout307.xml"/><Relationship Id="rId14" Type="http://schemas.openxmlformats.org/officeDocument/2006/relationships/image" Target="../media/image1.wmf"/></Relationships>
</file>

<file path=ppt/slideMasters/_rels/slideMaster34.xml.rels><?xml version="1.0" encoding="UTF-8" standalone="yes"?>
<Relationships xmlns="http://schemas.openxmlformats.org/package/2006/relationships"><Relationship Id="rId8" Type="http://schemas.openxmlformats.org/officeDocument/2006/relationships/theme" Target="../theme/theme34.xml"/><Relationship Id="rId3" Type="http://schemas.openxmlformats.org/officeDocument/2006/relationships/slideLayout" Target="../slideLayouts/slideLayout313.xml"/><Relationship Id="rId7" Type="http://schemas.openxmlformats.org/officeDocument/2006/relationships/slideLayout" Target="../slideLayouts/slideLayout317.xml"/><Relationship Id="rId2" Type="http://schemas.openxmlformats.org/officeDocument/2006/relationships/slideLayout" Target="../slideLayouts/slideLayout312.xml"/><Relationship Id="rId1" Type="http://schemas.openxmlformats.org/officeDocument/2006/relationships/slideLayout" Target="../slideLayouts/slideLayout311.xml"/><Relationship Id="rId6" Type="http://schemas.openxmlformats.org/officeDocument/2006/relationships/slideLayout" Target="../slideLayouts/slideLayout316.xml"/><Relationship Id="rId5" Type="http://schemas.openxmlformats.org/officeDocument/2006/relationships/slideLayout" Target="../slideLayouts/slideLayout315.xml"/><Relationship Id="rId4" Type="http://schemas.openxmlformats.org/officeDocument/2006/relationships/slideLayout" Target="../slideLayouts/slideLayout314.xml"/><Relationship Id="rId9" Type="http://schemas.openxmlformats.org/officeDocument/2006/relationships/image" Target="../media/image1.wmf"/></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325.xml"/><Relationship Id="rId3" Type="http://schemas.openxmlformats.org/officeDocument/2006/relationships/slideLayout" Target="../slideLayouts/slideLayout320.xml"/><Relationship Id="rId7" Type="http://schemas.openxmlformats.org/officeDocument/2006/relationships/slideLayout" Target="../slideLayouts/slideLayout324.xml"/><Relationship Id="rId2" Type="http://schemas.openxmlformats.org/officeDocument/2006/relationships/slideLayout" Target="../slideLayouts/slideLayout319.xml"/><Relationship Id="rId1" Type="http://schemas.openxmlformats.org/officeDocument/2006/relationships/slideLayout" Target="../slideLayouts/slideLayout318.xml"/><Relationship Id="rId6" Type="http://schemas.openxmlformats.org/officeDocument/2006/relationships/slideLayout" Target="../slideLayouts/slideLayout323.xml"/><Relationship Id="rId5" Type="http://schemas.openxmlformats.org/officeDocument/2006/relationships/slideLayout" Target="../slideLayouts/slideLayout322.xml"/><Relationship Id="rId10" Type="http://schemas.openxmlformats.org/officeDocument/2006/relationships/image" Target="../media/image1.wmf"/><Relationship Id="rId4" Type="http://schemas.openxmlformats.org/officeDocument/2006/relationships/slideLayout" Target="../slideLayouts/slideLayout321.xml"/><Relationship Id="rId9" Type="http://schemas.openxmlformats.org/officeDocument/2006/relationships/theme" Target="../theme/theme35.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333.xml"/><Relationship Id="rId3" Type="http://schemas.openxmlformats.org/officeDocument/2006/relationships/slideLayout" Target="../slideLayouts/slideLayout328.xml"/><Relationship Id="rId7" Type="http://schemas.openxmlformats.org/officeDocument/2006/relationships/slideLayout" Target="../slideLayouts/slideLayout332.xml"/><Relationship Id="rId2" Type="http://schemas.openxmlformats.org/officeDocument/2006/relationships/slideLayout" Target="../slideLayouts/slideLayout327.xml"/><Relationship Id="rId1" Type="http://schemas.openxmlformats.org/officeDocument/2006/relationships/slideLayout" Target="../slideLayouts/slideLayout326.xml"/><Relationship Id="rId6" Type="http://schemas.openxmlformats.org/officeDocument/2006/relationships/slideLayout" Target="../slideLayouts/slideLayout331.xml"/><Relationship Id="rId5" Type="http://schemas.openxmlformats.org/officeDocument/2006/relationships/slideLayout" Target="../slideLayouts/slideLayout330.xml"/><Relationship Id="rId10" Type="http://schemas.openxmlformats.org/officeDocument/2006/relationships/image" Target="../media/image1.wmf"/><Relationship Id="rId4" Type="http://schemas.openxmlformats.org/officeDocument/2006/relationships/slideLayout" Target="../slideLayouts/slideLayout329.xml"/><Relationship Id="rId9" Type="http://schemas.openxmlformats.org/officeDocument/2006/relationships/theme" Target="../theme/theme36.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341.xml"/><Relationship Id="rId3" Type="http://schemas.openxmlformats.org/officeDocument/2006/relationships/slideLayout" Target="../slideLayouts/slideLayout336.xml"/><Relationship Id="rId7" Type="http://schemas.openxmlformats.org/officeDocument/2006/relationships/slideLayout" Target="../slideLayouts/slideLayout340.xml"/><Relationship Id="rId2" Type="http://schemas.openxmlformats.org/officeDocument/2006/relationships/slideLayout" Target="../slideLayouts/slideLayout335.xml"/><Relationship Id="rId1" Type="http://schemas.openxmlformats.org/officeDocument/2006/relationships/slideLayout" Target="../slideLayouts/slideLayout334.xml"/><Relationship Id="rId6" Type="http://schemas.openxmlformats.org/officeDocument/2006/relationships/slideLayout" Target="../slideLayouts/slideLayout339.xml"/><Relationship Id="rId5" Type="http://schemas.openxmlformats.org/officeDocument/2006/relationships/slideLayout" Target="../slideLayouts/slideLayout338.xml"/><Relationship Id="rId10" Type="http://schemas.openxmlformats.org/officeDocument/2006/relationships/image" Target="../media/image1.wmf"/><Relationship Id="rId4" Type="http://schemas.openxmlformats.org/officeDocument/2006/relationships/slideLayout" Target="../slideLayouts/slideLayout337.xml"/><Relationship Id="rId9" Type="http://schemas.openxmlformats.org/officeDocument/2006/relationships/theme" Target="../theme/theme37.xml"/></Relationships>
</file>

<file path=ppt/slideMasters/_rels/slideMaster38.xml.rels><?xml version="1.0" encoding="UTF-8" standalone="yes"?>
<Relationships xmlns="http://schemas.openxmlformats.org/package/2006/relationships"><Relationship Id="rId3" Type="http://schemas.openxmlformats.org/officeDocument/2006/relationships/slideLayout" Target="../slideLayouts/slideLayout344.xml"/><Relationship Id="rId2" Type="http://schemas.openxmlformats.org/officeDocument/2006/relationships/slideLayout" Target="../slideLayouts/slideLayout343.xml"/><Relationship Id="rId1" Type="http://schemas.openxmlformats.org/officeDocument/2006/relationships/slideLayout" Target="../slideLayouts/slideLayout342.xml"/><Relationship Id="rId6" Type="http://schemas.openxmlformats.org/officeDocument/2006/relationships/image" Target="../media/image1.wmf"/><Relationship Id="rId5" Type="http://schemas.openxmlformats.org/officeDocument/2006/relationships/theme" Target="../theme/theme38.xml"/><Relationship Id="rId4" Type="http://schemas.openxmlformats.org/officeDocument/2006/relationships/slideLayout" Target="../slideLayouts/slideLayout345.xml"/></Relationships>
</file>

<file path=ppt/slideMasters/_rels/slideMaster39.xml.rels><?xml version="1.0" encoding="UTF-8" standalone="yes"?>
<Relationships xmlns="http://schemas.openxmlformats.org/package/2006/relationships"><Relationship Id="rId3" Type="http://schemas.openxmlformats.org/officeDocument/2006/relationships/slideLayout" Target="../slideLayouts/slideLayout348.xml"/><Relationship Id="rId2" Type="http://schemas.openxmlformats.org/officeDocument/2006/relationships/slideLayout" Target="../slideLayouts/slideLayout347.xml"/><Relationship Id="rId1" Type="http://schemas.openxmlformats.org/officeDocument/2006/relationships/slideLayout" Target="../slideLayouts/slideLayout346.xml"/><Relationship Id="rId6" Type="http://schemas.openxmlformats.org/officeDocument/2006/relationships/image" Target="../media/image1.wmf"/><Relationship Id="rId5" Type="http://schemas.openxmlformats.org/officeDocument/2006/relationships/theme" Target="../theme/theme39.xml"/><Relationship Id="rId4" Type="http://schemas.openxmlformats.org/officeDocument/2006/relationships/slideLayout" Target="../slideLayouts/slideLayout34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1.wmf"/><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4.xml"/></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357.xml"/><Relationship Id="rId3" Type="http://schemas.openxmlformats.org/officeDocument/2006/relationships/slideLayout" Target="../slideLayouts/slideLayout352.xml"/><Relationship Id="rId7" Type="http://schemas.openxmlformats.org/officeDocument/2006/relationships/slideLayout" Target="../slideLayouts/slideLayout356.xml"/><Relationship Id="rId2" Type="http://schemas.openxmlformats.org/officeDocument/2006/relationships/slideLayout" Target="../slideLayouts/slideLayout351.xml"/><Relationship Id="rId1" Type="http://schemas.openxmlformats.org/officeDocument/2006/relationships/slideLayout" Target="../slideLayouts/slideLayout350.xml"/><Relationship Id="rId6" Type="http://schemas.openxmlformats.org/officeDocument/2006/relationships/slideLayout" Target="../slideLayouts/slideLayout355.xml"/><Relationship Id="rId5" Type="http://schemas.openxmlformats.org/officeDocument/2006/relationships/slideLayout" Target="../slideLayouts/slideLayout354.xml"/><Relationship Id="rId10" Type="http://schemas.openxmlformats.org/officeDocument/2006/relationships/image" Target="../media/image1.wmf"/><Relationship Id="rId4" Type="http://schemas.openxmlformats.org/officeDocument/2006/relationships/slideLayout" Target="../slideLayouts/slideLayout353.xml"/><Relationship Id="rId9" Type="http://schemas.openxmlformats.org/officeDocument/2006/relationships/theme" Target="../theme/theme40.xml"/></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365.xml"/><Relationship Id="rId3" Type="http://schemas.openxmlformats.org/officeDocument/2006/relationships/slideLayout" Target="../slideLayouts/slideLayout360.xml"/><Relationship Id="rId7" Type="http://schemas.openxmlformats.org/officeDocument/2006/relationships/slideLayout" Target="../slideLayouts/slideLayout364.xml"/><Relationship Id="rId2" Type="http://schemas.openxmlformats.org/officeDocument/2006/relationships/slideLayout" Target="../slideLayouts/slideLayout359.xml"/><Relationship Id="rId1" Type="http://schemas.openxmlformats.org/officeDocument/2006/relationships/slideLayout" Target="../slideLayouts/slideLayout358.xml"/><Relationship Id="rId6" Type="http://schemas.openxmlformats.org/officeDocument/2006/relationships/slideLayout" Target="../slideLayouts/slideLayout363.xml"/><Relationship Id="rId5" Type="http://schemas.openxmlformats.org/officeDocument/2006/relationships/slideLayout" Target="../slideLayouts/slideLayout362.xml"/><Relationship Id="rId10" Type="http://schemas.openxmlformats.org/officeDocument/2006/relationships/image" Target="../media/image1.wmf"/><Relationship Id="rId4" Type="http://schemas.openxmlformats.org/officeDocument/2006/relationships/slideLayout" Target="../slideLayouts/slideLayout361.xml"/><Relationship Id="rId9" Type="http://schemas.openxmlformats.org/officeDocument/2006/relationships/theme" Target="../theme/theme41.xml"/></Relationships>
</file>

<file path=ppt/slideMasters/_rels/slideMaster42.xml.rels><?xml version="1.0" encoding="UTF-8" standalone="yes"?>
<Relationships xmlns="http://schemas.openxmlformats.org/package/2006/relationships"><Relationship Id="rId3" Type="http://schemas.openxmlformats.org/officeDocument/2006/relationships/slideLayout" Target="../slideLayouts/slideLayout368.xml"/><Relationship Id="rId2" Type="http://schemas.openxmlformats.org/officeDocument/2006/relationships/slideLayout" Target="../slideLayouts/slideLayout367.xml"/><Relationship Id="rId1" Type="http://schemas.openxmlformats.org/officeDocument/2006/relationships/slideLayout" Target="../slideLayouts/slideLayout366.xml"/><Relationship Id="rId5" Type="http://schemas.openxmlformats.org/officeDocument/2006/relationships/theme" Target="../theme/theme42.xml"/><Relationship Id="rId4" Type="http://schemas.openxmlformats.org/officeDocument/2006/relationships/slideLayout" Target="../slideLayouts/slideLayout369.xml"/></Relationships>
</file>

<file path=ppt/slideMasters/_rels/slideMaster43.xml.rels><?xml version="1.0" encoding="UTF-8" standalone="yes"?>
<Relationships xmlns="http://schemas.openxmlformats.org/package/2006/relationships"><Relationship Id="rId3" Type="http://schemas.openxmlformats.org/officeDocument/2006/relationships/slideLayout" Target="../slideLayouts/slideLayout372.xml"/><Relationship Id="rId7" Type="http://schemas.openxmlformats.org/officeDocument/2006/relationships/image" Target="../media/image1.wmf"/><Relationship Id="rId2" Type="http://schemas.openxmlformats.org/officeDocument/2006/relationships/slideLayout" Target="../slideLayouts/slideLayout371.xml"/><Relationship Id="rId1" Type="http://schemas.openxmlformats.org/officeDocument/2006/relationships/slideLayout" Target="../slideLayouts/slideLayout370.xml"/><Relationship Id="rId6" Type="http://schemas.openxmlformats.org/officeDocument/2006/relationships/theme" Target="../theme/theme43.xml"/><Relationship Id="rId5" Type="http://schemas.openxmlformats.org/officeDocument/2006/relationships/slideLayout" Target="../slideLayouts/slideLayout374.xml"/><Relationship Id="rId4" Type="http://schemas.openxmlformats.org/officeDocument/2006/relationships/slideLayout" Target="../slideLayouts/slideLayout373.xml"/></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382.xml"/><Relationship Id="rId13" Type="http://schemas.openxmlformats.org/officeDocument/2006/relationships/image" Target="../media/image1.wmf"/><Relationship Id="rId3" Type="http://schemas.openxmlformats.org/officeDocument/2006/relationships/slideLayout" Target="../slideLayouts/slideLayout377.xml"/><Relationship Id="rId7" Type="http://schemas.openxmlformats.org/officeDocument/2006/relationships/slideLayout" Target="../slideLayouts/slideLayout381.xml"/><Relationship Id="rId12" Type="http://schemas.openxmlformats.org/officeDocument/2006/relationships/theme" Target="../theme/theme44.xml"/><Relationship Id="rId2" Type="http://schemas.openxmlformats.org/officeDocument/2006/relationships/slideLayout" Target="../slideLayouts/slideLayout376.xml"/><Relationship Id="rId1" Type="http://schemas.openxmlformats.org/officeDocument/2006/relationships/slideLayout" Target="../slideLayouts/slideLayout375.xml"/><Relationship Id="rId6" Type="http://schemas.openxmlformats.org/officeDocument/2006/relationships/slideLayout" Target="../slideLayouts/slideLayout380.xml"/><Relationship Id="rId11" Type="http://schemas.openxmlformats.org/officeDocument/2006/relationships/slideLayout" Target="../slideLayouts/slideLayout385.xml"/><Relationship Id="rId5" Type="http://schemas.openxmlformats.org/officeDocument/2006/relationships/slideLayout" Target="../slideLayouts/slideLayout379.xml"/><Relationship Id="rId10" Type="http://schemas.openxmlformats.org/officeDocument/2006/relationships/slideLayout" Target="../slideLayouts/slideLayout384.xml"/><Relationship Id="rId4" Type="http://schemas.openxmlformats.org/officeDocument/2006/relationships/slideLayout" Target="../slideLayouts/slideLayout378.xml"/><Relationship Id="rId9" Type="http://schemas.openxmlformats.org/officeDocument/2006/relationships/slideLayout" Target="../slideLayouts/slideLayout383.xml"/></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393.xml"/><Relationship Id="rId3" Type="http://schemas.openxmlformats.org/officeDocument/2006/relationships/slideLayout" Target="../slideLayouts/slideLayout388.xml"/><Relationship Id="rId7" Type="http://schemas.openxmlformats.org/officeDocument/2006/relationships/slideLayout" Target="../slideLayouts/slideLayout392.xml"/><Relationship Id="rId2" Type="http://schemas.openxmlformats.org/officeDocument/2006/relationships/slideLayout" Target="../slideLayouts/slideLayout387.xml"/><Relationship Id="rId1" Type="http://schemas.openxmlformats.org/officeDocument/2006/relationships/slideLayout" Target="../slideLayouts/slideLayout386.xml"/><Relationship Id="rId6" Type="http://schemas.openxmlformats.org/officeDocument/2006/relationships/slideLayout" Target="../slideLayouts/slideLayout391.xml"/><Relationship Id="rId5" Type="http://schemas.openxmlformats.org/officeDocument/2006/relationships/slideLayout" Target="../slideLayouts/slideLayout390.xml"/><Relationship Id="rId10" Type="http://schemas.openxmlformats.org/officeDocument/2006/relationships/image" Target="../media/image1.wmf"/><Relationship Id="rId4" Type="http://schemas.openxmlformats.org/officeDocument/2006/relationships/slideLayout" Target="../slideLayouts/slideLayout389.xml"/><Relationship Id="rId9" Type="http://schemas.openxmlformats.org/officeDocument/2006/relationships/theme" Target="../theme/theme45.xml"/></Relationships>
</file>

<file path=ppt/slideMasters/_rels/slideMaster46.xml.rels><?xml version="1.0" encoding="UTF-8" standalone="yes"?>
<Relationships xmlns="http://schemas.openxmlformats.org/package/2006/relationships"><Relationship Id="rId8" Type="http://schemas.openxmlformats.org/officeDocument/2006/relationships/theme" Target="../theme/theme46.xml"/><Relationship Id="rId3" Type="http://schemas.openxmlformats.org/officeDocument/2006/relationships/slideLayout" Target="../slideLayouts/slideLayout396.xml"/><Relationship Id="rId7" Type="http://schemas.openxmlformats.org/officeDocument/2006/relationships/slideLayout" Target="../slideLayouts/slideLayout400.xml"/><Relationship Id="rId2" Type="http://schemas.openxmlformats.org/officeDocument/2006/relationships/slideLayout" Target="../slideLayouts/slideLayout395.xml"/><Relationship Id="rId1" Type="http://schemas.openxmlformats.org/officeDocument/2006/relationships/slideLayout" Target="../slideLayouts/slideLayout394.xml"/><Relationship Id="rId6" Type="http://schemas.openxmlformats.org/officeDocument/2006/relationships/slideLayout" Target="../slideLayouts/slideLayout399.xml"/><Relationship Id="rId5" Type="http://schemas.openxmlformats.org/officeDocument/2006/relationships/slideLayout" Target="../slideLayouts/slideLayout398.xml"/><Relationship Id="rId4" Type="http://schemas.openxmlformats.org/officeDocument/2006/relationships/slideLayout" Target="../slideLayouts/slideLayout397.xml"/><Relationship Id="rId9" Type="http://schemas.openxmlformats.org/officeDocument/2006/relationships/image" Target="../media/image1.wmf"/></Relationships>
</file>

<file path=ppt/slideMasters/_rels/slideMaster47.xml.rels><?xml version="1.0" encoding="UTF-8" standalone="yes"?>
<Relationships xmlns="http://schemas.openxmlformats.org/package/2006/relationships"><Relationship Id="rId8" Type="http://schemas.openxmlformats.org/officeDocument/2006/relationships/slideLayout" Target="../slideLayouts/slideLayout408.xml"/><Relationship Id="rId3" Type="http://schemas.openxmlformats.org/officeDocument/2006/relationships/slideLayout" Target="../slideLayouts/slideLayout403.xml"/><Relationship Id="rId7" Type="http://schemas.openxmlformats.org/officeDocument/2006/relationships/slideLayout" Target="../slideLayouts/slideLayout407.xml"/><Relationship Id="rId12" Type="http://schemas.openxmlformats.org/officeDocument/2006/relationships/image" Target="../media/image1.wmf"/><Relationship Id="rId2" Type="http://schemas.openxmlformats.org/officeDocument/2006/relationships/slideLayout" Target="../slideLayouts/slideLayout402.xml"/><Relationship Id="rId1" Type="http://schemas.openxmlformats.org/officeDocument/2006/relationships/slideLayout" Target="../slideLayouts/slideLayout401.xml"/><Relationship Id="rId6" Type="http://schemas.openxmlformats.org/officeDocument/2006/relationships/slideLayout" Target="../slideLayouts/slideLayout406.xml"/><Relationship Id="rId11" Type="http://schemas.openxmlformats.org/officeDocument/2006/relationships/theme" Target="../theme/theme47.xml"/><Relationship Id="rId5" Type="http://schemas.openxmlformats.org/officeDocument/2006/relationships/slideLayout" Target="../slideLayouts/slideLayout405.xml"/><Relationship Id="rId10" Type="http://schemas.openxmlformats.org/officeDocument/2006/relationships/slideLayout" Target="../slideLayouts/slideLayout410.xml"/><Relationship Id="rId4" Type="http://schemas.openxmlformats.org/officeDocument/2006/relationships/slideLayout" Target="../slideLayouts/slideLayout404.xml"/><Relationship Id="rId9" Type="http://schemas.openxmlformats.org/officeDocument/2006/relationships/slideLayout" Target="../slideLayouts/slideLayout409.xml"/></Relationships>
</file>

<file path=ppt/slideMasters/_rels/slideMaster48.xml.rels><?xml version="1.0" encoding="UTF-8" standalone="yes"?>
<Relationships xmlns="http://schemas.openxmlformats.org/package/2006/relationships"><Relationship Id="rId8" Type="http://schemas.openxmlformats.org/officeDocument/2006/relationships/theme" Target="../theme/theme48.xml"/><Relationship Id="rId3" Type="http://schemas.openxmlformats.org/officeDocument/2006/relationships/slideLayout" Target="../slideLayouts/slideLayout413.xml"/><Relationship Id="rId7" Type="http://schemas.openxmlformats.org/officeDocument/2006/relationships/slideLayout" Target="../slideLayouts/slideLayout417.xml"/><Relationship Id="rId2" Type="http://schemas.openxmlformats.org/officeDocument/2006/relationships/slideLayout" Target="../slideLayouts/slideLayout412.xml"/><Relationship Id="rId1" Type="http://schemas.openxmlformats.org/officeDocument/2006/relationships/slideLayout" Target="../slideLayouts/slideLayout411.xml"/><Relationship Id="rId6" Type="http://schemas.openxmlformats.org/officeDocument/2006/relationships/slideLayout" Target="../slideLayouts/slideLayout416.xml"/><Relationship Id="rId5" Type="http://schemas.openxmlformats.org/officeDocument/2006/relationships/slideLayout" Target="../slideLayouts/slideLayout415.xml"/><Relationship Id="rId10" Type="http://schemas.openxmlformats.org/officeDocument/2006/relationships/image" Target="../media/image1.wmf"/><Relationship Id="rId4" Type="http://schemas.openxmlformats.org/officeDocument/2006/relationships/slideLayout" Target="../slideLayouts/slideLayout414.xml"/><Relationship Id="rId9" Type="http://schemas.openxmlformats.org/officeDocument/2006/relationships/tags" Target="../tags/tag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image" Target="../media/image1.wmf"/><Relationship Id="rId5" Type="http://schemas.openxmlformats.org/officeDocument/2006/relationships/slideLayout" Target="../slideLayouts/slideLayout41.xml"/><Relationship Id="rId10" Type="http://schemas.openxmlformats.org/officeDocument/2006/relationships/theme" Target="../theme/theme5.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image" Target="../media/image1.wmf"/><Relationship Id="rId5" Type="http://schemas.openxmlformats.org/officeDocument/2006/relationships/slideLayout" Target="../slideLayouts/slideLayout50.xml"/><Relationship Id="rId10" Type="http://schemas.openxmlformats.org/officeDocument/2006/relationships/theme" Target="../theme/theme6.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image" Target="../media/image1.wmf"/><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theme" Target="../theme/theme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image" Target="../media/image1.wmf"/><Relationship Id="rId2" Type="http://schemas.openxmlformats.org/officeDocument/2006/relationships/slideLayout" Target="../slideLayouts/slideLayout67.xml"/><Relationship Id="rId16" Type="http://schemas.openxmlformats.org/officeDocument/2006/relationships/theme" Target="../theme/theme8.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theme" Target="../theme/theme9.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3"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72" r:id="rId4"/>
    <p:sldLayoutId id="2147483673" r:id="rId5"/>
    <p:sldLayoutId id="2147483674" r:id="rId6"/>
    <p:sldLayoutId id="2147483665" r:id="rId7"/>
    <p:sldLayoutId id="2147483709"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Line 11"/>
          <p:cNvSpPr>
            <a:spLocks noChangeShapeType="1"/>
          </p:cNvSpPr>
          <p:nvPr/>
        </p:nvSpPr>
        <p:spPr bwMode="auto">
          <a:xfrm>
            <a:off x="146049"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sp>
        <p:nvSpPr>
          <p:cNvPr id="1028" name="Line 14"/>
          <p:cNvSpPr>
            <a:spLocks noChangeShapeType="1"/>
          </p:cNvSpPr>
          <p:nvPr/>
        </p:nvSpPr>
        <p:spPr bwMode="auto">
          <a:xfrm>
            <a:off x="146049"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sp>
        <p:nvSpPr>
          <p:cNvPr id="1029" name="Rectangle 83"/>
          <p:cNvSpPr>
            <a:spLocks noGrp="1" noChangeArrowheads="1"/>
          </p:cNvSpPr>
          <p:nvPr>
            <p:ph type="title"/>
          </p:nvPr>
        </p:nvSpPr>
        <p:spPr bwMode="gray">
          <a:xfrm>
            <a:off x="152403"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pic>
        <p:nvPicPr>
          <p:cNvPr id="1030" name="Picture 9" descr="citi-r_2c-blu_pos_rgb"/>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9979605"/>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14"/>
          <p:cNvSpPr>
            <a:spLocks noChangeShapeType="1"/>
          </p:cNvSpPr>
          <p:nvPr/>
        </p:nvSpPr>
        <p:spPr bwMode="auto">
          <a:xfrm>
            <a:off x="146049"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GB" dirty="0">
              <a:solidFill>
                <a:srgbClr val="53565A"/>
              </a:solidFill>
              <a:latin typeface="Arial"/>
            </a:endParaRPr>
          </a:p>
        </p:txBody>
      </p:sp>
      <p:sp>
        <p:nvSpPr>
          <p:cNvPr id="1027"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Line 11"/>
          <p:cNvSpPr>
            <a:spLocks noChangeShapeType="1"/>
          </p:cNvSpPr>
          <p:nvPr/>
        </p:nvSpPr>
        <p:spPr bwMode="auto">
          <a:xfrm>
            <a:off x="146049"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GB" dirty="0">
              <a:solidFill>
                <a:srgbClr val="53565A"/>
              </a:solidFill>
              <a:latin typeface="Arial"/>
            </a:endParaRPr>
          </a:p>
        </p:txBody>
      </p:sp>
      <p:pic>
        <p:nvPicPr>
          <p:cNvPr id="1029" name="Picture 9" descr="citi-r_2c-blu_pos_rgb"/>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83"/>
          <p:cNvSpPr>
            <a:spLocks noGrp="1" noChangeArrowheads="1"/>
          </p:cNvSpPr>
          <p:nvPr>
            <p:ph type="title"/>
          </p:nvPr>
        </p:nvSpPr>
        <p:spPr bwMode="gray">
          <a:xfrm>
            <a:off x="152403"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Tree>
    <p:extLst>
      <p:ext uri="{BB962C8B-B14F-4D97-AF65-F5344CB8AC3E}">
        <p14:creationId xmlns:p14="http://schemas.microsoft.com/office/powerpoint/2010/main" val="238727568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Lst>
  <p:hf hdr="0"/>
  <p:txStyles>
    <p:titleStyle>
      <a:lvl1pPr algn="l" rtl="0" eaLnBrk="0" fontAlgn="base" hangingPunct="0">
        <a:spcBef>
          <a:spcPct val="0"/>
        </a:spcBef>
        <a:spcAft>
          <a:spcPct val="0"/>
        </a:spcAft>
        <a:defRPr sz="2400">
          <a:solidFill>
            <a:schemeClr val="accent1"/>
          </a:solidFill>
          <a:latin typeface="+mj-lt"/>
          <a:ea typeface="+mj-ea"/>
          <a:cs typeface="STKaiti"/>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STKaiti"/>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STKaiti"/>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STKaiti"/>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STKaiti"/>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STKaiti"/>
        </a:defRPr>
      </a:lvl5pPr>
      <a:lvl6pPr marL="13096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pPr algn="l" fontAlgn="auto">
              <a:spcBef>
                <a:spcPts val="0"/>
              </a:spcBef>
              <a:spcAft>
                <a:spcPts val="0"/>
              </a:spcAft>
            </a:pPr>
            <a:endParaRPr lang="en-US" sz="1800" dirty="0">
              <a:solidFill>
                <a:srgbClr val="53565A"/>
              </a:solidFill>
              <a:latin typeface="Aria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pPr algn="l" fontAlgn="auto">
              <a:spcBef>
                <a:spcPts val="0"/>
              </a:spcBef>
              <a:spcAft>
                <a:spcPts val="0"/>
              </a:spcAft>
            </a:pPr>
            <a:endParaRPr lang="en-US" sz="1800" dirty="0">
              <a:solidFill>
                <a:srgbClr val="53565A"/>
              </a:solidFill>
              <a:latin typeface="Arial"/>
            </a:endParaRPr>
          </a:p>
        </p:txBody>
      </p:sp>
      <p:pic>
        <p:nvPicPr>
          <p:cNvPr id="1030" name="Picture 9" descr="citi-r_2c-blu_pos_rgb"/>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5"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endParaRPr lang="en-US" dirty="0"/>
          </a:p>
        </p:txBody>
      </p:sp>
    </p:spTree>
    <p:extLst>
      <p:ext uri="{BB962C8B-B14F-4D97-AF65-F5344CB8AC3E}">
        <p14:creationId xmlns:p14="http://schemas.microsoft.com/office/powerpoint/2010/main" val="261396858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Lst>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Line 11"/>
          <p:cNvSpPr>
            <a:spLocks noChangeShapeType="1"/>
          </p:cNvSpPr>
          <p:nvPr/>
        </p:nvSpPr>
        <p:spPr bwMode="auto">
          <a:xfrm>
            <a:off x="146049"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fontAlgn="auto">
              <a:spcBef>
                <a:spcPts val="0"/>
              </a:spcBef>
              <a:spcAft>
                <a:spcPts val="0"/>
              </a:spcAft>
            </a:pPr>
            <a:endParaRPr lang="en-US" sz="1800" dirty="0">
              <a:solidFill>
                <a:srgbClr val="53565A"/>
              </a:solidFill>
              <a:latin typeface="Arial"/>
            </a:endParaRPr>
          </a:p>
        </p:txBody>
      </p:sp>
      <p:sp>
        <p:nvSpPr>
          <p:cNvPr id="1028" name="Line 14"/>
          <p:cNvSpPr>
            <a:spLocks noChangeShapeType="1"/>
          </p:cNvSpPr>
          <p:nvPr/>
        </p:nvSpPr>
        <p:spPr bwMode="auto">
          <a:xfrm>
            <a:off x="146049"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fontAlgn="auto">
              <a:spcBef>
                <a:spcPts val="0"/>
              </a:spcBef>
              <a:spcAft>
                <a:spcPts val="0"/>
              </a:spcAft>
            </a:pPr>
            <a:endParaRPr lang="en-US" sz="1800" dirty="0">
              <a:solidFill>
                <a:srgbClr val="53565A"/>
              </a:solidFill>
              <a:latin typeface="Arial"/>
            </a:endParaRPr>
          </a:p>
        </p:txBody>
      </p:sp>
      <p:sp>
        <p:nvSpPr>
          <p:cNvPr id="1029" name="Rectangle 83"/>
          <p:cNvSpPr>
            <a:spLocks noGrp="1" noChangeArrowheads="1"/>
          </p:cNvSpPr>
          <p:nvPr>
            <p:ph type="title"/>
          </p:nvPr>
        </p:nvSpPr>
        <p:spPr bwMode="gray">
          <a:xfrm>
            <a:off x="152418"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pic>
        <p:nvPicPr>
          <p:cNvPr id="1030" name="Picture 9" descr="citi-r_2c-blu_pos_rgb"/>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6297087"/>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Lst>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Line 11"/>
          <p:cNvSpPr>
            <a:spLocks noChangeShapeType="1"/>
          </p:cNvSpPr>
          <p:nvPr/>
        </p:nvSpPr>
        <p:spPr bwMode="auto">
          <a:xfrm>
            <a:off x="146049"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US" sz="1800" dirty="0">
              <a:solidFill>
                <a:srgbClr val="53565A"/>
              </a:solidFill>
              <a:latin typeface="Arial"/>
              <a:cs typeface="Arial" pitchFamily="34" charset="0"/>
            </a:endParaRPr>
          </a:p>
        </p:txBody>
      </p:sp>
      <p:sp>
        <p:nvSpPr>
          <p:cNvPr id="1028" name="Line 14"/>
          <p:cNvSpPr>
            <a:spLocks noChangeShapeType="1"/>
          </p:cNvSpPr>
          <p:nvPr/>
        </p:nvSpPr>
        <p:spPr bwMode="auto">
          <a:xfrm>
            <a:off x="146049"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US" sz="1800" dirty="0">
              <a:solidFill>
                <a:srgbClr val="53565A"/>
              </a:solidFill>
              <a:latin typeface="Arial"/>
              <a:cs typeface="Arial" pitchFamily="34" charset="0"/>
            </a:endParaRPr>
          </a:p>
        </p:txBody>
      </p:sp>
      <p:sp>
        <p:nvSpPr>
          <p:cNvPr id="1029" name="Rectangle 83"/>
          <p:cNvSpPr>
            <a:spLocks noGrp="1" noChangeArrowheads="1"/>
          </p:cNvSpPr>
          <p:nvPr>
            <p:ph type="title"/>
          </p:nvPr>
        </p:nvSpPr>
        <p:spPr bwMode="gray">
          <a:xfrm>
            <a:off x="152422"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pic>
        <p:nvPicPr>
          <p:cNvPr id="1030" name="Picture 9" descr="citi-r_2c-blu_pos_rgb"/>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3940942"/>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Lst>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3"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114008898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Line 14"/>
          <p:cNvSpPr>
            <a:spLocks noChangeShapeType="1"/>
          </p:cNvSpPr>
          <p:nvPr/>
        </p:nvSpPr>
        <p:spPr bwMode="auto">
          <a:xfrm>
            <a:off x="146049"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90992" tIns="45508" rIns="90992" bIns="45508"/>
          <a:lstStyle/>
          <a:p>
            <a:pPr algn="l"/>
            <a:endParaRPr lang="en-GB" dirty="0">
              <a:solidFill>
                <a:srgbClr val="53565A"/>
              </a:solidFill>
              <a:latin typeface="Arial"/>
            </a:endParaRPr>
          </a:p>
        </p:txBody>
      </p:sp>
      <p:sp>
        <p:nvSpPr>
          <p:cNvPr id="14339"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340" name="Line 11"/>
          <p:cNvSpPr>
            <a:spLocks noChangeShapeType="1"/>
          </p:cNvSpPr>
          <p:nvPr/>
        </p:nvSpPr>
        <p:spPr bwMode="auto">
          <a:xfrm>
            <a:off x="146049"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90992" tIns="45508" rIns="90992" bIns="45508"/>
          <a:lstStyle/>
          <a:p>
            <a:pPr algn="l"/>
            <a:endParaRPr lang="en-GB" dirty="0">
              <a:solidFill>
                <a:srgbClr val="53565A"/>
              </a:solidFill>
              <a:latin typeface="Arial"/>
            </a:endParaRPr>
          </a:p>
        </p:txBody>
      </p:sp>
      <p:pic>
        <p:nvPicPr>
          <p:cNvPr id="14341" name="Picture 9" descr="citi-r_2c-blu_pos_rgb"/>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Rectangle 83"/>
          <p:cNvSpPr>
            <a:spLocks noGrp="1" noChangeArrowheads="1"/>
          </p:cNvSpPr>
          <p:nvPr>
            <p:ph type="title"/>
          </p:nvPr>
        </p:nvSpPr>
        <p:spPr bwMode="gray">
          <a:xfrm>
            <a:off x="152416"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Tree>
    <p:extLst>
      <p:ext uri="{BB962C8B-B14F-4D97-AF65-F5344CB8AC3E}">
        <p14:creationId xmlns:p14="http://schemas.microsoft.com/office/powerpoint/2010/main" val="3843174336"/>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Lst>
  <p:hf hdr="0"/>
  <p:txStyles>
    <p:titleStyle>
      <a:lvl1pPr algn="l" rtl="0" eaLnBrk="0" fontAlgn="base" hangingPunct="0">
        <a:spcBef>
          <a:spcPct val="0"/>
        </a:spcBef>
        <a:spcAft>
          <a:spcPct val="0"/>
        </a:spcAft>
        <a:defRPr sz="2400">
          <a:solidFill>
            <a:schemeClr val="accent1"/>
          </a:solidFill>
          <a:latin typeface="+mj-lt"/>
          <a:ea typeface="STKaiti" pitchFamily="2" charset="-122"/>
          <a:cs typeface="STKaiti"/>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5pPr>
      <a:lvl6pPr marL="454986"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09969"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6496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19946"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69863" indent="-169863" algn="l" defTabSz="1828800"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STKaiti" pitchFamily="2" charset="-122"/>
          <a:cs typeface="STKaiti"/>
        </a:defRPr>
      </a:lvl1pPr>
      <a:lvl2pPr marL="341313" indent="-169863" algn="l" defTabSz="1828800"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STKaiti" pitchFamily="2" charset="-122"/>
          <a:cs typeface="STKaiti"/>
        </a:defRPr>
      </a:lvl2pPr>
      <a:lvl3pPr marL="514350" indent="-169863" algn="l" defTabSz="1828800"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STKaiti" pitchFamily="2" charset="-122"/>
          <a:cs typeface="STKaiti"/>
        </a:defRPr>
      </a:lvl3pPr>
      <a:lvl4pPr marL="681038" indent="-165100" algn="l" defTabSz="1828800"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STKaiti" pitchFamily="2" charset="-122"/>
          <a:cs typeface="STKaiti"/>
        </a:defRPr>
      </a:lvl4pPr>
      <a:lvl5pPr marL="847725" indent="-163513" algn="l" defTabSz="1828800"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STKaiti" pitchFamily="2" charset="-122"/>
          <a:cs typeface="STKaiti"/>
        </a:defRPr>
      </a:lvl5pPr>
      <a:lvl6pPr marL="1303353" indent="-164316" algn="l" defTabSz="1829421"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58331" indent="-164316" algn="l" defTabSz="1829421"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13318" indent="-164316" algn="l" defTabSz="1829421"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68302" indent="-164316" algn="l" defTabSz="1829421"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09969" rtl="0" eaLnBrk="1" latinLnBrk="0" hangingPunct="1">
        <a:defRPr sz="1800" kern="1200">
          <a:solidFill>
            <a:schemeClr val="tx1"/>
          </a:solidFill>
          <a:latin typeface="+mn-lt"/>
          <a:ea typeface="+mn-ea"/>
          <a:cs typeface="+mn-cs"/>
        </a:defRPr>
      </a:lvl1pPr>
      <a:lvl2pPr marL="454986" algn="l" defTabSz="909969" rtl="0" eaLnBrk="1" latinLnBrk="0" hangingPunct="1">
        <a:defRPr sz="1800" kern="1200">
          <a:solidFill>
            <a:schemeClr val="tx1"/>
          </a:solidFill>
          <a:latin typeface="+mn-lt"/>
          <a:ea typeface="+mn-ea"/>
          <a:cs typeface="+mn-cs"/>
        </a:defRPr>
      </a:lvl2pPr>
      <a:lvl3pPr marL="909969" algn="l" defTabSz="909969" rtl="0" eaLnBrk="1" latinLnBrk="0" hangingPunct="1">
        <a:defRPr sz="1800" kern="1200">
          <a:solidFill>
            <a:schemeClr val="tx1"/>
          </a:solidFill>
          <a:latin typeface="+mn-lt"/>
          <a:ea typeface="+mn-ea"/>
          <a:cs typeface="+mn-cs"/>
        </a:defRPr>
      </a:lvl3pPr>
      <a:lvl4pPr marL="1364960" algn="l" defTabSz="909969" rtl="0" eaLnBrk="1" latinLnBrk="0" hangingPunct="1">
        <a:defRPr sz="1800" kern="1200">
          <a:solidFill>
            <a:schemeClr val="tx1"/>
          </a:solidFill>
          <a:latin typeface="+mn-lt"/>
          <a:ea typeface="+mn-ea"/>
          <a:cs typeface="+mn-cs"/>
        </a:defRPr>
      </a:lvl4pPr>
      <a:lvl5pPr marL="1819946" algn="l" defTabSz="909969" rtl="0" eaLnBrk="1" latinLnBrk="0" hangingPunct="1">
        <a:defRPr sz="1800" kern="1200">
          <a:solidFill>
            <a:schemeClr val="tx1"/>
          </a:solidFill>
          <a:latin typeface="+mn-lt"/>
          <a:ea typeface="+mn-ea"/>
          <a:cs typeface="+mn-cs"/>
        </a:defRPr>
      </a:lvl5pPr>
      <a:lvl6pPr marL="2274928" algn="l" defTabSz="909969" rtl="0" eaLnBrk="1" latinLnBrk="0" hangingPunct="1">
        <a:defRPr sz="1800" kern="1200">
          <a:solidFill>
            <a:schemeClr val="tx1"/>
          </a:solidFill>
          <a:latin typeface="+mn-lt"/>
          <a:ea typeface="+mn-ea"/>
          <a:cs typeface="+mn-cs"/>
        </a:defRPr>
      </a:lvl6pPr>
      <a:lvl7pPr marL="2729913" algn="l" defTabSz="909969" rtl="0" eaLnBrk="1" latinLnBrk="0" hangingPunct="1">
        <a:defRPr sz="1800" kern="1200">
          <a:solidFill>
            <a:schemeClr val="tx1"/>
          </a:solidFill>
          <a:latin typeface="+mn-lt"/>
          <a:ea typeface="+mn-ea"/>
          <a:cs typeface="+mn-cs"/>
        </a:defRPr>
      </a:lvl7pPr>
      <a:lvl8pPr marL="3184906" algn="l" defTabSz="909969" rtl="0" eaLnBrk="1" latinLnBrk="0" hangingPunct="1">
        <a:defRPr sz="1800" kern="1200">
          <a:solidFill>
            <a:schemeClr val="tx1"/>
          </a:solidFill>
          <a:latin typeface="+mn-lt"/>
          <a:ea typeface="+mn-ea"/>
          <a:cs typeface="+mn-cs"/>
        </a:defRPr>
      </a:lvl8pPr>
      <a:lvl9pPr marL="3639891" algn="l" defTabSz="909969"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pPr>
              <a:defRPr/>
            </a:pPr>
            <a:endParaRPr lang="en-US" dirty="0">
              <a:solidFill>
                <a:srgbClr val="53565A"/>
              </a:solidFill>
              <a:ea typeface="STKaiti"/>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pPr>
              <a:defRPr/>
            </a:pPr>
            <a:endParaRPr lang="en-US" dirty="0">
              <a:solidFill>
                <a:srgbClr val="53565A"/>
              </a:solidFill>
              <a:ea typeface="STKaiti"/>
            </a:endParaRPr>
          </a:p>
        </p:txBody>
      </p:sp>
      <p:pic>
        <p:nvPicPr>
          <p:cNvPr id="1029"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Title 1"/>
          <p:cNvSpPr>
            <a:spLocks noGrp="1" noChangeArrowheads="1"/>
          </p:cNvSpPr>
          <p:nvPr>
            <p:ph type="title"/>
          </p:nvPr>
        </p:nvSpPr>
        <p:spPr bwMode="gray">
          <a:xfrm>
            <a:off x="152404"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ltLang="en-US"/>
              <a:t>Click to edit Master title style</a:t>
            </a:r>
          </a:p>
        </p:txBody>
      </p:sp>
    </p:spTree>
    <p:extLst>
      <p:ext uri="{BB962C8B-B14F-4D97-AF65-F5344CB8AC3E}">
        <p14:creationId xmlns:p14="http://schemas.microsoft.com/office/powerpoint/2010/main" val="2225618315"/>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Lst>
  <p:txStyles>
    <p:titleStyle>
      <a:lvl1pPr algn="l" rtl="0" eaLnBrk="0" fontAlgn="base" hangingPunct="0">
        <a:spcBef>
          <a:spcPct val="0"/>
        </a:spcBef>
        <a:spcAft>
          <a:spcPct val="0"/>
        </a:spcAft>
        <a:defRPr sz="2400">
          <a:solidFill>
            <a:schemeClr val="accent1"/>
          </a:solidFill>
          <a:latin typeface="+mj-lt"/>
          <a:ea typeface="+mj-ea"/>
          <a:cs typeface="STKaiti"/>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rgbClr val="97999B"/>
        </a:buClr>
        <a:buSzPct val="100000"/>
        <a:buFont typeface="Symbol" pitchFamily="18" charset="2"/>
        <a:buChar char="·"/>
        <a:defRPr sz="1400">
          <a:solidFill>
            <a:srgbClr val="53565A"/>
          </a:solidFill>
          <a:latin typeface="+mn-lt"/>
          <a:ea typeface="+mn-ea"/>
          <a:cs typeface="STKaiti"/>
        </a:defRPr>
      </a:lvl1pPr>
      <a:lvl2pPr marL="342900" indent="-171450" algn="l" defTabSz="1838325" rtl="0" eaLnBrk="0" fontAlgn="base" hangingPunct="0">
        <a:spcBef>
          <a:spcPct val="25000"/>
        </a:spcBef>
        <a:spcAft>
          <a:spcPct val="0"/>
        </a:spcAft>
        <a:buClr>
          <a:srgbClr val="97999B"/>
        </a:buClr>
        <a:buSzPct val="100000"/>
        <a:buFont typeface="Arial" pitchFamily="34" charset="0"/>
        <a:buChar char="–"/>
        <a:defRPr sz="1400">
          <a:solidFill>
            <a:srgbClr val="53565A"/>
          </a:solidFill>
          <a:latin typeface="+mn-lt"/>
          <a:ea typeface="+mn-ea"/>
          <a:cs typeface="STKaiti"/>
        </a:defRPr>
      </a:lvl2pPr>
      <a:lvl3pPr marL="514350" indent="-171450" algn="l" defTabSz="1838325" rtl="0" eaLnBrk="0" fontAlgn="base" hangingPunct="0">
        <a:spcBef>
          <a:spcPct val="25000"/>
        </a:spcBef>
        <a:spcAft>
          <a:spcPct val="0"/>
        </a:spcAft>
        <a:buClr>
          <a:srgbClr val="97999B"/>
        </a:buClr>
        <a:buSzPct val="100000"/>
        <a:buFont typeface="Symbol" pitchFamily="18" charset="2"/>
        <a:buChar char="·"/>
        <a:defRPr sz="1400">
          <a:solidFill>
            <a:srgbClr val="53565A"/>
          </a:solidFill>
          <a:latin typeface="+mn-lt"/>
          <a:ea typeface="+mn-ea"/>
          <a:cs typeface="STKaiti"/>
        </a:defRPr>
      </a:lvl3pPr>
      <a:lvl4pPr marL="685800" indent="-171450" algn="l" defTabSz="1838325" rtl="0" eaLnBrk="0" fontAlgn="base" hangingPunct="0">
        <a:spcBef>
          <a:spcPct val="25000"/>
        </a:spcBef>
        <a:spcAft>
          <a:spcPct val="0"/>
        </a:spcAft>
        <a:buClr>
          <a:srgbClr val="97999B"/>
        </a:buClr>
        <a:buSzPct val="100000"/>
        <a:buFont typeface="Arial" pitchFamily="34" charset="0"/>
        <a:buChar char="–"/>
        <a:defRPr sz="1400">
          <a:solidFill>
            <a:srgbClr val="53565A"/>
          </a:solidFill>
          <a:latin typeface="+mn-lt"/>
          <a:ea typeface="+mn-ea"/>
          <a:cs typeface="STKaiti"/>
        </a:defRPr>
      </a:lvl4pPr>
      <a:lvl5pPr marL="857250" indent="-171450" algn="l" defTabSz="1838325" rtl="0" eaLnBrk="0" fontAlgn="base" hangingPunct="0">
        <a:spcBef>
          <a:spcPct val="25000"/>
        </a:spcBef>
        <a:spcAft>
          <a:spcPct val="0"/>
        </a:spcAft>
        <a:buClr>
          <a:srgbClr val="97999B"/>
        </a:buClr>
        <a:buSzPct val="100000"/>
        <a:buFont typeface="Symbol" pitchFamily="18" charset="2"/>
        <a:buChar char="·"/>
        <a:defRPr sz="1400">
          <a:solidFill>
            <a:srgbClr val="53565A"/>
          </a:solidFill>
          <a:latin typeface="+mn-lt"/>
          <a:ea typeface="+mn-ea"/>
          <a:cs typeface="STKaiti"/>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1488025787"/>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1853063115"/>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3"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endParaRPr lang="en-US" dirty="0"/>
          </a:p>
        </p:txBody>
      </p:sp>
    </p:spTree>
    <p:extLst>
      <p:ext uri="{BB962C8B-B14F-4D97-AF65-F5344CB8AC3E}">
        <p14:creationId xmlns:p14="http://schemas.microsoft.com/office/powerpoint/2010/main" val="184188046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6"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pic>
        <p:nvPicPr>
          <p:cNvPr id="1030" name="Picture 9" descr="citi-r_2c-blu_pos_rgb"/>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8"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425209091"/>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5" name="Line 11"/>
          <p:cNvSpPr>
            <a:spLocks noChangeShapeType="1"/>
          </p:cNvSpPr>
          <p:nvPr/>
        </p:nvSpPr>
        <p:spPr bwMode="auto">
          <a:xfrm>
            <a:off x="146050"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AU" sz="1000" dirty="0">
              <a:solidFill>
                <a:srgbClr val="53565A"/>
              </a:solidFill>
              <a:ea typeface="STKaiti" pitchFamily="2" charset="-122"/>
            </a:endParaRPr>
          </a:p>
        </p:txBody>
      </p:sp>
      <p:sp>
        <p:nvSpPr>
          <p:cNvPr id="8196" name="Line 14"/>
          <p:cNvSpPr>
            <a:spLocks noChangeShapeType="1"/>
          </p:cNvSpPr>
          <p:nvPr/>
        </p:nvSpPr>
        <p:spPr bwMode="auto">
          <a:xfrm>
            <a:off x="14605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AU" sz="1000" dirty="0">
              <a:solidFill>
                <a:srgbClr val="53565A"/>
              </a:solidFill>
              <a:ea typeface="STKaiti" pitchFamily="2" charset="-122"/>
            </a:endParaRPr>
          </a:p>
        </p:txBody>
      </p:sp>
      <p:sp>
        <p:nvSpPr>
          <p:cNvPr id="8197" name="Rectangle 83"/>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ltLang="en-US"/>
              <a:t>Click to edit Master title style</a:t>
            </a:r>
          </a:p>
        </p:txBody>
      </p:sp>
      <p:pic>
        <p:nvPicPr>
          <p:cNvPr id="8198" name="Picture 9" descr="citi-r_2c-blu_pos_rgb"/>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8865424"/>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30" name="Picture 9" descr="citi-r_2c-blu_pos_rgb"/>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83"/>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
        <p:nvSpPr>
          <p:cNvPr id="6" name="Line 11"/>
          <p:cNvSpPr>
            <a:spLocks noChangeShapeType="1"/>
          </p:cNvSpPr>
          <p:nvPr/>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Tree>
    <p:extLst>
      <p:ext uri="{BB962C8B-B14F-4D97-AF65-F5344CB8AC3E}">
        <p14:creationId xmlns:p14="http://schemas.microsoft.com/office/powerpoint/2010/main" val="3916277721"/>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30" name="Picture 9" descr="citi-r_2c-blu_pos_rg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83"/>
          <p:cNvSpPr>
            <a:spLocks noGrp="1" noChangeArrowheads="1"/>
          </p:cNvSpPr>
          <p:nvPr>
            <p:ph type="title"/>
          </p:nvPr>
        </p:nvSpPr>
        <p:spPr bwMode="gray">
          <a:xfrm>
            <a:off x="152403"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694622647"/>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2897065967"/>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4008"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1027" name="Line 3"/>
          <p:cNvSpPr>
            <a:spLocks noChangeShapeType="1"/>
          </p:cNvSpPr>
          <p:nvPr/>
        </p:nvSpPr>
        <p:spPr bwMode="auto">
          <a:xfrm>
            <a:off x="152400"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AU" dirty="0">
              <a:solidFill>
                <a:srgbClr val="53565A"/>
              </a:solidFill>
              <a:ea typeface="STKaiti" pitchFamily="2" charset="-122"/>
            </a:endParaRPr>
          </a:p>
        </p:txBody>
      </p:sp>
      <p:sp>
        <p:nvSpPr>
          <p:cNvPr id="1028" name="Line 4"/>
          <p:cNvSpPr>
            <a:spLocks noChangeShapeType="1"/>
          </p:cNvSpPr>
          <p:nvPr/>
        </p:nvSpPr>
        <p:spPr bwMode="auto">
          <a:xfrm>
            <a:off x="15240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AU" dirty="0">
              <a:solidFill>
                <a:srgbClr val="53565A"/>
              </a:solidFill>
              <a:ea typeface="STKaiti" pitchFamily="2" charset="-122"/>
            </a:endParaRPr>
          </a:p>
        </p:txBody>
      </p:sp>
      <p:sp>
        <p:nvSpPr>
          <p:cNvPr id="1029" name="Rectangle 83"/>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AU" altLang="en-US"/>
              <a:t>Click to edit Master title style</a:t>
            </a:r>
          </a:p>
        </p:txBody>
      </p:sp>
      <p:pic>
        <p:nvPicPr>
          <p:cNvPr id="1030" name="Picture 6" descr="citi-r_2c-blu_pos_rgb"/>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8184903"/>
      </p:ext>
    </p:extLst>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 id="2147483987" r:id="rId12"/>
    <p:sldLayoutId id="2147483988" r:id="rId13"/>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5pPr>
      <a:lvl6pPr marL="457200" algn="l" rtl="0" fontAlgn="base">
        <a:spcBef>
          <a:spcPct val="0"/>
        </a:spcBef>
        <a:spcAft>
          <a:spcPct val="0"/>
        </a:spcAft>
        <a:defRPr sz="2400">
          <a:solidFill>
            <a:schemeClr val="accent1"/>
          </a:solidFill>
          <a:latin typeface="Arial" pitchFamily="34" charset="0"/>
          <a:ea typeface="STKaiti" pitchFamily="2" charset="-122"/>
          <a:cs typeface="Geneva"/>
        </a:defRPr>
      </a:lvl6pPr>
      <a:lvl7pPr marL="914400" algn="l" rtl="0" fontAlgn="base">
        <a:spcBef>
          <a:spcPct val="0"/>
        </a:spcBef>
        <a:spcAft>
          <a:spcPct val="0"/>
        </a:spcAft>
        <a:defRPr sz="2400">
          <a:solidFill>
            <a:schemeClr val="accent1"/>
          </a:solidFill>
          <a:latin typeface="Arial" pitchFamily="34" charset="0"/>
          <a:ea typeface="STKaiti" pitchFamily="2" charset="-122"/>
          <a:cs typeface="Geneva"/>
        </a:defRPr>
      </a:lvl7pPr>
      <a:lvl8pPr marL="1371600" algn="l" rtl="0" fontAlgn="base">
        <a:spcBef>
          <a:spcPct val="0"/>
        </a:spcBef>
        <a:spcAft>
          <a:spcPct val="0"/>
        </a:spcAft>
        <a:defRPr sz="2400">
          <a:solidFill>
            <a:schemeClr val="accent1"/>
          </a:solidFill>
          <a:latin typeface="Arial" pitchFamily="34" charset="0"/>
          <a:ea typeface="STKaiti" pitchFamily="2" charset="-122"/>
          <a:cs typeface="Geneva"/>
        </a:defRPr>
      </a:lvl8pPr>
      <a:lvl9pPr marL="1828800" algn="l" rtl="0" fontAlgn="base">
        <a:spcBef>
          <a:spcPct val="0"/>
        </a:spcBef>
        <a:spcAft>
          <a:spcPct val="0"/>
        </a:spcAft>
        <a:defRPr sz="2400">
          <a:solidFill>
            <a:schemeClr val="accent1"/>
          </a:solidFill>
          <a:latin typeface="Arial" pitchFamily="34" charset="0"/>
          <a:ea typeface="STKaiti" pitchFamily="2" charset="-122"/>
          <a:cs typeface="Geneva"/>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1255662908"/>
      </p:ext>
    </p:extLst>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356726"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2"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3713049139"/>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27"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2932140993"/>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1027" name="Line 3"/>
          <p:cNvSpPr>
            <a:spLocks noChangeShapeType="1"/>
          </p:cNvSpPr>
          <p:nvPr/>
        </p:nvSpPr>
        <p:spPr bwMode="auto">
          <a:xfrm>
            <a:off x="152400"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AU" dirty="0">
              <a:solidFill>
                <a:srgbClr val="53565A"/>
              </a:solidFill>
              <a:ea typeface="STKaiti" pitchFamily="2" charset="-122"/>
            </a:endParaRPr>
          </a:p>
        </p:txBody>
      </p:sp>
      <p:sp>
        <p:nvSpPr>
          <p:cNvPr id="1028" name="Line 4"/>
          <p:cNvSpPr>
            <a:spLocks noChangeShapeType="1"/>
          </p:cNvSpPr>
          <p:nvPr/>
        </p:nvSpPr>
        <p:spPr bwMode="auto">
          <a:xfrm>
            <a:off x="15240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AU" dirty="0">
              <a:solidFill>
                <a:srgbClr val="53565A"/>
              </a:solidFill>
              <a:ea typeface="STKaiti" pitchFamily="2" charset="-122"/>
            </a:endParaRPr>
          </a:p>
        </p:txBody>
      </p:sp>
      <p:sp>
        <p:nvSpPr>
          <p:cNvPr id="1029" name="Rectangle 83"/>
          <p:cNvSpPr>
            <a:spLocks noGrp="1" noChangeArrowheads="1"/>
          </p:cNvSpPr>
          <p:nvPr>
            <p:ph type="title"/>
          </p:nvPr>
        </p:nvSpPr>
        <p:spPr bwMode="gray">
          <a:xfrm>
            <a:off x="152427"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AU" altLang="en-US"/>
              <a:t>Click to edit Master title style</a:t>
            </a:r>
          </a:p>
        </p:txBody>
      </p:sp>
      <p:pic>
        <p:nvPicPr>
          <p:cNvPr id="1030" name="Picture 6" descr="citi-r_2c-blu_pos_rgb"/>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7188256"/>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5pPr>
      <a:lvl6pPr marL="457200" algn="l" rtl="0" fontAlgn="base">
        <a:spcBef>
          <a:spcPct val="0"/>
        </a:spcBef>
        <a:spcAft>
          <a:spcPct val="0"/>
        </a:spcAft>
        <a:defRPr sz="2400">
          <a:solidFill>
            <a:schemeClr val="accent1"/>
          </a:solidFill>
          <a:latin typeface="Arial" pitchFamily="34" charset="0"/>
          <a:ea typeface="STKaiti" pitchFamily="2" charset="-122"/>
          <a:cs typeface="Geneva"/>
        </a:defRPr>
      </a:lvl6pPr>
      <a:lvl7pPr marL="914400" algn="l" rtl="0" fontAlgn="base">
        <a:spcBef>
          <a:spcPct val="0"/>
        </a:spcBef>
        <a:spcAft>
          <a:spcPct val="0"/>
        </a:spcAft>
        <a:defRPr sz="2400">
          <a:solidFill>
            <a:schemeClr val="accent1"/>
          </a:solidFill>
          <a:latin typeface="Arial" pitchFamily="34" charset="0"/>
          <a:ea typeface="STKaiti" pitchFamily="2" charset="-122"/>
          <a:cs typeface="Geneva"/>
        </a:defRPr>
      </a:lvl7pPr>
      <a:lvl8pPr marL="1371600" algn="l" rtl="0" fontAlgn="base">
        <a:spcBef>
          <a:spcPct val="0"/>
        </a:spcBef>
        <a:spcAft>
          <a:spcPct val="0"/>
        </a:spcAft>
        <a:defRPr sz="2400">
          <a:solidFill>
            <a:schemeClr val="accent1"/>
          </a:solidFill>
          <a:latin typeface="Arial" pitchFamily="34" charset="0"/>
          <a:ea typeface="STKaiti" pitchFamily="2" charset="-122"/>
          <a:cs typeface="Geneva"/>
        </a:defRPr>
      </a:lvl8pPr>
      <a:lvl9pPr marL="1828800" algn="l" rtl="0" fontAlgn="base">
        <a:spcBef>
          <a:spcPct val="0"/>
        </a:spcBef>
        <a:spcAft>
          <a:spcPct val="0"/>
        </a:spcAft>
        <a:defRPr sz="2400">
          <a:solidFill>
            <a:schemeClr val="accent1"/>
          </a:solidFill>
          <a:latin typeface="Arial" pitchFamily="34" charset="0"/>
          <a:ea typeface="STKaiti" pitchFamily="2" charset="-122"/>
          <a:cs typeface="Geneva"/>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3"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18336636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1" name="Line 11"/>
          <p:cNvSpPr>
            <a:spLocks noChangeShapeType="1"/>
          </p:cNvSpPr>
          <p:nvPr/>
        </p:nvSpPr>
        <p:spPr bwMode="auto">
          <a:xfrm>
            <a:off x="146049"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AU" dirty="0">
              <a:solidFill>
                <a:srgbClr val="53565A"/>
              </a:solidFill>
              <a:ea typeface="STKaiti"/>
            </a:endParaRPr>
          </a:p>
        </p:txBody>
      </p:sp>
      <p:sp>
        <p:nvSpPr>
          <p:cNvPr id="2052" name="Line 14"/>
          <p:cNvSpPr>
            <a:spLocks noChangeShapeType="1"/>
          </p:cNvSpPr>
          <p:nvPr/>
        </p:nvSpPr>
        <p:spPr bwMode="auto">
          <a:xfrm>
            <a:off x="146049"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AU" dirty="0">
              <a:solidFill>
                <a:srgbClr val="53565A"/>
              </a:solidFill>
              <a:ea typeface="STKaiti"/>
            </a:endParaRPr>
          </a:p>
        </p:txBody>
      </p:sp>
      <p:sp>
        <p:nvSpPr>
          <p:cNvPr id="2053" name="Rectangle 83"/>
          <p:cNvSpPr>
            <a:spLocks noGrp="1" noChangeArrowheads="1"/>
          </p:cNvSpPr>
          <p:nvPr>
            <p:ph type="title"/>
          </p:nvPr>
        </p:nvSpPr>
        <p:spPr bwMode="gray">
          <a:xfrm>
            <a:off x="152410"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pic>
        <p:nvPicPr>
          <p:cNvPr id="2054" name="Picture 9" descr="citi-r_2c-blu_pos_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7181756"/>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1" name="Line 11"/>
          <p:cNvSpPr>
            <a:spLocks noChangeShapeType="1"/>
          </p:cNvSpPr>
          <p:nvPr/>
        </p:nvSpPr>
        <p:spPr bwMode="auto">
          <a:xfrm>
            <a:off x="146050"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AU" dirty="0">
              <a:solidFill>
                <a:srgbClr val="53565A"/>
              </a:solidFill>
            </a:endParaRPr>
          </a:p>
        </p:txBody>
      </p:sp>
      <p:sp>
        <p:nvSpPr>
          <p:cNvPr id="2052" name="Line 14"/>
          <p:cNvSpPr>
            <a:spLocks noChangeShapeType="1"/>
          </p:cNvSpPr>
          <p:nvPr/>
        </p:nvSpPr>
        <p:spPr bwMode="auto">
          <a:xfrm>
            <a:off x="14605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AU" dirty="0">
              <a:solidFill>
                <a:srgbClr val="53565A"/>
              </a:solidFill>
            </a:endParaRPr>
          </a:p>
        </p:txBody>
      </p:sp>
      <p:sp>
        <p:nvSpPr>
          <p:cNvPr id="2053" name="Rectangle 83"/>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ltLang="en-US"/>
              <a:t>Click to edit Master title style</a:t>
            </a:r>
          </a:p>
        </p:txBody>
      </p:sp>
      <p:pic>
        <p:nvPicPr>
          <p:cNvPr id="2054" name="Picture 9" descr="citi-r_2c-blu_pos_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7120810"/>
      </p:ext>
    </p:extLst>
  </p:cSld>
  <p:clrMap bg1="lt1" tx1="dk1" bg2="lt2" tx2="dk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4250423112"/>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7" r:id="rId9"/>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1028" name="Line 4"/>
          <p:cNvSpPr>
            <a:spLocks noChangeShapeType="1"/>
          </p:cNvSpPr>
          <p:nvPr/>
        </p:nvSpPr>
        <p:spPr bwMode="auto">
          <a:xfrm>
            <a:off x="15240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AU" dirty="0">
              <a:solidFill>
                <a:srgbClr val="53565A"/>
              </a:solidFill>
              <a:ea typeface="STKaiti" pitchFamily="2" charset="-122"/>
            </a:endParaRPr>
          </a:p>
        </p:txBody>
      </p:sp>
      <p:sp>
        <p:nvSpPr>
          <p:cNvPr id="1029" name="Rectangle 83"/>
          <p:cNvSpPr>
            <a:spLocks noGrp="1" noChangeArrowheads="1"/>
          </p:cNvSpPr>
          <p:nvPr>
            <p:ph type="title"/>
          </p:nvPr>
        </p:nvSpPr>
        <p:spPr bwMode="gray">
          <a:xfrm>
            <a:off x="152403"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AU" altLang="en-US"/>
              <a:t>Click to edit Master title style</a:t>
            </a:r>
          </a:p>
        </p:txBody>
      </p:sp>
      <p:pic>
        <p:nvPicPr>
          <p:cNvPr id="1030" name="Picture 6" descr="citi-r_2c-blu_pos_rgb"/>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1175541"/>
      </p:ext>
    </p:extLst>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 id="2147484091" r:id="rId12"/>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5pPr>
      <a:lvl6pPr marL="457200" algn="l" rtl="0" fontAlgn="base">
        <a:spcBef>
          <a:spcPct val="0"/>
        </a:spcBef>
        <a:spcAft>
          <a:spcPct val="0"/>
        </a:spcAft>
        <a:defRPr sz="2400">
          <a:solidFill>
            <a:schemeClr val="accent1"/>
          </a:solidFill>
          <a:latin typeface="Arial" pitchFamily="34" charset="0"/>
          <a:ea typeface="STKaiti" pitchFamily="2" charset="-122"/>
          <a:cs typeface="Geneva"/>
        </a:defRPr>
      </a:lvl6pPr>
      <a:lvl7pPr marL="914400" algn="l" rtl="0" fontAlgn="base">
        <a:spcBef>
          <a:spcPct val="0"/>
        </a:spcBef>
        <a:spcAft>
          <a:spcPct val="0"/>
        </a:spcAft>
        <a:defRPr sz="2400">
          <a:solidFill>
            <a:schemeClr val="accent1"/>
          </a:solidFill>
          <a:latin typeface="Arial" pitchFamily="34" charset="0"/>
          <a:ea typeface="STKaiti" pitchFamily="2" charset="-122"/>
          <a:cs typeface="Geneva"/>
        </a:defRPr>
      </a:lvl7pPr>
      <a:lvl8pPr marL="1371600" algn="l" rtl="0" fontAlgn="base">
        <a:spcBef>
          <a:spcPct val="0"/>
        </a:spcBef>
        <a:spcAft>
          <a:spcPct val="0"/>
        </a:spcAft>
        <a:defRPr sz="2400">
          <a:solidFill>
            <a:schemeClr val="accent1"/>
          </a:solidFill>
          <a:latin typeface="Arial" pitchFamily="34" charset="0"/>
          <a:ea typeface="STKaiti" pitchFamily="2" charset="-122"/>
          <a:cs typeface="Geneva"/>
        </a:defRPr>
      </a:lvl8pPr>
      <a:lvl9pPr marL="1828800" algn="l" rtl="0" fontAlgn="base">
        <a:spcBef>
          <a:spcPct val="0"/>
        </a:spcBef>
        <a:spcAft>
          <a:spcPct val="0"/>
        </a:spcAft>
        <a:defRPr sz="2400">
          <a:solidFill>
            <a:schemeClr val="accent1"/>
          </a:solidFill>
          <a:latin typeface="Arial" pitchFamily="34" charset="0"/>
          <a:ea typeface="STKaiti" pitchFamily="2" charset="-122"/>
          <a:cs typeface="Geneva"/>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53098" y="457200"/>
            <a:ext cx="9605036"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3063" y="1295400"/>
            <a:ext cx="958783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53098" y="6400800"/>
            <a:ext cx="9605036"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10" descr="citi-r_2c-blu_pos_rgb"/>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316146"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3097" y="60326"/>
            <a:ext cx="9598157"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1488481386"/>
      </p:ext>
    </p:extLst>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0" fontAlgn="base" hangingPunct="0">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0" fontAlgn="base" hangingPunct="0">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0" fontAlgn="base" hangingPunct="0">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0" fontAlgn="base" hangingPunct="0">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0" fontAlgn="base" hangingPunct="0">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0" fontAlgn="base" hangingPunct="0">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0" fontAlgn="base" hangingPunct="0">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0" fontAlgn="base" hangingPunct="0">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15"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89016923"/>
      </p:ext>
    </p:extLst>
  </p:cSld>
  <p:clrMap bg1="lt1" tx1="dk1" bg2="lt2" tx2="dk2" accent1="accent1" accent2="accent2" accent3="accent3" accent4="accent4" accent5="accent5" accent6="accent6" hlink="hlink" folHlink="folHlink"/>
  <p:sldLayoutIdLst>
    <p:sldLayoutId id="2147484101" r:id="rId1"/>
    <p:sldLayoutId id="2147484102" r:id="rId2"/>
    <p:sldLayoutId id="2147484103" r:id="rId3"/>
    <p:sldLayoutId id="2147484104" r:id="rId4"/>
    <p:sldLayoutId id="2147484105" r:id="rId5"/>
    <p:sldLayoutId id="2147484106" r:id="rId6"/>
    <p:sldLayoutId id="2147484107" r:id="rId7"/>
    <p:sldLayoutId id="2147484108"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505"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512165725"/>
      </p:ext>
    </p:extLst>
  </p:cSld>
  <p:clrMap bg1="lt1" tx1="dk1" bg2="lt2" tx2="dk2" accent1="accent1" accent2="accent2" accent3="accent3" accent4="accent4" accent5="accent5" accent6="accent6" hlink="hlink" folHlink="folHlink"/>
  <p:sldLayoutIdLst>
    <p:sldLayoutId id="2147484110" r:id="rId1"/>
    <p:sldLayoutId id="2147484111" r:id="rId2"/>
    <p:sldLayoutId id="2147484112" r:id="rId3"/>
    <p:sldLayoutId id="2147484113" r:id="rId4"/>
    <p:sldLayoutId id="2147484114" r:id="rId5"/>
    <p:sldLayoutId id="2147484115" r:id="rId6"/>
    <p:sldLayoutId id="2147484116" r:id="rId7"/>
    <p:sldLayoutId id="2147484117"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11"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351231672"/>
      </p:ext>
    </p:extLst>
  </p:cSld>
  <p:clrMap bg1="lt1" tx1="dk1" bg2="lt2" tx2="dk2" accent1="accent1" accent2="accent2" accent3="accent3" accent4="accent4" accent5="accent5" accent6="accent6" hlink="hlink" folHlink="folHlink"/>
  <p:sldLayoutIdLst>
    <p:sldLayoutId id="2147484119" r:id="rId1"/>
    <p:sldLayoutId id="2147484120" r:id="rId2"/>
    <p:sldLayoutId id="2147484121" r:id="rId3"/>
    <p:sldLayoutId id="2147484122" r:id="rId4"/>
    <p:sldLayoutId id="2147484123" r:id="rId5"/>
    <p:sldLayoutId id="2147484124" r:id="rId6"/>
    <p:sldLayoutId id="2147484125" r:id="rId7"/>
    <p:sldLayoutId id="2147484126"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30" name="Picture 9" descr="citi-r_2c-blu_pos_rg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83"/>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
        <p:nvSpPr>
          <p:cNvPr id="6" name="Line 11"/>
          <p:cNvSpPr>
            <a:spLocks noChangeShapeType="1"/>
          </p:cNvSpPr>
          <p:nvPr userDrawn="1"/>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Tree>
    <p:extLst>
      <p:ext uri="{BB962C8B-B14F-4D97-AF65-F5344CB8AC3E}">
        <p14:creationId xmlns:p14="http://schemas.microsoft.com/office/powerpoint/2010/main" val="3109178366"/>
      </p:ext>
    </p:extLst>
  </p:cSld>
  <p:clrMap bg1="lt1" tx1="dk1" bg2="lt2" tx2="dk2" accent1="accent1" accent2="accent2" accent3="accent3" accent4="accent4" accent5="accent5" accent6="accent6" hlink="hlink" folHlink="folHlink"/>
  <p:sldLayoutIdLst>
    <p:sldLayoutId id="2147484128" r:id="rId1"/>
    <p:sldLayoutId id="2147484129" r:id="rId2"/>
    <p:sldLayoutId id="2147484130" r:id="rId3"/>
    <p:sldLayoutId id="2147484131" r:id="rId4"/>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30" name="Picture 9" descr="citi-r_2c-blu_pos_rgb"/>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83"/>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
        <p:nvSpPr>
          <p:cNvPr id="6" name="Line 11"/>
          <p:cNvSpPr>
            <a:spLocks noChangeShapeType="1"/>
          </p:cNvSpPr>
          <p:nvPr userDrawn="1"/>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Tree>
    <p:extLst>
      <p:ext uri="{BB962C8B-B14F-4D97-AF65-F5344CB8AC3E}">
        <p14:creationId xmlns:p14="http://schemas.microsoft.com/office/powerpoint/2010/main" val="2155726665"/>
      </p:ext>
    </p:extLst>
  </p:cSld>
  <p:clrMap bg1="lt1" tx1="dk1" bg2="lt2" tx2="dk2" accent1="accent1" accent2="accent2" accent3="accent3" accent4="accent4" accent5="accent5" accent6="accent6" hlink="hlink" folHlink="folHlink"/>
  <p:sldLayoutIdLst>
    <p:sldLayoutId id="2147484134" r:id="rId1"/>
    <p:sldLayoutId id="2147484135" r:id="rId2"/>
    <p:sldLayoutId id="2147484136" r:id="rId3"/>
    <p:sldLayoutId id="2147484137" r:id="rId4"/>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1027" name="Line 3"/>
          <p:cNvSpPr>
            <a:spLocks noChangeShapeType="1"/>
          </p:cNvSpPr>
          <p:nvPr/>
        </p:nvSpPr>
        <p:spPr bwMode="auto">
          <a:xfrm>
            <a:off x="152400"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AU" dirty="0">
              <a:solidFill>
                <a:srgbClr val="53565A"/>
              </a:solidFill>
            </a:endParaRPr>
          </a:p>
        </p:txBody>
      </p:sp>
      <p:sp>
        <p:nvSpPr>
          <p:cNvPr id="1028" name="Line 4"/>
          <p:cNvSpPr>
            <a:spLocks noChangeShapeType="1"/>
          </p:cNvSpPr>
          <p:nvPr/>
        </p:nvSpPr>
        <p:spPr bwMode="auto">
          <a:xfrm>
            <a:off x="15240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AU" dirty="0">
              <a:solidFill>
                <a:srgbClr val="53565A"/>
              </a:solidFill>
            </a:endParaRPr>
          </a:p>
        </p:txBody>
      </p:sp>
      <p:sp>
        <p:nvSpPr>
          <p:cNvPr id="1029" name="Rectangle 83"/>
          <p:cNvSpPr>
            <a:spLocks noGrp="1" noChangeArrowheads="1"/>
          </p:cNvSpPr>
          <p:nvPr>
            <p:ph type="title"/>
          </p:nvPr>
        </p:nvSpPr>
        <p:spPr bwMode="gray">
          <a:xfrm>
            <a:off x="152403"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AU"/>
              <a:t>Click to edit Master title style</a:t>
            </a:r>
          </a:p>
        </p:txBody>
      </p:sp>
      <p:pic>
        <p:nvPicPr>
          <p:cNvPr id="1030" name="Picture 6" descr="citi-r_2c-blu_pos_rgb"/>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338166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fontAlgn="base">
        <a:spcBef>
          <a:spcPct val="0"/>
        </a:spcBef>
        <a:spcAft>
          <a:spcPct val="0"/>
        </a:spcAft>
        <a:defRPr sz="2400">
          <a:solidFill>
            <a:schemeClr val="accent1"/>
          </a:solidFill>
          <a:latin typeface="Arial" pitchFamily="34" charset="0"/>
          <a:ea typeface="STKaiti" pitchFamily="2" charset="-122"/>
          <a:cs typeface="Geneva" pitchFamily="34" charset="0"/>
        </a:defRPr>
      </a:lvl6pPr>
      <a:lvl7pPr marL="914400" algn="l" rtl="0" fontAlgn="base">
        <a:spcBef>
          <a:spcPct val="0"/>
        </a:spcBef>
        <a:spcAft>
          <a:spcPct val="0"/>
        </a:spcAft>
        <a:defRPr sz="2400">
          <a:solidFill>
            <a:schemeClr val="accent1"/>
          </a:solidFill>
          <a:latin typeface="Arial" pitchFamily="34" charset="0"/>
          <a:ea typeface="STKaiti" pitchFamily="2" charset="-122"/>
          <a:cs typeface="Geneva" pitchFamily="34" charset="0"/>
        </a:defRPr>
      </a:lvl7pPr>
      <a:lvl8pPr marL="1371600" algn="l" rtl="0" fontAlgn="base">
        <a:spcBef>
          <a:spcPct val="0"/>
        </a:spcBef>
        <a:spcAft>
          <a:spcPct val="0"/>
        </a:spcAft>
        <a:defRPr sz="2400">
          <a:solidFill>
            <a:schemeClr val="accent1"/>
          </a:solidFill>
          <a:latin typeface="Arial" pitchFamily="34" charset="0"/>
          <a:ea typeface="STKaiti" pitchFamily="2" charset="-122"/>
          <a:cs typeface="Geneva" pitchFamily="34" charset="0"/>
        </a:defRPr>
      </a:lvl8pPr>
      <a:lvl9pPr marL="1828800" algn="l" rtl="0" fontAlgn="base">
        <a:spcBef>
          <a:spcPct val="0"/>
        </a:spcBef>
        <a:spcAft>
          <a:spcPct val="0"/>
        </a:spcAft>
        <a:defRPr sz="2400">
          <a:solidFill>
            <a:schemeClr val="accent1"/>
          </a:solidFill>
          <a:latin typeface="Arial" pitchFamily="34" charset="0"/>
          <a:ea typeface="STKaiti" pitchFamily="2" charset="-122"/>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7"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480094243"/>
      </p:ext>
    </p:extLst>
  </p:cSld>
  <p:clrMap bg1="lt1" tx1="dk1" bg2="lt2" tx2="dk2" accent1="accent1" accent2="accent2" accent3="accent3" accent4="accent4" accent5="accent5" accent6="accent6" hlink="hlink" folHlink="folHlink"/>
  <p:sldLayoutIdLst>
    <p:sldLayoutId id="2147484140" r:id="rId1"/>
    <p:sldLayoutId id="2147484141" r:id="rId2"/>
    <p:sldLayoutId id="2147484142" r:id="rId3"/>
    <p:sldLayoutId id="2147484143" r:id="rId4"/>
    <p:sldLayoutId id="2147484144" r:id="rId5"/>
    <p:sldLayoutId id="2147484145" r:id="rId6"/>
    <p:sldLayoutId id="2147484146" r:id="rId7"/>
    <p:sldLayoutId id="2147484147"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641473408"/>
      </p:ext>
    </p:extLst>
  </p:cSld>
  <p:clrMap bg1="lt1" tx1="dk1" bg2="lt2" tx2="dk2" accent1="accent1" accent2="accent2" accent3="accent3" accent4="accent4" accent5="accent5" accent6="accent6" hlink="hlink" folHlink="folHlink"/>
  <p:sldLayoutIdLst>
    <p:sldLayoutId id="2147484152" r:id="rId1"/>
    <p:sldLayoutId id="2147484153" r:id="rId2"/>
    <p:sldLayoutId id="2147484154" r:id="rId3"/>
    <p:sldLayoutId id="2147484155" r:id="rId4"/>
    <p:sldLayoutId id="2147484156" r:id="rId5"/>
    <p:sldLayoutId id="2147484157" r:id="rId6"/>
    <p:sldLayoutId id="2147484158" r:id="rId7"/>
    <p:sldLayoutId id="2147484159"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1"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1"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Line 11"/>
          <p:cNvSpPr>
            <a:spLocks noChangeShapeType="1"/>
          </p:cNvSpPr>
          <p:nvPr/>
        </p:nvSpPr>
        <p:spPr bwMode="auto">
          <a:xfrm>
            <a:off x="146051"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9" name="Rectangle 83"/>
          <p:cNvSpPr>
            <a:spLocks noGrp="1" noChangeArrowheads="1"/>
          </p:cNvSpPr>
          <p:nvPr>
            <p:ph type="title"/>
          </p:nvPr>
        </p:nvSpPr>
        <p:spPr bwMode="gray">
          <a:xfrm>
            <a:off x="152407"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3182584372"/>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Line 11"/>
          <p:cNvSpPr>
            <a:spLocks noChangeShapeType="1"/>
          </p:cNvSpPr>
          <p:nvPr/>
        </p:nvSpPr>
        <p:spPr bwMode="auto">
          <a:xfrm>
            <a:off x="146049"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p>
        </p:txBody>
      </p:sp>
      <p:pic>
        <p:nvPicPr>
          <p:cNvPr id="1030" name="Picture 9" descr="citi-r_2c-blu_pos_rgb"/>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83"/>
          <p:cNvSpPr>
            <a:spLocks noGrp="1" noChangeArrowheads="1"/>
          </p:cNvSpPr>
          <p:nvPr>
            <p:ph type="title"/>
          </p:nvPr>
        </p:nvSpPr>
        <p:spPr bwMode="gray">
          <a:xfrm>
            <a:off x="152405"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3301105083"/>
      </p:ext>
    </p:extLst>
  </p:cSld>
  <p:clrMap bg1="lt1" tx1="dk1" bg2="lt2" tx2="dk2" accent1="accent1" accent2="accent2" accent3="accent3" accent4="accent4" accent5="accent5" accent6="accent6" hlink="hlink" folHlink="folHlink"/>
  <p:sldLayoutIdLst>
    <p:sldLayoutId id="2147484167" r:id="rId1"/>
    <p:sldLayoutId id="2147484168" r:id="rId2"/>
    <p:sldLayoutId id="2147484169" r:id="rId3"/>
    <p:sldLayoutId id="2147484170" r:id="rId4"/>
    <p:sldLayoutId id="2147484172" r:id="rId5"/>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53063" y="1295400"/>
            <a:ext cx="9599877"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7" name="Line 11"/>
          <p:cNvSpPr>
            <a:spLocks noChangeShapeType="1"/>
          </p:cNvSpPr>
          <p:nvPr/>
        </p:nvSpPr>
        <p:spPr bwMode="auto">
          <a:xfrm>
            <a:off x="153063" y="6400800"/>
            <a:ext cx="9605036"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1400" dirty="0">
              <a:solidFill>
                <a:srgbClr val="53565A"/>
              </a:solidFill>
            </a:endParaRPr>
          </a:p>
        </p:txBody>
      </p:sp>
      <p:sp>
        <p:nvSpPr>
          <p:cNvPr id="1028" name="Line 14"/>
          <p:cNvSpPr>
            <a:spLocks noChangeShapeType="1"/>
          </p:cNvSpPr>
          <p:nvPr/>
        </p:nvSpPr>
        <p:spPr bwMode="auto">
          <a:xfrm>
            <a:off x="153063" y="457200"/>
            <a:ext cx="9605036"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1400" dirty="0">
              <a:solidFill>
                <a:srgbClr val="53565A"/>
              </a:solidFill>
            </a:endParaRPr>
          </a:p>
        </p:txBody>
      </p:sp>
      <p:sp>
        <p:nvSpPr>
          <p:cNvPr id="1029" name="Rectangle 8"/>
          <p:cNvSpPr>
            <a:spLocks noGrp="1" noChangeArrowheads="1"/>
          </p:cNvSpPr>
          <p:nvPr>
            <p:ph type="title"/>
          </p:nvPr>
        </p:nvSpPr>
        <p:spPr bwMode="gray">
          <a:xfrm>
            <a:off x="153062" y="60326"/>
            <a:ext cx="9598157"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ltLang="en-US"/>
              <a:t>Click to edit Master title style</a:t>
            </a:r>
          </a:p>
        </p:txBody>
      </p:sp>
      <p:pic>
        <p:nvPicPr>
          <p:cNvPr id="1030" name="Picture 10" descr="citi-r_2c-blu_pos_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16112"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0716495"/>
      </p:ext>
    </p:extLst>
  </p:cSld>
  <p:clrMap bg1="lt1" tx1="dk1" bg2="lt2" tx2="dk2" accent1="accent1" accent2="accent2" accent3="accent3" accent4="accent4" accent5="accent5" accent6="accent6" hlink="hlink" folHlink="folHlink"/>
  <p:sldLayoutIdLst>
    <p:sldLayoutId id="2147484174" r:id="rId1"/>
    <p:sldLayoutId id="2147484175" r:id="rId2"/>
    <p:sldLayoutId id="2147484176" r:id="rId3"/>
    <p:sldLayoutId id="2147484177" r:id="rId4"/>
    <p:sldLayoutId id="2147484178" r:id="rId5"/>
    <p:sldLayoutId id="2147484179" r:id="rId6"/>
    <p:sldLayoutId id="2147484180" r:id="rId7"/>
    <p:sldLayoutId id="2147484181" r:id="rId8"/>
    <p:sldLayoutId id="2147484182" r:id="rId9"/>
    <p:sldLayoutId id="2147484183" r:id="rId10"/>
    <p:sldLayoutId id="2147484184" r:id="rId11"/>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53063" y="457200"/>
            <a:ext cx="9605036"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en-US" sz="1400" dirty="0">
              <a:solidFill>
                <a:srgbClr val="53565A"/>
              </a:solidFill>
              <a:ea typeface="ヒラギノ角ゴ Pro W3" pitchFamily="124" charset="-128"/>
            </a:endParaRPr>
          </a:p>
        </p:txBody>
      </p:sp>
      <p:sp>
        <p:nvSpPr>
          <p:cNvPr id="1026" name="Rectangle 84"/>
          <p:cNvSpPr>
            <a:spLocks noGrp="1" noChangeArrowheads="1"/>
          </p:cNvSpPr>
          <p:nvPr>
            <p:ph type="body" idx="1"/>
          </p:nvPr>
        </p:nvSpPr>
        <p:spPr bwMode="gray">
          <a:xfrm>
            <a:off x="153063" y="1295400"/>
            <a:ext cx="958783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53063" y="6400800"/>
            <a:ext cx="9605036"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en-US" sz="1400" dirty="0">
              <a:solidFill>
                <a:srgbClr val="53565A"/>
              </a:solidFill>
              <a:ea typeface="ヒラギノ角ゴ Pro W3" pitchFamily="124" charset="-128"/>
            </a:endParaRPr>
          </a:p>
        </p:txBody>
      </p:sp>
      <p:pic>
        <p:nvPicPr>
          <p:cNvPr id="1030" name="Picture 10"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16112"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3062" y="60326"/>
            <a:ext cx="9598157"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3657257189"/>
      </p:ext>
    </p:extLst>
  </p:cSld>
  <p:clrMap bg1="lt1" tx1="dk1" bg2="lt2" tx2="dk2" accent1="accent1" accent2="accent2" accent3="accent3" accent4="accent4" accent5="accent5" accent6="accent6" hlink="hlink" folHlink="folHlink"/>
  <p:sldLayoutIdLst>
    <p:sldLayoutId id="2147484187" r:id="rId1"/>
    <p:sldLayoutId id="2147484188" r:id="rId2"/>
    <p:sldLayoutId id="2147484189" r:id="rId3"/>
    <p:sldLayoutId id="2147484190" r:id="rId4"/>
    <p:sldLayoutId id="2147484191" r:id="rId5"/>
    <p:sldLayoutId id="2147484192" r:id="rId6"/>
    <p:sldLayoutId id="2147484193" r:id="rId7"/>
    <p:sldLayoutId id="2147484194" r:id="rId8"/>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0" fontAlgn="base" hangingPunct="0">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0" fontAlgn="base" hangingPunct="0">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3pPr>
      <a:lvl4pPr marL="685800" indent="-171450" algn="l" defTabSz="1838325" rtl="0" eaLnBrk="0" fontAlgn="base" hangingPunct="0">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4pPr>
      <a:lvl5pPr marL="857250" indent="-171450" algn="l" defTabSz="1838325" rtl="0" eaLnBrk="0" fontAlgn="base" hangingPunct="0">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0" fontAlgn="base" hangingPunct="0">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0" fontAlgn="base" hangingPunct="0">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7pPr>
      <a:lvl8pPr marL="1371600" indent="-171450" algn="l" defTabSz="1838325" rtl="0" eaLnBrk="0" fontAlgn="base" hangingPunct="0">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8pPr>
      <a:lvl9pPr marL="1543050" indent="-171450" algn="l" defTabSz="1838325" rtl="0" eaLnBrk="0" fontAlgn="base" hangingPunct="0">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a:xfrm>
            <a:off x="153065" y="457200"/>
            <a:ext cx="9605036" cy="0"/>
          </a:xfrm>
          <a:prstGeom prst="line">
            <a:avLst/>
          </a:prstGeom>
          <a:noFill/>
          <a:ln w="6350">
            <a:solidFill>
              <a:schemeClr val="accent6"/>
            </a:solidFill>
            <a:rou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en-US" sz="1400" dirty="0">
              <a:solidFill>
                <a:srgbClr val="53565A"/>
              </a:solidFill>
              <a:ea typeface="ヒラギノ角ゴ Pro W3" pitchFamily="124" charset="-128"/>
            </a:endParaRPr>
          </a:p>
        </p:txBody>
      </p:sp>
      <p:sp>
        <p:nvSpPr>
          <p:cNvPr id="1026" name="Rectangle 84"/>
          <p:cNvSpPr>
            <a:spLocks noGrp="1" noChangeArrowheads="1"/>
          </p:cNvSpPr>
          <p:nvPr>
            <p:ph type="body" idx="1"/>
          </p:nvPr>
        </p:nvSpPr>
        <p:spPr>
          <a:xfrm>
            <a:off x="153063" y="1295400"/>
            <a:ext cx="958783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1027" name="Line 11"/>
          <p:cNvSpPr>
            <a:spLocks noChangeShapeType="1"/>
          </p:cNvSpPr>
          <p:nvPr/>
        </p:nvSpPr>
        <p:spPr>
          <a:xfrm>
            <a:off x="153065" y="6400800"/>
            <a:ext cx="9605036" cy="0"/>
          </a:xfrm>
          <a:prstGeom prst="line">
            <a:avLst/>
          </a:prstGeom>
          <a:noFill/>
          <a:ln w="6350">
            <a:solidFill>
              <a:schemeClr val="accent6"/>
            </a:solidFill>
            <a:rou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en-US" sz="1400" dirty="0">
              <a:solidFill>
                <a:srgbClr val="53565A"/>
              </a:solidFill>
              <a:ea typeface="ヒラギノ角ゴ Pro W3" pitchFamily="124" charset="-128"/>
            </a:endParaRPr>
          </a:p>
        </p:txBody>
      </p:sp>
      <p:pic>
        <p:nvPicPr>
          <p:cNvPr id="1030" name="Picture 10" descr="citi-r_2c-blu_pos_rgb"/>
          <p:cNvPicPr>
            <a:picLocks noChangeAspect="1" noChangeArrowheads="1"/>
          </p:cNvPicPr>
          <p:nvPr/>
        </p:nvPicPr>
        <p:blipFill>
          <a:blip r:embed="rId9"/>
          <a:srcRect/>
          <a:stretch>
            <a:fillRect/>
          </a:stretch>
        </p:blipFill>
        <p:spPr>
          <a:xfrm>
            <a:off x="9316112"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a:xfrm>
            <a:off x="153064" y="60326"/>
            <a:ext cx="9598157" cy="377825"/>
          </a:xfrm>
          <a:prstGeom prst="rect">
            <a:avLst/>
          </a:prstGeom>
          <a:solidFill>
            <a:schemeClr val="bg1"/>
          </a:solidFill>
          <a:ln w="12700">
            <a:solidFill>
              <a:schemeClr val="bg1"/>
            </a:solidFill>
            <a:miter lim="800000"/>
          </a:ln>
        </p:spPr>
        <p:txBody>
          <a:bodyPr vert="horz" wrap="square" lIns="0" tIns="0" rIns="0" bIns="0" numCol="1" anchor="t" anchorCtr="0" compatLnSpc="1">
            <a:prstTxWarp prst="textNoShape">
              <a:avLst/>
            </a:prstTxWarp>
            <a:spAutoFit/>
          </a:bodyPr>
          <a:lstStyle/>
          <a:p>
            <a:pPr lvl="0"/>
            <a:r>
              <a:rPr lang="en-US"/>
              <a:t>Click to edit Master title style</a:t>
            </a:r>
          </a:p>
        </p:txBody>
      </p:sp>
    </p:spTree>
    <p:extLst>
      <p:ext uri="{BB962C8B-B14F-4D97-AF65-F5344CB8AC3E}">
        <p14:creationId xmlns:p14="http://schemas.microsoft.com/office/powerpoint/2010/main" val="2393538144"/>
      </p:ext>
    </p:extLst>
  </p:cSld>
  <p:clrMap bg1="lt1" tx1="dk1" bg2="lt2" tx2="dk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rgbClr val="97999B"/>
        </a:buClr>
        <a:buSzTx/>
        <a:buFont typeface="Symbol"/>
        <a:buChar char="·"/>
        <a:defRPr sz="1400" b="0">
          <a:solidFill>
            <a:srgbClr val="53565A"/>
          </a:solidFill>
          <a:latin typeface="+mn-lt"/>
          <a:ea typeface="+mn-ea"/>
          <a:cs typeface="+mn-cs"/>
        </a:defRPr>
      </a:lvl1pPr>
      <a:lvl2pPr marL="342900" indent="-171450" algn="l" defTabSz="1838325" rtl="0" eaLnBrk="0" fontAlgn="base" hangingPunct="0">
        <a:spcBef>
          <a:spcPct val="25000"/>
        </a:spcBef>
        <a:spcAft>
          <a:spcPct val="0"/>
        </a:spcAft>
        <a:buClr>
          <a:srgbClr val="97999B"/>
        </a:buClr>
        <a:buSzTx/>
        <a:buFont typeface="Arial"/>
        <a:buChar char="–"/>
        <a:defRPr sz="1400" b="0">
          <a:solidFill>
            <a:srgbClr val="53565A"/>
          </a:solidFill>
          <a:latin typeface="+mn-lt"/>
          <a:ea typeface="+mn-ea"/>
          <a:cs typeface="+mn-cs"/>
        </a:defRPr>
      </a:lvl2pPr>
      <a:lvl3pPr marL="514350" indent="-171450" algn="l" defTabSz="1838325" rtl="0" eaLnBrk="0" fontAlgn="base" hangingPunct="0">
        <a:spcBef>
          <a:spcPct val="25000"/>
        </a:spcBef>
        <a:spcAft>
          <a:spcPct val="0"/>
        </a:spcAft>
        <a:buClr>
          <a:srgbClr val="97999B"/>
        </a:buClr>
        <a:buSzTx/>
        <a:buFont typeface="Symbol"/>
        <a:buChar char="·"/>
        <a:defRPr sz="1400" b="0">
          <a:solidFill>
            <a:srgbClr val="53565A"/>
          </a:solidFill>
          <a:latin typeface="+mn-lt"/>
          <a:ea typeface="+mn-ea"/>
          <a:cs typeface="+mn-cs"/>
        </a:defRPr>
      </a:lvl3pPr>
      <a:lvl4pPr marL="685800" indent="-171450" algn="l" defTabSz="1838325" rtl="0" eaLnBrk="0" fontAlgn="base" hangingPunct="0">
        <a:spcBef>
          <a:spcPct val="25000"/>
        </a:spcBef>
        <a:spcAft>
          <a:spcPct val="0"/>
        </a:spcAft>
        <a:buClr>
          <a:srgbClr val="97999B"/>
        </a:buClr>
        <a:buSzTx/>
        <a:buFont typeface="Arial"/>
        <a:buChar char="–"/>
        <a:defRPr sz="1400" b="0">
          <a:solidFill>
            <a:srgbClr val="53565A"/>
          </a:solidFill>
          <a:latin typeface="+mn-lt"/>
          <a:ea typeface="+mn-ea"/>
          <a:cs typeface="+mn-cs"/>
        </a:defRPr>
      </a:lvl4pPr>
      <a:lvl5pPr marL="857250" indent="-171450" algn="l" defTabSz="1838325" rtl="0" eaLnBrk="0" fontAlgn="base" hangingPunct="0">
        <a:spcBef>
          <a:spcPct val="25000"/>
        </a:spcBef>
        <a:spcAft>
          <a:spcPct val="0"/>
        </a:spcAft>
        <a:buClr>
          <a:srgbClr val="97999B"/>
        </a:buClr>
        <a:buSzTx/>
        <a:buFont typeface="Symbol"/>
        <a:buChar char="·"/>
        <a:defRPr sz="1400" b="0">
          <a:solidFill>
            <a:srgbClr val="53565A"/>
          </a:solidFill>
          <a:latin typeface="+mn-lt"/>
          <a:ea typeface="+mn-ea"/>
          <a:cs typeface="+mn-cs"/>
        </a:defRPr>
      </a:lvl5pPr>
      <a:lvl6pPr marL="1028700" indent="-171450" algn="l" defTabSz="1838325" rtl="0" eaLnBrk="0" fontAlgn="base" hangingPunct="0">
        <a:spcBef>
          <a:spcPct val="25000"/>
        </a:spcBef>
        <a:spcAft>
          <a:spcPct val="0"/>
        </a:spcAft>
        <a:buClr>
          <a:srgbClr val="97999B"/>
        </a:buClr>
        <a:buSzTx/>
        <a:buFont typeface="Arial"/>
        <a:buChar char="–"/>
        <a:defRPr sz="1400" b="0">
          <a:solidFill>
            <a:srgbClr val="53565A"/>
          </a:solidFill>
          <a:latin typeface="+mn-lt"/>
          <a:ea typeface="+mn-ea"/>
          <a:cs typeface="+mn-cs"/>
        </a:defRPr>
      </a:lvl6pPr>
      <a:lvl7pPr marL="1200150" indent="-171450" algn="l" defTabSz="1838325" rtl="0" eaLnBrk="0" fontAlgn="base" hangingPunct="0">
        <a:spcBef>
          <a:spcPct val="25000"/>
        </a:spcBef>
        <a:spcAft>
          <a:spcPct val="0"/>
        </a:spcAft>
        <a:buClr>
          <a:srgbClr val="97999B"/>
        </a:buClr>
        <a:buSzTx/>
        <a:buFont typeface="Symbol"/>
        <a:buChar char="·"/>
        <a:defRPr sz="1400" b="0">
          <a:solidFill>
            <a:srgbClr val="53565A"/>
          </a:solidFill>
          <a:latin typeface="+mn-lt"/>
          <a:ea typeface="+mn-ea"/>
          <a:cs typeface="+mn-cs"/>
        </a:defRPr>
      </a:lvl7pPr>
      <a:lvl8pPr marL="1371600" indent="-171450" algn="l" defTabSz="1838325" rtl="0" eaLnBrk="0" fontAlgn="base" hangingPunct="0">
        <a:spcBef>
          <a:spcPct val="25000"/>
        </a:spcBef>
        <a:spcAft>
          <a:spcPct val="0"/>
        </a:spcAft>
        <a:buClr>
          <a:srgbClr val="97999B"/>
        </a:buClr>
        <a:buSzTx/>
        <a:buFont typeface="Arial"/>
        <a:buChar char="–"/>
        <a:defRPr sz="1400" b="0">
          <a:solidFill>
            <a:srgbClr val="53565A"/>
          </a:solidFill>
          <a:latin typeface="+mn-lt"/>
          <a:ea typeface="+mn-ea"/>
          <a:cs typeface="+mn-cs"/>
        </a:defRPr>
      </a:lvl8pPr>
      <a:lvl9pPr marL="1543050" indent="-171450" algn="l" defTabSz="1838325" rtl="0" eaLnBrk="0" fontAlgn="base" hangingPunct="0">
        <a:spcBef>
          <a:spcPct val="25000"/>
        </a:spcBef>
        <a:spcAft>
          <a:spcPct val="0"/>
        </a:spcAft>
        <a:buClr>
          <a:srgbClr val="97999B"/>
        </a:buClr>
        <a:buSzTx/>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53063" y="457200"/>
            <a:ext cx="9605036"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sz="1400" dirty="0">
              <a:solidFill>
                <a:srgbClr val="53565A"/>
              </a:solidFill>
            </a:endParaRPr>
          </a:p>
        </p:txBody>
      </p:sp>
      <p:sp>
        <p:nvSpPr>
          <p:cNvPr id="1026" name="Rectangle 84"/>
          <p:cNvSpPr>
            <a:spLocks noGrp="1" noChangeArrowheads="1"/>
          </p:cNvSpPr>
          <p:nvPr>
            <p:ph type="body" idx="1"/>
          </p:nvPr>
        </p:nvSpPr>
        <p:spPr bwMode="gray">
          <a:xfrm>
            <a:off x="153063" y="1295400"/>
            <a:ext cx="958783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53063" y="6400800"/>
            <a:ext cx="9605036"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sz="1400" dirty="0">
              <a:solidFill>
                <a:srgbClr val="53565A"/>
              </a:solidFill>
            </a:endParaRPr>
          </a:p>
        </p:txBody>
      </p:sp>
      <p:pic>
        <p:nvPicPr>
          <p:cNvPr id="1030" name="Picture 10" descr="citi-r_2c-blu_pos_rgb"/>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316112"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3062" y="60326"/>
            <a:ext cx="9598157"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endParaRPr lang="en-US" dirty="0"/>
          </a:p>
        </p:txBody>
      </p:sp>
    </p:spTree>
    <p:extLst>
      <p:ext uri="{BB962C8B-B14F-4D97-AF65-F5344CB8AC3E}">
        <p14:creationId xmlns:p14="http://schemas.microsoft.com/office/powerpoint/2010/main" val="442045351"/>
      </p:ext>
    </p:extLst>
  </p:cSld>
  <p:clrMap bg1="lt1" tx1="dk1" bg2="lt2" tx2="dk2" accent1="accent1" accent2="accent2" accent3="accent3" accent4="accent4" accent5="accent5" accent6="accent6" hlink="hlink" folHlink="folHlink"/>
  <p:sldLayoutIdLst>
    <p:sldLayoutId id="2147484205" r:id="rId1"/>
    <p:sldLayoutId id="2147484206" r:id="rId2"/>
    <p:sldLayoutId id="2147484207" r:id="rId3"/>
    <p:sldLayoutId id="2147484208" r:id="rId4"/>
    <p:sldLayoutId id="2147484209" r:id="rId5"/>
    <p:sldLayoutId id="2147484210" r:id="rId6"/>
    <p:sldLayoutId id="2147484211" r:id="rId7"/>
    <p:sldLayoutId id="2147484212" r:id="rId8"/>
    <p:sldLayoutId id="2147484213" r:id="rId9"/>
    <p:sldLayoutId id="2147484214" r:id="rId10"/>
  </p:sldLayoutIdLst>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p>
        </p:txBody>
      </p:sp>
      <p:pic>
        <p:nvPicPr>
          <p:cNvPr id="1030" name="Picture 9" descr="citi-r_2c-blu_pos_rgb"/>
          <p:cNvPicPr>
            <a:picLocks noChangeAspect="1" noChangeArrowheads="1"/>
          </p:cNvPicPr>
          <p:nvPr>
            <p:custDataLst>
              <p:tags r:id="rId9"/>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0" y="60325"/>
            <a:ext cx="9598025" cy="377825"/>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endParaRPr lang="en-US" dirty="0"/>
          </a:p>
        </p:txBody>
      </p:sp>
    </p:spTree>
    <p:extLst>
      <p:ext uri="{BB962C8B-B14F-4D97-AF65-F5344CB8AC3E}">
        <p14:creationId xmlns:p14="http://schemas.microsoft.com/office/powerpoint/2010/main" val="2313817379"/>
      </p:ext>
    </p:extLst>
  </p:cSld>
  <p:clrMap bg1="lt1" tx1="dk1" bg2="lt2" tx2="dk2" accent1="accent1" accent2="accent2" accent3="accent3" accent4="accent4" accent5="accent5" accent6="accent6" hlink="hlink" folHlink="folHlink"/>
  <p:sldLayoutIdLst>
    <p:sldLayoutId id="2147484216" r:id="rId1"/>
    <p:sldLayoutId id="2147484217" r:id="rId2"/>
    <p:sldLayoutId id="2147484218" r:id="rId3"/>
    <p:sldLayoutId id="2147484219" r:id="rId4"/>
    <p:sldLayoutId id="2147484220" r:id="rId5"/>
    <p:sldLayoutId id="2147484221" r:id="rId6"/>
    <p:sldLayoutId id="2147484222" r:id="rId7"/>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pic>
        <p:nvPicPr>
          <p:cNvPr id="1030" name="Picture 9" descr="citi-r_2c-blu_pos_rgb"/>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8"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228319414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4"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endParaRPr lang="en-US" dirty="0"/>
          </a:p>
        </p:txBody>
      </p:sp>
    </p:spTree>
    <p:extLst>
      <p:ext uri="{BB962C8B-B14F-4D97-AF65-F5344CB8AC3E}">
        <p14:creationId xmlns:p14="http://schemas.microsoft.com/office/powerpoint/2010/main" val="11242034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9" r:id="rId8"/>
    <p:sldLayoutId id="2147483730" r:id="rId9"/>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53139" y="1295400"/>
            <a:ext cx="9599877"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Line 11"/>
          <p:cNvSpPr>
            <a:spLocks noChangeShapeType="1"/>
          </p:cNvSpPr>
          <p:nvPr/>
        </p:nvSpPr>
        <p:spPr bwMode="auto">
          <a:xfrm>
            <a:off x="153069" y="6400800"/>
            <a:ext cx="9605036"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fontAlgn="auto">
              <a:spcBef>
                <a:spcPts val="0"/>
              </a:spcBef>
              <a:spcAft>
                <a:spcPts val="0"/>
              </a:spcAft>
            </a:pPr>
            <a:endParaRPr lang="en-US" sz="1800" dirty="0">
              <a:solidFill>
                <a:srgbClr val="53565A"/>
              </a:solidFill>
              <a:latin typeface="Arial"/>
            </a:endParaRPr>
          </a:p>
        </p:txBody>
      </p:sp>
      <p:sp>
        <p:nvSpPr>
          <p:cNvPr id="1028" name="Line 14"/>
          <p:cNvSpPr>
            <a:spLocks noChangeShapeType="1"/>
          </p:cNvSpPr>
          <p:nvPr/>
        </p:nvSpPr>
        <p:spPr bwMode="auto">
          <a:xfrm>
            <a:off x="153069" y="457200"/>
            <a:ext cx="9605036"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fontAlgn="auto">
              <a:spcBef>
                <a:spcPts val="0"/>
              </a:spcBef>
              <a:spcAft>
                <a:spcPts val="0"/>
              </a:spcAft>
            </a:pPr>
            <a:endParaRPr lang="en-US" sz="1800" dirty="0">
              <a:solidFill>
                <a:srgbClr val="53565A"/>
              </a:solidFill>
              <a:latin typeface="Arial"/>
            </a:endParaRPr>
          </a:p>
        </p:txBody>
      </p:sp>
      <p:sp>
        <p:nvSpPr>
          <p:cNvPr id="1029" name="Rectangle 8"/>
          <p:cNvSpPr>
            <a:spLocks noGrp="1" noChangeArrowheads="1"/>
          </p:cNvSpPr>
          <p:nvPr>
            <p:ph type="title"/>
          </p:nvPr>
        </p:nvSpPr>
        <p:spPr bwMode="gray">
          <a:xfrm>
            <a:off x="153063" y="60326"/>
            <a:ext cx="9598157"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pic>
        <p:nvPicPr>
          <p:cNvPr id="1030" name="Picture 10" descr="citi-r_2c-blu_pos_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16112"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84117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051" name="Line 3"/>
          <p:cNvSpPr>
            <a:spLocks noChangeShapeType="1"/>
          </p:cNvSpPr>
          <p:nvPr/>
        </p:nvSpPr>
        <p:spPr bwMode="auto">
          <a:xfrm>
            <a:off x="152400"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GB" dirty="0">
              <a:solidFill>
                <a:srgbClr val="53565A"/>
              </a:solidFill>
              <a:latin typeface="Arial"/>
            </a:endParaRPr>
          </a:p>
        </p:txBody>
      </p:sp>
      <p:sp>
        <p:nvSpPr>
          <p:cNvPr id="2052" name="Line 4"/>
          <p:cNvSpPr>
            <a:spLocks noChangeShapeType="1"/>
          </p:cNvSpPr>
          <p:nvPr/>
        </p:nvSpPr>
        <p:spPr bwMode="auto">
          <a:xfrm>
            <a:off x="15240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GB" dirty="0">
              <a:solidFill>
                <a:srgbClr val="53565A"/>
              </a:solidFill>
              <a:latin typeface="Arial"/>
            </a:endParaRPr>
          </a:p>
        </p:txBody>
      </p:sp>
      <p:sp>
        <p:nvSpPr>
          <p:cNvPr id="2053" name="Rectangle 83"/>
          <p:cNvSpPr>
            <a:spLocks noGrp="1" noChangeArrowheads="1"/>
          </p:cNvSpPr>
          <p:nvPr>
            <p:ph type="title"/>
          </p:nvPr>
        </p:nvSpPr>
        <p:spPr bwMode="gray">
          <a:xfrm>
            <a:off x="152436"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GB"/>
              <a:t>Click to edit Master title style</a:t>
            </a:r>
          </a:p>
        </p:txBody>
      </p:sp>
      <p:pic>
        <p:nvPicPr>
          <p:cNvPr id="2054" name="Picture 6" descr="citi-r_2c-blu_pos_rgb"/>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1230640"/>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5pPr>
      <a:lvl6pPr marL="457200" algn="l" rtl="0" fontAlgn="base">
        <a:spcBef>
          <a:spcPct val="0"/>
        </a:spcBef>
        <a:spcAft>
          <a:spcPct val="0"/>
        </a:spcAft>
        <a:defRPr sz="2400">
          <a:solidFill>
            <a:schemeClr val="accent1"/>
          </a:solidFill>
          <a:latin typeface="Arial" pitchFamily="34" charset="0"/>
          <a:ea typeface="STKaiti" pitchFamily="2" charset="-122"/>
          <a:cs typeface="Geneva"/>
        </a:defRPr>
      </a:lvl6pPr>
      <a:lvl7pPr marL="914400" algn="l" rtl="0" fontAlgn="base">
        <a:spcBef>
          <a:spcPct val="0"/>
        </a:spcBef>
        <a:spcAft>
          <a:spcPct val="0"/>
        </a:spcAft>
        <a:defRPr sz="2400">
          <a:solidFill>
            <a:schemeClr val="accent1"/>
          </a:solidFill>
          <a:latin typeface="Arial" pitchFamily="34" charset="0"/>
          <a:ea typeface="STKaiti" pitchFamily="2" charset="-122"/>
          <a:cs typeface="Geneva"/>
        </a:defRPr>
      </a:lvl7pPr>
      <a:lvl8pPr marL="1371600" algn="l" rtl="0" fontAlgn="base">
        <a:spcBef>
          <a:spcPct val="0"/>
        </a:spcBef>
        <a:spcAft>
          <a:spcPct val="0"/>
        </a:spcAft>
        <a:defRPr sz="2400">
          <a:solidFill>
            <a:schemeClr val="accent1"/>
          </a:solidFill>
          <a:latin typeface="Arial" pitchFamily="34" charset="0"/>
          <a:ea typeface="STKaiti" pitchFamily="2" charset="-122"/>
          <a:cs typeface="Geneva"/>
        </a:defRPr>
      </a:lvl8pPr>
      <a:lvl9pPr marL="1828800" algn="l" rtl="0" fontAlgn="base">
        <a:spcBef>
          <a:spcPct val="0"/>
        </a:spcBef>
        <a:spcAft>
          <a:spcPct val="0"/>
        </a:spcAft>
        <a:defRPr sz="2400">
          <a:solidFill>
            <a:schemeClr val="accent1"/>
          </a:solidFill>
          <a:latin typeface="Arial" pitchFamily="34" charset="0"/>
          <a:ea typeface="STKaiti" pitchFamily="2" charset="-122"/>
          <a:cs typeface="Geneva"/>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5842"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35843" name="Line 11"/>
          <p:cNvSpPr>
            <a:spLocks noChangeShapeType="1"/>
          </p:cNvSpPr>
          <p:nvPr/>
        </p:nvSpPr>
        <p:spPr bwMode="auto">
          <a:xfrm>
            <a:off x="152400"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GB" dirty="0">
              <a:solidFill>
                <a:srgbClr val="53565A"/>
              </a:solidFill>
              <a:latin typeface="Arial"/>
              <a:ea typeface="STKaiti"/>
            </a:endParaRPr>
          </a:p>
        </p:txBody>
      </p:sp>
      <p:sp>
        <p:nvSpPr>
          <p:cNvPr id="35844" name="Line 14"/>
          <p:cNvSpPr>
            <a:spLocks noChangeShapeType="1"/>
          </p:cNvSpPr>
          <p:nvPr/>
        </p:nvSpPr>
        <p:spPr bwMode="auto">
          <a:xfrm>
            <a:off x="15240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GB" dirty="0">
              <a:solidFill>
                <a:srgbClr val="53565A"/>
              </a:solidFill>
              <a:latin typeface="Arial"/>
              <a:ea typeface="STKaiti"/>
            </a:endParaRPr>
          </a:p>
        </p:txBody>
      </p:sp>
      <p:sp>
        <p:nvSpPr>
          <p:cNvPr id="35845" name="Rectangle 83"/>
          <p:cNvSpPr>
            <a:spLocks noGrp="1" noChangeArrowheads="1"/>
          </p:cNvSpPr>
          <p:nvPr>
            <p:ph type="title"/>
          </p:nvPr>
        </p:nvSpPr>
        <p:spPr bwMode="gray">
          <a:xfrm>
            <a:off x="152422"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GB" altLang="en-US"/>
              <a:t>Click to edit Master title style</a:t>
            </a:r>
          </a:p>
        </p:txBody>
      </p:sp>
      <p:pic>
        <p:nvPicPr>
          <p:cNvPr id="35846" name="Picture 6" descr="citi-r_2c-blu_pos_rgb"/>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7736266"/>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a:defRPr>
      </a:lvl2pPr>
      <a:lvl3pPr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a:defRPr>
      </a:lvl3pPr>
      <a:lvl4pPr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a:defRPr>
      </a:lvl4pPr>
      <a:lvl5pPr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a:defRPr>
      </a:lvl5pPr>
      <a:lvl6pPr marL="457200" algn="l" rtl="0" fontAlgn="base">
        <a:spcBef>
          <a:spcPct val="0"/>
        </a:spcBef>
        <a:spcAft>
          <a:spcPct val="0"/>
        </a:spcAft>
        <a:defRPr sz="2400">
          <a:solidFill>
            <a:schemeClr val="accent1"/>
          </a:solidFill>
          <a:latin typeface="Arial" pitchFamily="34" charset="0"/>
          <a:ea typeface="ヒラギノ角ゴ Pro W3" pitchFamily="124" charset="-128"/>
          <a:cs typeface="Geneva"/>
        </a:defRPr>
      </a:lvl6pPr>
      <a:lvl7pPr marL="914400" algn="l" rtl="0" fontAlgn="base">
        <a:spcBef>
          <a:spcPct val="0"/>
        </a:spcBef>
        <a:spcAft>
          <a:spcPct val="0"/>
        </a:spcAft>
        <a:defRPr sz="2400">
          <a:solidFill>
            <a:schemeClr val="accent1"/>
          </a:solidFill>
          <a:latin typeface="Arial" pitchFamily="34" charset="0"/>
          <a:ea typeface="ヒラギノ角ゴ Pro W3" pitchFamily="124" charset="-128"/>
          <a:cs typeface="Geneva"/>
        </a:defRPr>
      </a:lvl7pPr>
      <a:lvl8pPr marL="1371600" algn="l" rtl="0" fontAlgn="base">
        <a:spcBef>
          <a:spcPct val="0"/>
        </a:spcBef>
        <a:spcAft>
          <a:spcPct val="0"/>
        </a:spcAft>
        <a:defRPr sz="2400">
          <a:solidFill>
            <a:schemeClr val="accent1"/>
          </a:solidFill>
          <a:latin typeface="Arial" pitchFamily="34" charset="0"/>
          <a:ea typeface="ヒラギノ角ゴ Pro W3" pitchFamily="124" charset="-128"/>
          <a:cs typeface="Geneva"/>
        </a:defRPr>
      </a:lvl8pPr>
      <a:lvl9pPr marL="1828800" algn="l" rtl="0" fontAlgn="base">
        <a:spcBef>
          <a:spcPct val="0"/>
        </a:spcBef>
        <a:spcAft>
          <a:spcPct val="0"/>
        </a:spcAft>
        <a:defRPr sz="2400">
          <a:solidFill>
            <a:schemeClr val="accent1"/>
          </a:solidFill>
          <a:latin typeface="Arial" pitchFamily="34" charset="0"/>
          <a:ea typeface="ヒラギノ角ゴ Pro W3" pitchFamily="124" charset="-128"/>
          <a:cs typeface="Geneva"/>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51.xml"/><Relationship Id="rId1" Type="http://schemas.openxmlformats.org/officeDocument/2006/relationships/tags" Target="../tags/tag3.xml"/><Relationship Id="rId5" Type="http://schemas.openxmlformats.org/officeDocument/2006/relationships/image" Target="file:////var/folders/7j/kgnq2x_92f1dmyhwwntlfxpm0000gn/T/com.microsoft.Powerpoint/converted_emf.emf" TargetMode="External"/><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6.xml"/><Relationship Id="rId7" Type="http://schemas.openxmlformats.org/officeDocument/2006/relationships/image" Target="../media/image6.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5.gif"/><Relationship Id="rId5" Type="http://schemas.openxmlformats.org/officeDocument/2006/relationships/notesSlide" Target="../notesSlides/notesSlide1.xml"/><Relationship Id="rId4" Type="http://schemas.openxmlformats.org/officeDocument/2006/relationships/slideLayout" Target="../slideLayouts/slideLayout152.xml"/><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68.xml"/><Relationship Id="rId2" Type="http://schemas.openxmlformats.org/officeDocument/2006/relationships/tags" Target="../tags/tag8.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ctrTitle"/>
          </p:nvPr>
        </p:nvSpPr>
        <p:spPr bwMode="gray">
          <a:xfrm>
            <a:off x="153063" y="3400064"/>
            <a:ext cx="9599877" cy="1354217"/>
          </a:xfrm>
          <a:noFill/>
        </p:spPr>
        <p:txBody>
          <a:bodyPr/>
          <a:lstStyle/>
          <a:p>
            <a:r>
              <a:rPr lang="en-US" dirty="0"/>
              <a:t>Industry overview and acquisition rationale</a:t>
            </a:r>
            <a:br>
              <a:rPr lang="en-US" dirty="0"/>
            </a:br>
            <a:br>
              <a:rPr lang="en-US" dirty="0"/>
            </a:br>
            <a:endParaRPr lang="en-US" sz="2400" i="1" dirty="0">
              <a:solidFill>
                <a:schemeClr val="accent3"/>
              </a:solidFill>
            </a:endParaRPr>
          </a:p>
        </p:txBody>
      </p:sp>
      <p:sp>
        <p:nvSpPr>
          <p:cNvPr id="90118" name="Text Box 13"/>
          <p:cNvSpPr txBox="1">
            <a:spLocks noChangeArrowheads="1"/>
          </p:cNvSpPr>
          <p:nvPr/>
        </p:nvSpPr>
        <p:spPr bwMode="gray">
          <a:xfrm>
            <a:off x="153063" y="1177915"/>
            <a:ext cx="957236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l" eaLnBrk="0" hangingPunct="0">
              <a:defRPr sz="1400">
                <a:solidFill>
                  <a:schemeClr val="tx1"/>
                </a:solidFill>
                <a:latin typeface="Arial" pitchFamily="34" charset="0"/>
                <a:ea typeface="ヒラギノ角ゴ Pro W3" pitchFamily="124" charset="-128"/>
              </a:defRPr>
            </a:lvl1pPr>
            <a:lvl2pPr marL="742950" indent="-285750" algn="l" eaLnBrk="0" hangingPunct="0">
              <a:defRPr sz="1400">
                <a:solidFill>
                  <a:schemeClr val="tx1"/>
                </a:solidFill>
                <a:latin typeface="Arial" pitchFamily="34" charset="0"/>
                <a:ea typeface="ヒラギノ角ゴ Pro W3" pitchFamily="124" charset="-128"/>
              </a:defRPr>
            </a:lvl2pPr>
            <a:lvl3pPr marL="1143000" indent="-228600" algn="l" eaLnBrk="0" hangingPunct="0">
              <a:defRPr sz="1400">
                <a:solidFill>
                  <a:schemeClr val="tx1"/>
                </a:solidFill>
                <a:latin typeface="Arial" pitchFamily="34" charset="0"/>
                <a:ea typeface="ヒラギノ角ゴ Pro W3" pitchFamily="124" charset="-128"/>
              </a:defRPr>
            </a:lvl3pPr>
            <a:lvl4pPr marL="1600200" indent="-228600" algn="l" eaLnBrk="0" hangingPunct="0">
              <a:defRPr sz="1400">
                <a:solidFill>
                  <a:schemeClr val="tx1"/>
                </a:solidFill>
                <a:latin typeface="Arial" pitchFamily="34" charset="0"/>
                <a:ea typeface="ヒラギノ角ゴ Pro W3" pitchFamily="124" charset="-128"/>
              </a:defRPr>
            </a:lvl4pPr>
            <a:lvl5pPr marL="2057400" indent="-228600" algn="l" eaLnBrk="0" hangingPunct="0">
              <a:defRPr sz="1400">
                <a:solidFill>
                  <a:schemeClr val="tx1"/>
                </a:solidFill>
                <a:latin typeface="Arial" pitchFamily="34" charset="0"/>
                <a:ea typeface="ヒラギノ角ゴ Pro W3" pitchFamily="124" charset="-128"/>
              </a:defRPr>
            </a:lvl5pPr>
            <a:lvl6pPr marL="2514600" indent="-228600" eaLnBrk="0" fontAlgn="base" hangingPunct="0">
              <a:spcBef>
                <a:spcPct val="0"/>
              </a:spcBef>
              <a:spcAft>
                <a:spcPct val="0"/>
              </a:spcAft>
              <a:defRPr sz="1400">
                <a:solidFill>
                  <a:schemeClr val="tx1"/>
                </a:solidFill>
                <a:latin typeface="Arial" pitchFamily="34" charset="0"/>
                <a:ea typeface="ヒラギノ角ゴ Pro W3" pitchFamily="124" charset="-128"/>
              </a:defRPr>
            </a:lvl6pPr>
            <a:lvl7pPr marL="2971800" indent="-228600" eaLnBrk="0" fontAlgn="base" hangingPunct="0">
              <a:spcBef>
                <a:spcPct val="0"/>
              </a:spcBef>
              <a:spcAft>
                <a:spcPct val="0"/>
              </a:spcAft>
              <a:defRPr sz="1400">
                <a:solidFill>
                  <a:schemeClr val="tx1"/>
                </a:solidFill>
                <a:latin typeface="Arial" pitchFamily="34" charset="0"/>
                <a:ea typeface="ヒラギノ角ゴ Pro W3" pitchFamily="124" charset="-128"/>
              </a:defRPr>
            </a:lvl7pPr>
            <a:lvl8pPr marL="3429000" indent="-228600" eaLnBrk="0" fontAlgn="base" hangingPunct="0">
              <a:spcBef>
                <a:spcPct val="0"/>
              </a:spcBef>
              <a:spcAft>
                <a:spcPct val="0"/>
              </a:spcAft>
              <a:defRPr sz="1400">
                <a:solidFill>
                  <a:schemeClr val="tx1"/>
                </a:solidFill>
                <a:latin typeface="Arial" pitchFamily="34" charset="0"/>
                <a:ea typeface="ヒラギノ角ゴ Pro W3" pitchFamily="124" charset="-128"/>
              </a:defRPr>
            </a:lvl8pPr>
            <a:lvl9pPr marL="3886200" indent="-228600" eaLnBrk="0" fontAlgn="base" hangingPunct="0">
              <a:spcBef>
                <a:spcPct val="0"/>
              </a:spcBef>
              <a:spcAft>
                <a:spcPct val="0"/>
              </a:spcAft>
              <a:defRPr sz="1400">
                <a:solidFill>
                  <a:schemeClr val="tx1"/>
                </a:solidFill>
                <a:latin typeface="Arial" pitchFamily="34" charset="0"/>
                <a:ea typeface="ヒラギノ角ゴ Pro W3" pitchFamily="124" charset="-128"/>
              </a:defRPr>
            </a:lvl9pPr>
          </a:lstStyle>
          <a:p>
            <a:pPr eaLnBrk="1" hangingPunct="1"/>
            <a:r>
              <a:rPr lang="en-US" sz="1200" dirty="0">
                <a:solidFill>
                  <a:srgbClr val="53565A"/>
                </a:solidFill>
              </a:rPr>
              <a:t>September 2019</a:t>
            </a:r>
          </a:p>
        </p:txBody>
      </p:sp>
      <p:sp>
        <p:nvSpPr>
          <p:cNvPr id="90119" name="Text Box 7"/>
          <p:cNvSpPr txBox="1">
            <a:spLocks noChangeArrowheads="1"/>
          </p:cNvSpPr>
          <p:nvPr/>
        </p:nvSpPr>
        <p:spPr bwMode="gray">
          <a:xfrm>
            <a:off x="153062" y="6680250"/>
            <a:ext cx="177292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lgn="l" eaLnBrk="0" hangingPunct="0">
              <a:defRPr sz="1400">
                <a:solidFill>
                  <a:schemeClr val="tx1"/>
                </a:solidFill>
                <a:latin typeface="Arial" pitchFamily="34" charset="0"/>
                <a:ea typeface="ヒラギノ角ゴ Pro W3" pitchFamily="124" charset="-128"/>
              </a:defRPr>
            </a:lvl1pPr>
            <a:lvl2pPr marL="742950" indent="-285750" algn="l" eaLnBrk="0" hangingPunct="0">
              <a:defRPr sz="1400">
                <a:solidFill>
                  <a:schemeClr val="tx1"/>
                </a:solidFill>
                <a:latin typeface="Arial" pitchFamily="34" charset="0"/>
                <a:ea typeface="ヒラギノ角ゴ Pro W3" pitchFamily="124" charset="-128"/>
              </a:defRPr>
            </a:lvl2pPr>
            <a:lvl3pPr marL="1143000" indent="-228600" algn="l" eaLnBrk="0" hangingPunct="0">
              <a:defRPr sz="1400">
                <a:solidFill>
                  <a:schemeClr val="tx1"/>
                </a:solidFill>
                <a:latin typeface="Arial" pitchFamily="34" charset="0"/>
                <a:ea typeface="ヒラギノ角ゴ Pro W3" pitchFamily="124" charset="-128"/>
              </a:defRPr>
            </a:lvl3pPr>
            <a:lvl4pPr marL="1600200" indent="-228600" algn="l" eaLnBrk="0" hangingPunct="0">
              <a:defRPr sz="1400">
                <a:solidFill>
                  <a:schemeClr val="tx1"/>
                </a:solidFill>
                <a:latin typeface="Arial" pitchFamily="34" charset="0"/>
                <a:ea typeface="ヒラギノ角ゴ Pro W3" pitchFamily="124" charset="-128"/>
              </a:defRPr>
            </a:lvl4pPr>
            <a:lvl5pPr marL="2057400" indent="-228600" algn="l" eaLnBrk="0" hangingPunct="0">
              <a:defRPr sz="1400">
                <a:solidFill>
                  <a:schemeClr val="tx1"/>
                </a:solidFill>
                <a:latin typeface="Arial" pitchFamily="34" charset="0"/>
                <a:ea typeface="ヒラギノ角ゴ Pro W3" pitchFamily="124" charset="-128"/>
              </a:defRPr>
            </a:lvl5pPr>
            <a:lvl6pPr marL="2514600" indent="-228600" eaLnBrk="0" fontAlgn="base" hangingPunct="0">
              <a:spcBef>
                <a:spcPct val="0"/>
              </a:spcBef>
              <a:spcAft>
                <a:spcPct val="0"/>
              </a:spcAft>
              <a:defRPr sz="1400">
                <a:solidFill>
                  <a:schemeClr val="tx1"/>
                </a:solidFill>
                <a:latin typeface="Arial" pitchFamily="34" charset="0"/>
                <a:ea typeface="ヒラギノ角ゴ Pro W3" pitchFamily="124" charset="-128"/>
              </a:defRPr>
            </a:lvl6pPr>
            <a:lvl7pPr marL="2971800" indent="-228600" eaLnBrk="0" fontAlgn="base" hangingPunct="0">
              <a:spcBef>
                <a:spcPct val="0"/>
              </a:spcBef>
              <a:spcAft>
                <a:spcPct val="0"/>
              </a:spcAft>
              <a:defRPr sz="1400">
                <a:solidFill>
                  <a:schemeClr val="tx1"/>
                </a:solidFill>
                <a:latin typeface="Arial" pitchFamily="34" charset="0"/>
                <a:ea typeface="ヒラギノ角ゴ Pro W3" pitchFamily="124" charset="-128"/>
              </a:defRPr>
            </a:lvl7pPr>
            <a:lvl8pPr marL="3429000" indent="-228600" eaLnBrk="0" fontAlgn="base" hangingPunct="0">
              <a:spcBef>
                <a:spcPct val="0"/>
              </a:spcBef>
              <a:spcAft>
                <a:spcPct val="0"/>
              </a:spcAft>
              <a:defRPr sz="1400">
                <a:solidFill>
                  <a:schemeClr val="tx1"/>
                </a:solidFill>
                <a:latin typeface="Arial" pitchFamily="34" charset="0"/>
                <a:ea typeface="ヒラギノ角ゴ Pro W3" pitchFamily="124" charset="-128"/>
              </a:defRPr>
            </a:lvl8pPr>
            <a:lvl9pPr marL="3886200" indent="-228600" eaLnBrk="0" fontAlgn="base" hangingPunct="0">
              <a:spcBef>
                <a:spcPct val="0"/>
              </a:spcBef>
              <a:spcAft>
                <a:spcPct val="0"/>
              </a:spcAft>
              <a:defRPr sz="1400">
                <a:solidFill>
                  <a:schemeClr val="tx1"/>
                </a:solidFill>
                <a:latin typeface="Arial" pitchFamily="34" charset="0"/>
                <a:ea typeface="ヒラギノ角ゴ Pro W3" pitchFamily="124" charset="-128"/>
              </a:defRPr>
            </a:lvl9pPr>
          </a:lstStyle>
          <a:p>
            <a:pPr eaLnBrk="1" hangingPunct="1"/>
            <a:r>
              <a:rPr lang="en-US" sz="1000" dirty="0">
                <a:solidFill>
                  <a:srgbClr val="97999B"/>
                </a:solidFill>
              </a:rPr>
              <a:t>Strictly Private and Confidential</a:t>
            </a:r>
          </a:p>
        </p:txBody>
      </p:sp>
      <p:grpSp>
        <p:nvGrpSpPr>
          <p:cNvPr id="90133" name="Group 2"/>
          <p:cNvGrpSpPr>
            <a:grpSpLocks/>
          </p:cNvGrpSpPr>
          <p:nvPr/>
        </p:nvGrpSpPr>
        <p:grpSpPr bwMode="gray">
          <a:xfrm>
            <a:off x="-1720" y="0"/>
            <a:ext cx="9911160" cy="6858000"/>
            <a:chOff x="-1588" y="0"/>
            <a:chExt cx="9148763" cy="6858000"/>
          </a:xfrm>
        </p:grpSpPr>
        <p:pic>
          <p:nvPicPr>
            <p:cNvPr id="90134" name="Picture 1" descr="G:\CTS - (formerly GTS)\_CTS Templates\Pitchbook Covers\981531\Letter_Version\Archive\981531_CTS_Letter_wave.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gray">
            <a:xfrm>
              <a:off x="-1588" y="0"/>
              <a:ext cx="9148763"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gray">
            <a:xfrm>
              <a:off x="8229600" y="6400800"/>
              <a:ext cx="914400" cy="457200"/>
            </a:xfrm>
            <a:prstGeom prst="rect">
              <a:avLst/>
            </a:prstGeom>
            <a:solidFill>
              <a:schemeClr val="bg1"/>
            </a:solidFill>
            <a:ln w="6350" cap="flat" cmpd="sng" algn="ctr">
              <a:noFill/>
              <a:prstDash val="solid"/>
              <a:round/>
              <a:headEnd type="none" w="med" len="med"/>
              <a:tailEnd type="none" w="med" len="med"/>
            </a:ln>
            <a:effectLst/>
          </p:spPr>
          <p:txBody>
            <a:bodyPr wrap="none" anchor="ctr"/>
            <a:lstStyle/>
            <a:p>
              <a:pPr>
                <a:defRPr/>
              </a:pPr>
              <a:endParaRPr lang="en-GB" dirty="0">
                <a:solidFill>
                  <a:srgbClr val="53565A"/>
                </a:solidFill>
                <a:ea typeface="+mj-ea"/>
              </a:endParaRPr>
            </a:p>
          </p:txBody>
        </p:sp>
      </p:grpSp>
      <p:sp>
        <p:nvSpPr>
          <p:cNvPr id="90136" name="Text Box 8"/>
          <p:cNvSpPr txBox="1">
            <a:spLocks noChangeArrowheads="1"/>
          </p:cNvSpPr>
          <p:nvPr/>
        </p:nvSpPr>
        <p:spPr bwMode="gray">
          <a:xfrm>
            <a:off x="161661" y="538261"/>
            <a:ext cx="8392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eaLnBrk="0" hangingPunct="0">
              <a:defRPr sz="1400">
                <a:solidFill>
                  <a:schemeClr val="tx1"/>
                </a:solidFill>
                <a:latin typeface="Arial" pitchFamily="34" charset="0"/>
                <a:ea typeface="ヒラギノ角ゴ Pro W3" pitchFamily="124" charset="-128"/>
              </a:defRPr>
            </a:lvl1pPr>
            <a:lvl2pPr marL="742950" indent="-285750" algn="l" eaLnBrk="0" hangingPunct="0">
              <a:defRPr sz="1400">
                <a:solidFill>
                  <a:schemeClr val="tx1"/>
                </a:solidFill>
                <a:latin typeface="Arial" pitchFamily="34" charset="0"/>
                <a:ea typeface="ヒラギノ角ゴ Pro W3" pitchFamily="124" charset="-128"/>
              </a:defRPr>
            </a:lvl2pPr>
            <a:lvl3pPr marL="1143000" indent="-228600" algn="l" eaLnBrk="0" hangingPunct="0">
              <a:defRPr sz="1400">
                <a:solidFill>
                  <a:schemeClr val="tx1"/>
                </a:solidFill>
                <a:latin typeface="Arial" pitchFamily="34" charset="0"/>
                <a:ea typeface="ヒラギノ角ゴ Pro W3" pitchFamily="124" charset="-128"/>
              </a:defRPr>
            </a:lvl3pPr>
            <a:lvl4pPr marL="1600200" indent="-228600" algn="l" eaLnBrk="0" hangingPunct="0">
              <a:defRPr sz="1400">
                <a:solidFill>
                  <a:schemeClr val="tx1"/>
                </a:solidFill>
                <a:latin typeface="Arial" pitchFamily="34" charset="0"/>
                <a:ea typeface="ヒラギノ角ゴ Pro W3" pitchFamily="124" charset="-128"/>
              </a:defRPr>
            </a:lvl4pPr>
            <a:lvl5pPr marL="2057400" indent="-228600" algn="l" eaLnBrk="0" hangingPunct="0">
              <a:defRPr sz="1400">
                <a:solidFill>
                  <a:schemeClr val="tx1"/>
                </a:solidFill>
                <a:latin typeface="Arial" pitchFamily="34" charset="0"/>
                <a:ea typeface="ヒラギノ角ゴ Pro W3" pitchFamily="124" charset="-128"/>
              </a:defRPr>
            </a:lvl5pPr>
            <a:lvl6pPr marL="2514600" indent="-228600" eaLnBrk="0" fontAlgn="base" hangingPunct="0">
              <a:spcBef>
                <a:spcPct val="0"/>
              </a:spcBef>
              <a:spcAft>
                <a:spcPct val="0"/>
              </a:spcAft>
              <a:defRPr sz="1400">
                <a:solidFill>
                  <a:schemeClr val="tx1"/>
                </a:solidFill>
                <a:latin typeface="Arial" pitchFamily="34" charset="0"/>
                <a:ea typeface="ヒラギノ角ゴ Pro W3" pitchFamily="124" charset="-128"/>
              </a:defRPr>
            </a:lvl6pPr>
            <a:lvl7pPr marL="2971800" indent="-228600" eaLnBrk="0" fontAlgn="base" hangingPunct="0">
              <a:spcBef>
                <a:spcPct val="0"/>
              </a:spcBef>
              <a:spcAft>
                <a:spcPct val="0"/>
              </a:spcAft>
              <a:defRPr sz="1400">
                <a:solidFill>
                  <a:schemeClr val="tx1"/>
                </a:solidFill>
                <a:latin typeface="Arial" pitchFamily="34" charset="0"/>
                <a:ea typeface="ヒラギノ角ゴ Pro W3" pitchFamily="124" charset="-128"/>
              </a:defRPr>
            </a:lvl7pPr>
            <a:lvl8pPr marL="3429000" indent="-228600" eaLnBrk="0" fontAlgn="base" hangingPunct="0">
              <a:spcBef>
                <a:spcPct val="0"/>
              </a:spcBef>
              <a:spcAft>
                <a:spcPct val="0"/>
              </a:spcAft>
              <a:defRPr sz="1400">
                <a:solidFill>
                  <a:schemeClr val="tx1"/>
                </a:solidFill>
                <a:latin typeface="Arial" pitchFamily="34" charset="0"/>
                <a:ea typeface="ヒラギノ角ゴ Pro W3" pitchFamily="124" charset="-128"/>
              </a:defRPr>
            </a:lvl8pPr>
            <a:lvl9pPr marL="3886200" indent="-228600" eaLnBrk="0" fontAlgn="base" hangingPunct="0">
              <a:spcBef>
                <a:spcPct val="0"/>
              </a:spcBef>
              <a:spcAft>
                <a:spcPct val="0"/>
              </a:spcAft>
              <a:defRPr sz="1400">
                <a:solidFill>
                  <a:schemeClr val="tx1"/>
                </a:solidFill>
                <a:latin typeface="Arial" pitchFamily="34" charset="0"/>
                <a:ea typeface="ヒラギノ角ゴ Pro W3" pitchFamily="124" charset="-128"/>
              </a:defRPr>
            </a:lvl9pPr>
          </a:lstStyle>
          <a:p>
            <a:pPr eaLnBrk="1" hangingPunct="1">
              <a:lnSpc>
                <a:spcPts val="2400"/>
              </a:lnSpc>
            </a:pPr>
            <a:r>
              <a:rPr lang="en-US" dirty="0">
                <a:solidFill>
                  <a:srgbClr val="FFFFFF"/>
                </a:solidFill>
              </a:rPr>
              <a:t>Institutional Clients Group | General Industrials &amp; Financial Sponsors</a:t>
            </a:r>
          </a:p>
        </p:txBody>
      </p:sp>
      <p:pic>
        <p:nvPicPr>
          <p:cNvPr id="15" name="Picture 11" descr="citi-r_1c-red_rev_rgb"/>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gray">
          <a:xfrm>
            <a:off x="9043988" y="452438"/>
            <a:ext cx="763587" cy="43815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7"/>
          <p:cNvSpPr txBox="1">
            <a:spLocks noChangeArrowheads="1"/>
          </p:cNvSpPr>
          <p:nvPr/>
        </p:nvSpPr>
        <p:spPr bwMode="gray">
          <a:xfrm>
            <a:off x="152400" y="6285940"/>
            <a:ext cx="9586913" cy="369332"/>
          </a:xfrm>
          <a:prstGeom prst="rect">
            <a:avLst/>
          </a:prstGeom>
          <a:noFill/>
          <a:ln>
            <a:noFill/>
          </a:ln>
        </p:spPr>
        <p:txBody>
          <a:bodyPr wrap="square" lIns="0" tIns="0" rIns="0" bIns="0" anchor="b">
            <a:spAutoFit/>
          </a:bodyPr>
          <a:lstStyle>
            <a:lvl1pPr eaLnBrk="0" hangingPunct="0">
              <a:defRPr sz="1400">
                <a:solidFill>
                  <a:schemeClr val="tx1"/>
                </a:solidFill>
                <a:latin typeface="Arial" pitchFamily="34" charset="0"/>
                <a:ea typeface="ヒラギノ角ゴ Pro W3"/>
                <a:cs typeface="ヒラギノ角ゴ Pro W3"/>
              </a:defRPr>
            </a:lvl1pPr>
            <a:lvl2pPr marL="742950" indent="-285750" eaLnBrk="0" hangingPunct="0">
              <a:defRPr sz="1400">
                <a:solidFill>
                  <a:schemeClr val="tx1"/>
                </a:solidFill>
                <a:latin typeface="Arial" pitchFamily="34" charset="0"/>
                <a:ea typeface="ヒラギノ角ゴ Pro W3"/>
                <a:cs typeface="ヒラギノ角ゴ Pro W3"/>
              </a:defRPr>
            </a:lvl2pPr>
            <a:lvl3pPr marL="1143000" indent="-228600" eaLnBrk="0" hangingPunct="0">
              <a:defRPr sz="1400">
                <a:solidFill>
                  <a:schemeClr val="tx1"/>
                </a:solidFill>
                <a:latin typeface="Arial" pitchFamily="34" charset="0"/>
                <a:ea typeface="ヒラギノ角ゴ Pro W3"/>
                <a:cs typeface="ヒラギノ角ゴ Pro W3"/>
              </a:defRPr>
            </a:lvl3pPr>
            <a:lvl4pPr marL="1600200" indent="-228600" eaLnBrk="0" hangingPunct="0">
              <a:defRPr sz="1400">
                <a:solidFill>
                  <a:schemeClr val="tx1"/>
                </a:solidFill>
                <a:latin typeface="Arial" pitchFamily="34" charset="0"/>
                <a:ea typeface="ヒラギノ角ゴ Pro W3"/>
                <a:cs typeface="ヒラギノ角ゴ Pro W3"/>
              </a:defRPr>
            </a:lvl4pPr>
            <a:lvl5pPr marL="2057400" indent="-228600" eaLnBrk="0" hangingPunct="0">
              <a:defRPr sz="1400">
                <a:solidFill>
                  <a:schemeClr val="tx1"/>
                </a:solidFill>
                <a:latin typeface="Arial" pitchFamily="34" charset="0"/>
                <a:ea typeface="ヒラギノ角ゴ Pro W3"/>
                <a:cs typeface="ヒラギノ角ゴ Pro W3"/>
              </a:defRPr>
            </a:lvl5pPr>
            <a:lvl6pPr marL="2514600" indent="-228600" algn="ctr" eaLnBrk="0" fontAlgn="base" hangingPunct="0">
              <a:spcBef>
                <a:spcPct val="0"/>
              </a:spcBef>
              <a:spcAft>
                <a:spcPct val="0"/>
              </a:spcAft>
              <a:defRPr sz="1400">
                <a:solidFill>
                  <a:schemeClr val="tx1"/>
                </a:solidFill>
                <a:latin typeface="Arial" pitchFamily="34" charset="0"/>
                <a:ea typeface="ヒラギノ角ゴ Pro W3"/>
                <a:cs typeface="ヒラギノ角ゴ Pro W3"/>
              </a:defRPr>
            </a:lvl6pPr>
            <a:lvl7pPr marL="2971800" indent="-228600" algn="ctr" eaLnBrk="0" fontAlgn="base" hangingPunct="0">
              <a:spcBef>
                <a:spcPct val="0"/>
              </a:spcBef>
              <a:spcAft>
                <a:spcPct val="0"/>
              </a:spcAft>
              <a:defRPr sz="1400">
                <a:solidFill>
                  <a:schemeClr val="tx1"/>
                </a:solidFill>
                <a:latin typeface="Arial" pitchFamily="34" charset="0"/>
                <a:ea typeface="ヒラギノ角ゴ Pro W3"/>
                <a:cs typeface="ヒラギノ角ゴ Pro W3"/>
              </a:defRPr>
            </a:lvl7pPr>
            <a:lvl8pPr marL="3429000" indent="-228600" algn="ctr" eaLnBrk="0" fontAlgn="base" hangingPunct="0">
              <a:spcBef>
                <a:spcPct val="0"/>
              </a:spcBef>
              <a:spcAft>
                <a:spcPct val="0"/>
              </a:spcAft>
              <a:defRPr sz="1400">
                <a:solidFill>
                  <a:schemeClr val="tx1"/>
                </a:solidFill>
                <a:latin typeface="Arial" pitchFamily="34" charset="0"/>
                <a:ea typeface="ヒラギノ角ゴ Pro W3"/>
                <a:cs typeface="ヒラギノ角ゴ Pro W3"/>
              </a:defRPr>
            </a:lvl8pPr>
            <a:lvl9pPr marL="3886200" indent="-228600" algn="ctr" eaLnBrk="0" fontAlgn="base" hangingPunct="0">
              <a:spcBef>
                <a:spcPct val="0"/>
              </a:spcBef>
              <a:spcAft>
                <a:spcPct val="0"/>
              </a:spcAft>
              <a:defRPr sz="1400">
                <a:solidFill>
                  <a:schemeClr val="tx1"/>
                </a:solidFill>
                <a:latin typeface="Arial" pitchFamily="34" charset="0"/>
                <a:ea typeface="ヒラギノ角ゴ Pro W3"/>
                <a:cs typeface="ヒラギノ角ゴ Pro W3"/>
              </a:defRPr>
            </a:lvl9pPr>
          </a:lstStyle>
          <a:p>
            <a:pPr algn="l" eaLnBrk="1" hangingPunct="1"/>
            <a:r>
              <a:rPr lang="en-GB" sz="600" dirty="0">
                <a:solidFill>
                  <a:schemeClr val="accent6"/>
                </a:solidFill>
              </a:rPr>
              <a:t>This presentation has been prepared by a representative of Citigroup Global Markets Australia Pty Limited (ABN 64 003 114 832 and AFSL 240992, “CGMA”), Citibank N.A. (ARBN 072 814 058) or an affiliate thereof. CGMA is not a Deposit-Taking Institution under the Banking Act 1959, nor is it regulated by the Australian Prudential Regulation Authority. CGMA is a Participant of the ASX Group and of Chi-X Australia Pty Ltd.</a:t>
            </a:r>
          </a:p>
          <a:p>
            <a:pPr algn="l" eaLnBrk="1" hangingPunct="1"/>
            <a:r>
              <a:rPr lang="en-GB" sz="600" dirty="0">
                <a:solidFill>
                  <a:schemeClr val="accent6"/>
                </a:solidFill>
              </a:rPr>
              <a:t>Citibank, N.A. is incorporated in the United States of America and its principal regulators are the US Office of the Comptroller of the Currency and the Federal Reserve under US laws, which differ from Australian laws. It does not hold an Australian Financial Services Licence under the Corporations Act 2001 (C’th) as it enjoys the benefit of an exemption under ASIC Class Order CO 03/1101.</a:t>
            </a:r>
          </a:p>
        </p:txBody>
      </p:sp>
      <p:sp>
        <p:nvSpPr>
          <p:cNvPr id="12" name="Rectangle 11"/>
          <p:cNvSpPr/>
          <p:nvPr/>
        </p:nvSpPr>
        <p:spPr bwMode="auto">
          <a:xfrm>
            <a:off x="7100047" y="1138797"/>
            <a:ext cx="2513993" cy="947335"/>
          </a:xfrm>
          <a:prstGeom prst="rect">
            <a:avLst/>
          </a:prstGeom>
          <a:solidFill>
            <a:srgbClr val="CB6015">
              <a:alpha val="20000"/>
            </a:srgb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AU" sz="1050" i="1" dirty="0">
                <a:solidFill>
                  <a:srgbClr val="CB6015"/>
                </a:solidFill>
                <a:ea typeface="+mj-ea"/>
              </a:rPr>
              <a:t>These materials were produced for </a:t>
            </a:r>
            <a:r>
              <a:rPr lang="en-AU" sz="1050" i="1" dirty="0" err="1">
                <a:solidFill>
                  <a:srgbClr val="CB6015"/>
                </a:solidFill>
                <a:ea typeface="+mj-ea"/>
              </a:rPr>
              <a:t>InsideSherpa</a:t>
            </a:r>
            <a:r>
              <a:rPr lang="en-AU" sz="1050" i="1" dirty="0">
                <a:solidFill>
                  <a:srgbClr val="CB6015"/>
                </a:solidFill>
                <a:ea typeface="+mj-ea"/>
              </a:rPr>
              <a:t> for educational and training purposes</a:t>
            </a:r>
            <a:endParaRPr kumimoji="0" lang="en-AU" sz="1050" b="0" i="1" u="none" strike="noStrike" cap="none" normalizeH="0" baseline="0" dirty="0">
              <a:ln>
                <a:noFill/>
              </a:ln>
              <a:solidFill>
                <a:srgbClr val="CB6015"/>
              </a:solidFill>
              <a:effectLst/>
              <a:ea typeface="+mj-ea"/>
            </a:endParaRPr>
          </a:p>
        </p:txBody>
      </p:sp>
      <p:pic>
        <p:nvPicPr>
          <p:cNvPr id="4" name="Picture 3">
            <a:extLst>
              <a:ext uri="{FF2B5EF4-FFF2-40B4-BE49-F238E27FC236}">
                <a16:creationId xmlns:a16="http://schemas.microsoft.com/office/drawing/2014/main" id="{06E7D680-5C5C-C847-8FDD-2B34CCC5BDC9}"/>
              </a:ext>
            </a:extLst>
          </p:cNvPr>
          <p:cNvPicPr>
            <a:picLocks noChangeAspect="1"/>
          </p:cNvPicPr>
          <p:nvPr/>
        </p:nvPicPr>
        <p:blipFill>
          <a:blip r:link="rId5"/>
          <a:stretch>
            <a:fillRect/>
          </a:stretch>
        </p:blipFill>
        <p:spPr>
          <a:xfrm>
            <a:off x="1270000" y="1270000"/>
            <a:ext cx="63500" cy="76200"/>
          </a:xfrm>
          <a:prstGeom prst="rect">
            <a:avLst/>
          </a:prstGeom>
        </p:spPr>
      </p:pic>
    </p:spTree>
    <p:custDataLst>
      <p:tags r:id="rId1"/>
    </p:custDataLst>
    <p:extLst>
      <p:ext uri="{BB962C8B-B14F-4D97-AF65-F5344CB8AC3E}">
        <p14:creationId xmlns:p14="http://schemas.microsoft.com/office/powerpoint/2010/main" val="1291202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5"/>
          <p:cNvSpPr>
            <a:spLocks noGrp="1" noChangeArrowheads="1"/>
          </p:cNvSpPr>
          <p:nvPr>
            <p:ph type="title"/>
          </p:nvPr>
        </p:nvSpPr>
        <p:spPr bwMode="gray">
          <a:solidFill>
            <a:schemeClr val="bg1"/>
          </a:solidFill>
          <a:ln w="12700">
            <a:noFill/>
            <a:miter lim="800000"/>
            <a:headEnd/>
            <a:tailEnd/>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eaLnBrk="1" hangingPunct="1"/>
            <a:r>
              <a:rPr lang="en-US" dirty="0"/>
              <a:t>Industry overview and strategic rationale</a:t>
            </a:r>
          </a:p>
        </p:txBody>
      </p:sp>
      <p:pic>
        <p:nvPicPr>
          <p:cNvPr id="2050" name="Picture 2" descr="DYWIDAG-SYSTEMS INTERNATIONA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155575" y="-136525"/>
            <a:ext cx="9525" cy="952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bwMode="gray">
          <a:xfrm>
            <a:off x="151200" y="622813"/>
            <a:ext cx="9601200" cy="437914"/>
            <a:chOff x="151200" y="622715"/>
            <a:chExt cx="9601200" cy="437914"/>
          </a:xfrm>
        </p:grpSpPr>
        <p:sp>
          <p:nvSpPr>
            <p:cNvPr id="8" name="MessageBox"/>
            <p:cNvSpPr/>
            <p:nvPr>
              <p:custDataLst>
                <p:tags r:id="rId3"/>
              </p:custDataLst>
            </p:nvPr>
          </p:nvSpPr>
          <p:spPr bwMode="gray">
            <a:xfrm>
              <a:off x="577517" y="622715"/>
              <a:ext cx="8686800" cy="307777"/>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p>
              <a:pPr lvl="0">
                <a:defRPr/>
              </a:pPr>
              <a:r>
                <a:rPr lang="en-US" sz="1000" dirty="0">
                  <a:solidFill>
                    <a:srgbClr val="00BDF2"/>
                  </a:solidFill>
                  <a:latin typeface="Arial"/>
                  <a:ea typeface="STKaiti"/>
                </a:rPr>
                <a:t>Mobile game ads prove to be one of the most effective ways at generating considerable revenue for mobile game developers, while engaging users and influencing their behavior.</a:t>
              </a:r>
              <a:endParaRPr kumimoji="0" lang="en-US" sz="1000" b="0" i="0" u="none" strike="noStrike" kern="1200" cap="none" spc="0" normalizeH="0" baseline="0" noProof="0" dirty="0">
                <a:ln>
                  <a:noFill/>
                </a:ln>
                <a:solidFill>
                  <a:srgbClr val="00BDF2"/>
                </a:solidFill>
                <a:effectLst/>
                <a:uLnTx/>
                <a:uFillTx/>
                <a:latin typeface="Arial"/>
                <a:ea typeface="STKaiti"/>
              </a:endParaRPr>
            </a:p>
          </p:txBody>
        </p:sp>
        <p:cxnSp>
          <p:nvCxnSpPr>
            <p:cNvPr id="9" name="MessageLine"/>
            <p:cNvCxnSpPr/>
            <p:nvPr/>
          </p:nvCxnSpPr>
          <p:spPr bwMode="gray">
            <a:xfrm>
              <a:off x="151200" y="1060629"/>
              <a:ext cx="9601200" cy="0"/>
            </a:xfrm>
            <a:prstGeom prst="line">
              <a:avLst/>
            </a:prstGeom>
            <a:solidFill>
              <a:schemeClr val="folHlink"/>
            </a:solidFill>
            <a:ln w="6350" cap="flat" cmpd="sng" algn="ctr">
              <a:solidFill>
                <a:srgbClr val="9799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 name="Line 24"/>
          <p:cNvSpPr>
            <a:spLocks noChangeShapeType="1"/>
          </p:cNvSpPr>
          <p:nvPr/>
        </p:nvSpPr>
        <p:spPr bwMode="gray">
          <a:xfrm>
            <a:off x="4948871" y="1229911"/>
            <a:ext cx="0" cy="5081241"/>
          </a:xfrm>
          <a:prstGeom prst="line">
            <a:avLst/>
          </a:prstGeom>
          <a:noFill/>
          <a:ln w="9525" cap="rnd">
            <a:solidFill>
              <a:srgbClr val="97999B"/>
            </a:solidFill>
            <a:prstDash val="sysDot"/>
            <a:round/>
            <a:headEnd/>
            <a:tailEnd/>
          </a:ln>
          <a:extLst>
            <a:ext uri="{909E8E84-426E-40DD-AFC4-6F175D3DCCD1}">
              <a14:hiddenFill xmlns:a14="http://schemas.microsoft.com/office/drawing/2010/main">
                <a:noFill/>
              </a14:hiddenFill>
            </a:ext>
          </a:extLst>
        </p:spPr>
        <p:txBody>
          <a:bodyPr/>
          <a:lstStyle/>
          <a:p>
            <a:pPr algn="l" fontAlgn="auto">
              <a:spcBef>
                <a:spcPts val="0"/>
              </a:spcBef>
              <a:spcAft>
                <a:spcPts val="0"/>
              </a:spcAft>
            </a:pPr>
            <a:endParaRPr lang="en-US" sz="1800" dirty="0">
              <a:solidFill>
                <a:srgbClr val="53565A"/>
              </a:solidFill>
              <a:latin typeface="Arial"/>
              <a:ea typeface="ヒラギノ角ゴ Pro W3"/>
            </a:endParaRPr>
          </a:p>
        </p:txBody>
      </p:sp>
      <p:sp>
        <p:nvSpPr>
          <p:cNvPr id="12" name="Rectangle 11"/>
          <p:cNvSpPr/>
          <p:nvPr/>
        </p:nvSpPr>
        <p:spPr bwMode="gray">
          <a:xfrm>
            <a:off x="5020798" y="3805779"/>
            <a:ext cx="4617851" cy="2488558"/>
          </a:xfrm>
          <a:prstGeom prst="rect">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l"/>
            <a:endParaRPr kumimoji="0" lang="en-AU" sz="1400" b="0" i="0" u="none" strike="noStrike" cap="none" normalizeH="0" baseline="0" dirty="0">
              <a:ln>
                <a:noFill/>
              </a:ln>
              <a:solidFill>
                <a:schemeClr val="tx1"/>
              </a:solidFill>
              <a:effectLst/>
              <a:latin typeface="Arial" pitchFamily="34" charset="0"/>
              <a:ea typeface="ヒラギノ角ゴ Pro W3" pitchFamily="124" charset="-128"/>
            </a:endParaRPr>
          </a:p>
        </p:txBody>
      </p:sp>
      <p:sp>
        <p:nvSpPr>
          <p:cNvPr id="13" name="Rectangle 12"/>
          <p:cNvSpPr/>
          <p:nvPr/>
        </p:nvSpPr>
        <p:spPr bwMode="auto">
          <a:xfrm>
            <a:off x="2392561" y="6492373"/>
            <a:ext cx="5120879" cy="279055"/>
          </a:xfrm>
          <a:prstGeom prst="rect">
            <a:avLst/>
          </a:prstGeom>
          <a:solidFill>
            <a:srgbClr val="CB6015">
              <a:alpha val="20000"/>
            </a:srgb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dirty="0">
                <a:solidFill>
                  <a:srgbClr val="CB6015"/>
                </a:solidFill>
                <a:ea typeface="+mj-ea"/>
              </a:rPr>
              <a:t>These materials were produced for </a:t>
            </a:r>
            <a:r>
              <a:rPr lang="en-AU" sz="900" i="1" dirty="0" err="1">
                <a:solidFill>
                  <a:srgbClr val="CB6015"/>
                </a:solidFill>
                <a:ea typeface="+mj-ea"/>
              </a:rPr>
              <a:t>InsideSherpa</a:t>
            </a:r>
            <a:r>
              <a:rPr lang="en-AU" sz="900" i="1" dirty="0">
                <a:solidFill>
                  <a:srgbClr val="CB6015"/>
                </a:solidFill>
                <a:ea typeface="+mj-ea"/>
              </a:rPr>
              <a:t> for educational and training purposes</a:t>
            </a:r>
            <a:endParaRPr kumimoji="0" lang="en-AU" sz="900" b="0" i="1" u="none" strike="noStrike" cap="none" normalizeH="0" baseline="0" dirty="0">
              <a:ln>
                <a:noFill/>
              </a:ln>
              <a:solidFill>
                <a:srgbClr val="CB6015"/>
              </a:solidFill>
              <a:effectLst/>
              <a:ea typeface="+mj-ea"/>
            </a:endParaRPr>
          </a:p>
        </p:txBody>
      </p:sp>
      <p:sp>
        <p:nvSpPr>
          <p:cNvPr id="3" name="Rectangle 2"/>
          <p:cNvSpPr/>
          <p:nvPr>
            <p:custDataLst>
              <p:tags r:id="rId2"/>
            </p:custDataLst>
          </p:nvPr>
        </p:nvSpPr>
        <p:spPr bwMode="auto">
          <a:xfrm>
            <a:off x="165100" y="664718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r>
              <a:rPr kumimoji="0" lang="en-AU" sz="800" i="0" u="none" strike="noStrike" cap="none" normalizeH="0" baseline="0">
                <a:ln>
                  <a:noFill/>
                </a:ln>
                <a:solidFill>
                  <a:srgbClr val="53565A"/>
                </a:solidFill>
                <a:effectLst/>
                <a:latin typeface="Arial" pitchFamily="34" charset="0"/>
                <a:ea typeface="+mj-ea"/>
              </a:rPr>
              <a:t>1</a:t>
            </a:r>
            <a:endParaRPr kumimoji="0" lang="en-AU" sz="800" i="0" u="none" strike="noStrike" cap="none" normalizeH="0" baseline="0" dirty="0">
              <a:ln>
                <a:noFill/>
              </a:ln>
              <a:solidFill>
                <a:srgbClr val="53565A"/>
              </a:solidFill>
              <a:effectLst/>
              <a:latin typeface="Arial" pitchFamily="34" charset="0"/>
              <a:ea typeface="+mj-ea"/>
            </a:endParaRPr>
          </a:p>
        </p:txBody>
      </p:sp>
      <p:sp>
        <p:nvSpPr>
          <p:cNvPr id="16" name="Rectangle 15"/>
          <p:cNvSpPr/>
          <p:nvPr/>
        </p:nvSpPr>
        <p:spPr bwMode="gray">
          <a:xfrm>
            <a:off x="160336" y="3822594"/>
            <a:ext cx="4617851" cy="2488558"/>
          </a:xfrm>
          <a:prstGeom prst="rect">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endParaRPr kumimoji="0" lang="en-AU" sz="1400" b="0" i="0" u="none" strike="noStrike" cap="none" normalizeH="0" baseline="0" dirty="0">
              <a:ln>
                <a:noFill/>
              </a:ln>
              <a:solidFill>
                <a:schemeClr val="tx1"/>
              </a:solidFill>
              <a:effectLst/>
              <a:latin typeface="Arial" pitchFamily="34" charset="0"/>
              <a:ea typeface="ヒラギノ角ゴ Pro W3" pitchFamily="124" charset="-128"/>
            </a:endParaRPr>
          </a:p>
        </p:txBody>
      </p:sp>
      <p:sp>
        <p:nvSpPr>
          <p:cNvPr id="17" name="Rectangle 16"/>
          <p:cNvSpPr/>
          <p:nvPr/>
        </p:nvSpPr>
        <p:spPr bwMode="gray">
          <a:xfrm>
            <a:off x="577517" y="1385990"/>
            <a:ext cx="4224702" cy="2616101"/>
          </a:xfrm>
          <a:prstGeom prst="rect">
            <a:avLst/>
          </a:prstGeom>
        </p:spPr>
        <p:txBody>
          <a:bodyPr wrap="square" lIns="0" tIns="0" rIns="0" bIns="0">
            <a:spAutoFit/>
          </a:bodyPr>
          <a:lstStyle/>
          <a:p>
            <a:pPr marL="176213" indent="-176213" algn="l" fontAlgn="auto">
              <a:spcBef>
                <a:spcPts val="400"/>
              </a:spcBef>
              <a:spcAft>
                <a:spcPts val="400"/>
              </a:spcAft>
              <a:buClr>
                <a:srgbClr val="97999B"/>
              </a:buClr>
              <a:buSzPct val="100000"/>
              <a:buFont typeface="Symbol" panose="05050102010706020507" pitchFamily="18" charset="2"/>
              <a:buChar char="·"/>
              <a:defRPr/>
            </a:pPr>
            <a:r>
              <a:rPr lang="en-AU" sz="1000" dirty="0">
                <a:solidFill>
                  <a:srgbClr val="53565A"/>
                </a:solidFill>
                <a:latin typeface="Arial"/>
                <a:ea typeface="ヒラギノ角ゴ Pro W3"/>
              </a:rPr>
              <a:t>The revenue of mobile gaming app is expected to increase by 44% in 2020 from 41.5 billion U.S. dollars revenue in 2016.</a:t>
            </a:r>
          </a:p>
          <a:p>
            <a:pPr marL="361950" lvl="1" indent="-196850" algn="l" fontAlgn="auto">
              <a:spcBef>
                <a:spcPts val="400"/>
              </a:spcBef>
              <a:spcAft>
                <a:spcPts val="400"/>
              </a:spcAft>
              <a:buClr>
                <a:srgbClr val="97999B"/>
              </a:buClr>
              <a:buSzPct val="100000"/>
              <a:buFont typeface="Arial" panose="020B0604020202020204" pitchFamily="34" charset="0"/>
              <a:buChar char="–"/>
              <a:tabLst>
                <a:tab pos="361950" algn="l"/>
              </a:tabLst>
              <a:defRPr/>
            </a:pPr>
            <a:r>
              <a:rPr lang="en-AU" sz="1000" dirty="0">
                <a:solidFill>
                  <a:srgbClr val="53565A"/>
                </a:solidFill>
                <a:latin typeface="Arial"/>
                <a:ea typeface="ヒラギノ角ゴ Pro W3"/>
              </a:rPr>
              <a:t>As of September 2017, casino mobile games had a penetration rate of 10.5% among android users.</a:t>
            </a:r>
          </a:p>
          <a:p>
            <a:pPr marL="176213" indent="-176213" algn="l" fontAlgn="auto">
              <a:spcBef>
                <a:spcPts val="400"/>
              </a:spcBef>
              <a:spcAft>
                <a:spcPts val="400"/>
              </a:spcAft>
              <a:buClr>
                <a:srgbClr val="97999B"/>
              </a:buClr>
              <a:buSzPct val="100000"/>
              <a:buFont typeface="Symbol" panose="05050102010706020507" pitchFamily="18" charset="2"/>
              <a:buChar char="·"/>
              <a:defRPr/>
            </a:pPr>
            <a:r>
              <a:rPr lang="en-AU" sz="1000" dirty="0">
                <a:solidFill>
                  <a:srgbClr val="53565A"/>
                </a:solidFill>
                <a:latin typeface="Arial"/>
                <a:ea typeface="ヒラギノ角ゴ Pro W3"/>
              </a:rPr>
              <a:t>The global video games market is set to grow considerably in the period to 2022.</a:t>
            </a:r>
          </a:p>
          <a:p>
            <a:pPr marL="361950" lvl="1" indent="-196850" algn="l" fontAlgn="auto">
              <a:spcBef>
                <a:spcPts val="400"/>
              </a:spcBef>
              <a:spcAft>
                <a:spcPts val="400"/>
              </a:spcAft>
              <a:buClr>
                <a:srgbClr val="97999B"/>
              </a:buClr>
              <a:buSzPct val="100000"/>
              <a:buFont typeface="Arial" panose="020B0604020202020204" pitchFamily="34" charset="0"/>
              <a:buChar char="–"/>
              <a:tabLst>
                <a:tab pos="361950" algn="l"/>
              </a:tabLst>
              <a:defRPr/>
            </a:pPr>
            <a:r>
              <a:rPr lang="en-AU" sz="1000" dirty="0">
                <a:solidFill>
                  <a:srgbClr val="53565A"/>
                </a:solidFill>
                <a:latin typeface="Arial"/>
                <a:ea typeface="ヒラギノ角ゴ Pro W3"/>
              </a:rPr>
              <a:t>The largest segment will be social/casual games, generating over $80bn by 2022.</a:t>
            </a:r>
          </a:p>
          <a:p>
            <a:pPr marL="176213" indent="-176213" algn="l" fontAlgn="auto">
              <a:spcBef>
                <a:spcPts val="400"/>
              </a:spcBef>
              <a:spcAft>
                <a:spcPts val="400"/>
              </a:spcAft>
              <a:buClr>
                <a:srgbClr val="97999B"/>
              </a:buClr>
              <a:buSzPct val="100000"/>
              <a:buFont typeface="Symbol" panose="05050102010706020507" pitchFamily="18" charset="2"/>
              <a:buChar char="·"/>
              <a:defRPr/>
            </a:pPr>
            <a:r>
              <a:rPr lang="en-AU" sz="1000" dirty="0">
                <a:solidFill>
                  <a:srgbClr val="53565A"/>
                </a:solidFill>
                <a:latin typeface="Arial"/>
                <a:ea typeface="ヒラギノ角ゴ Pro W3"/>
              </a:rPr>
              <a:t>Mobile revenues will be the largest segment of the global gaming industry. </a:t>
            </a:r>
          </a:p>
          <a:p>
            <a:pPr marL="361950" lvl="1" indent="-196850" algn="l" fontAlgn="auto">
              <a:spcBef>
                <a:spcPts val="400"/>
              </a:spcBef>
              <a:spcAft>
                <a:spcPts val="400"/>
              </a:spcAft>
              <a:buClr>
                <a:srgbClr val="97999B"/>
              </a:buClr>
              <a:buSzPct val="100000"/>
              <a:buFont typeface="Arial" panose="020B0604020202020204" pitchFamily="34" charset="0"/>
              <a:buChar char="–"/>
              <a:tabLst>
                <a:tab pos="361950" algn="l"/>
              </a:tabLst>
              <a:defRPr/>
            </a:pPr>
            <a:r>
              <a:rPr lang="en-AU" sz="1000" dirty="0">
                <a:solidFill>
                  <a:srgbClr val="53565A"/>
                </a:solidFill>
                <a:latin typeface="Arial"/>
                <a:ea typeface="ヒラギノ角ゴ Pro W3"/>
              </a:rPr>
              <a:t>Smartphone games being the fastest growing segment, increasing 29% year-on-year.</a:t>
            </a:r>
          </a:p>
          <a:p>
            <a:pPr marL="361950" lvl="1" indent="-196850" algn="l" fontAlgn="auto">
              <a:spcBef>
                <a:spcPts val="400"/>
              </a:spcBef>
              <a:spcAft>
                <a:spcPts val="400"/>
              </a:spcAft>
              <a:buClr>
                <a:srgbClr val="97999B"/>
              </a:buClr>
              <a:buSzPct val="100000"/>
              <a:buFont typeface="Arial" panose="020B0604020202020204" pitchFamily="34" charset="0"/>
              <a:buChar char="–"/>
              <a:tabLst>
                <a:tab pos="361950" algn="l"/>
              </a:tabLst>
              <a:defRPr/>
            </a:pPr>
            <a:endParaRPr lang="en-AU" sz="1000" dirty="0">
              <a:solidFill>
                <a:srgbClr val="53565A"/>
              </a:solidFill>
              <a:latin typeface="Arial"/>
              <a:ea typeface="ヒラギノ角ゴ Pro W3"/>
            </a:endParaRPr>
          </a:p>
        </p:txBody>
      </p:sp>
      <p:sp>
        <p:nvSpPr>
          <p:cNvPr id="18" name="TextBox 25"/>
          <p:cNvSpPr txBox="1">
            <a:spLocks noChangeArrowheads="1"/>
          </p:cNvSpPr>
          <p:nvPr/>
        </p:nvSpPr>
        <p:spPr bwMode="gray">
          <a:xfrm>
            <a:off x="160337" y="1168461"/>
            <a:ext cx="121988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p>
            <a:pPr algn="l" fontAlgn="auto">
              <a:spcBef>
                <a:spcPts val="0"/>
              </a:spcBef>
              <a:spcAft>
                <a:spcPts val="0"/>
              </a:spcAft>
            </a:pPr>
            <a:r>
              <a:rPr lang="en-US" altLang="en-US" sz="1100" b="1" dirty="0">
                <a:solidFill>
                  <a:srgbClr val="002D72"/>
                </a:solidFill>
                <a:latin typeface="Arial"/>
                <a:ea typeface="ヒラギノ角ゴ Pro W3"/>
              </a:rPr>
              <a:t>Industry overview</a:t>
            </a:r>
            <a:endParaRPr lang="en-US" altLang="en-US" sz="1100" dirty="0">
              <a:solidFill>
                <a:srgbClr val="002D72"/>
              </a:solidFill>
              <a:latin typeface="Arial"/>
              <a:ea typeface="ヒラギノ角ゴ Pro W3"/>
            </a:endParaRPr>
          </a:p>
        </p:txBody>
      </p:sp>
      <p:sp>
        <p:nvSpPr>
          <p:cNvPr id="21" name="Rectangle 20"/>
          <p:cNvSpPr/>
          <p:nvPr/>
        </p:nvSpPr>
        <p:spPr bwMode="gray">
          <a:xfrm>
            <a:off x="5095526" y="4073102"/>
            <a:ext cx="4543124" cy="1846659"/>
          </a:xfrm>
          <a:prstGeom prst="rect">
            <a:avLst/>
          </a:prstGeom>
        </p:spPr>
        <p:txBody>
          <a:bodyPr wrap="square" lIns="0" tIns="0" rIns="0" bIns="0">
            <a:spAutoFit/>
          </a:bodyPr>
          <a:lstStyle/>
          <a:p>
            <a:pPr marL="176213" indent="-176213" algn="l" fontAlgn="auto">
              <a:spcBef>
                <a:spcPts val="400"/>
              </a:spcBef>
              <a:spcAft>
                <a:spcPts val="400"/>
              </a:spcAft>
              <a:buClr>
                <a:srgbClr val="97999B"/>
              </a:buClr>
              <a:buSzPct val="100000"/>
              <a:buFont typeface="Symbol" panose="05050102010706020507" pitchFamily="18" charset="2"/>
              <a:buChar char="·"/>
              <a:defRPr/>
            </a:pPr>
            <a:r>
              <a:rPr lang="en-AU" sz="1000" dirty="0">
                <a:solidFill>
                  <a:srgbClr val="53565A"/>
                </a:solidFill>
                <a:latin typeface="Arial"/>
                <a:ea typeface="ヒラギノ角ゴ Pro W3"/>
              </a:rPr>
              <a:t>With several revenue generating strategies, Atlas gaming can tap into the growing mobile gaming potential to increase its market spread and revenues.</a:t>
            </a:r>
          </a:p>
          <a:p>
            <a:pPr marL="176213" indent="-176213" algn="l" fontAlgn="auto">
              <a:spcBef>
                <a:spcPts val="400"/>
              </a:spcBef>
              <a:spcAft>
                <a:spcPts val="400"/>
              </a:spcAft>
              <a:buClr>
                <a:srgbClr val="97999B"/>
              </a:buClr>
              <a:buSzPct val="100000"/>
              <a:buFont typeface="Symbol" panose="05050102010706020507" pitchFamily="18" charset="2"/>
              <a:buChar char="·"/>
              <a:defRPr/>
            </a:pPr>
            <a:r>
              <a:rPr lang="en-AU" sz="1000" dirty="0">
                <a:solidFill>
                  <a:srgbClr val="53565A"/>
                </a:solidFill>
                <a:latin typeface="Arial"/>
                <a:ea typeface="ヒラギノ角ゴ Pro W3"/>
              </a:rPr>
              <a:t>Atlas Gaming must consider which revenue stream(s) it will focus on; 1) in-app advertising, 2) in-app purchases, or 3) premium paid apps.</a:t>
            </a:r>
          </a:p>
          <a:p>
            <a:pPr marL="176213" indent="-176213" algn="l" fontAlgn="auto">
              <a:spcBef>
                <a:spcPts val="400"/>
              </a:spcBef>
              <a:spcAft>
                <a:spcPts val="400"/>
              </a:spcAft>
              <a:buClr>
                <a:srgbClr val="97999B"/>
              </a:buClr>
              <a:buSzPct val="100000"/>
              <a:buFont typeface="Symbol" panose="05050102010706020507" pitchFamily="18" charset="2"/>
              <a:buChar char="·"/>
              <a:defRPr/>
            </a:pPr>
            <a:r>
              <a:rPr lang="en-AU" sz="1000" dirty="0">
                <a:solidFill>
                  <a:srgbClr val="53565A"/>
                </a:solidFill>
                <a:latin typeface="Arial"/>
                <a:ea typeface="ヒラギノ角ゴ Pro W3"/>
              </a:rPr>
              <a:t>Acquiring Prometheus would offer Atlas Gaming an opportunity to offer online gambling on a platform which currently doesn’t reach into this market segment. </a:t>
            </a:r>
          </a:p>
          <a:p>
            <a:pPr marL="176213" indent="-176213" algn="l" fontAlgn="auto">
              <a:spcBef>
                <a:spcPts val="400"/>
              </a:spcBef>
              <a:spcAft>
                <a:spcPts val="400"/>
              </a:spcAft>
              <a:buClr>
                <a:srgbClr val="97999B"/>
              </a:buClr>
              <a:buSzPct val="100000"/>
              <a:buFont typeface="Symbol" panose="05050102010706020507" pitchFamily="18" charset="2"/>
              <a:buChar char="·"/>
              <a:defRPr/>
            </a:pPr>
            <a:r>
              <a:rPr lang="en-AU" sz="1000" dirty="0">
                <a:solidFill>
                  <a:srgbClr val="53565A"/>
                </a:solidFill>
                <a:latin typeface="Arial"/>
                <a:ea typeface="ヒラギノ角ゴ Pro W3"/>
              </a:rPr>
              <a:t>Prometheus specialises in creating multiplayer online games, and as such would match the requirements of Atlas Gaming in producing a multiplayer casino/gambling experience (which may become cross-platform).</a:t>
            </a:r>
          </a:p>
        </p:txBody>
      </p:sp>
      <p:sp>
        <p:nvSpPr>
          <p:cNvPr id="22" name="TextBox 25"/>
          <p:cNvSpPr txBox="1">
            <a:spLocks noChangeArrowheads="1"/>
          </p:cNvSpPr>
          <p:nvPr/>
        </p:nvSpPr>
        <p:spPr bwMode="gray">
          <a:xfrm>
            <a:off x="5104661" y="3855573"/>
            <a:ext cx="255999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p>
            <a:pPr algn="l" fontAlgn="auto">
              <a:spcBef>
                <a:spcPts val="0"/>
              </a:spcBef>
              <a:spcAft>
                <a:spcPts val="0"/>
              </a:spcAft>
            </a:pPr>
            <a:r>
              <a:rPr lang="en-US" altLang="en-US" sz="1100" b="1" dirty="0">
                <a:solidFill>
                  <a:srgbClr val="002D72"/>
                </a:solidFill>
                <a:latin typeface="Arial"/>
                <a:ea typeface="ヒラギノ角ゴ Pro W3"/>
              </a:rPr>
              <a:t>Strategic rationale and considerations</a:t>
            </a:r>
            <a:endParaRPr lang="en-US" altLang="en-US" sz="1100" dirty="0">
              <a:solidFill>
                <a:srgbClr val="002D72"/>
              </a:solidFill>
              <a:latin typeface="Arial"/>
              <a:ea typeface="ヒラギノ角ゴ Pro W3"/>
            </a:endParaRPr>
          </a:p>
        </p:txBody>
      </p:sp>
      <p:graphicFrame>
        <p:nvGraphicFramePr>
          <p:cNvPr id="2" name="Table 1">
            <a:extLst>
              <a:ext uri="{FF2B5EF4-FFF2-40B4-BE49-F238E27FC236}">
                <a16:creationId xmlns:a16="http://schemas.microsoft.com/office/drawing/2014/main" id="{B487B067-8201-BB40-AD23-8B5C3F5B13AD}"/>
              </a:ext>
            </a:extLst>
          </p:cNvPr>
          <p:cNvGraphicFramePr>
            <a:graphicFrameLocks noGrp="1"/>
          </p:cNvGraphicFramePr>
          <p:nvPr>
            <p:extLst>
              <p:ext uri="{D42A27DB-BD31-4B8C-83A1-F6EECF244321}">
                <p14:modId xmlns:p14="http://schemas.microsoft.com/office/powerpoint/2010/main" val="1776735291"/>
              </p:ext>
            </p:extLst>
          </p:nvPr>
        </p:nvGraphicFramePr>
        <p:xfrm>
          <a:off x="175202" y="4332513"/>
          <a:ext cx="4617852" cy="1978640"/>
        </p:xfrm>
        <a:graphic>
          <a:graphicData uri="http://schemas.openxmlformats.org/drawingml/2006/table">
            <a:tbl>
              <a:tblPr firstRow="1" bandRow="1">
                <a:tableStyleId>{5C22544A-7EE6-4342-B048-85BDC9FD1C3A}</a:tableStyleId>
              </a:tblPr>
              <a:tblGrid>
                <a:gridCol w="2308926">
                  <a:extLst>
                    <a:ext uri="{9D8B030D-6E8A-4147-A177-3AD203B41FA5}">
                      <a16:colId xmlns:a16="http://schemas.microsoft.com/office/drawing/2014/main" val="2475631203"/>
                    </a:ext>
                  </a:extLst>
                </a:gridCol>
                <a:gridCol w="2308926">
                  <a:extLst>
                    <a:ext uri="{9D8B030D-6E8A-4147-A177-3AD203B41FA5}">
                      <a16:colId xmlns:a16="http://schemas.microsoft.com/office/drawing/2014/main" val="3856487838"/>
                    </a:ext>
                  </a:extLst>
                </a:gridCol>
              </a:tblGrid>
              <a:tr h="395728">
                <a:tc>
                  <a:txBody>
                    <a:bodyPr/>
                    <a:lstStyle/>
                    <a:p>
                      <a:r>
                        <a:rPr lang="en-US" dirty="0"/>
                        <a:t>Game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B9"/>
                    </a:solidFill>
                  </a:tcPr>
                </a:tc>
                <a:tc>
                  <a:txBody>
                    <a:bodyPr/>
                    <a:lstStyle/>
                    <a:p>
                      <a:r>
                        <a:rPr lang="en-US" dirty="0"/>
                        <a:t>Revenue (daily)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B9"/>
                    </a:solidFill>
                  </a:tcPr>
                </a:tc>
                <a:extLst>
                  <a:ext uri="{0D108BD9-81ED-4DB2-BD59-A6C34878D82A}">
                    <a16:rowId xmlns:a16="http://schemas.microsoft.com/office/drawing/2014/main" val="2056633737"/>
                  </a:ext>
                </a:extLst>
              </a:tr>
              <a:tr h="395728">
                <a:tc>
                  <a:txBody>
                    <a:bodyPr/>
                    <a:lstStyle/>
                    <a:p>
                      <a:r>
                        <a:rPr lang="en-US" dirty="0"/>
                        <a:t>Candy Crush Saga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dirty="0"/>
                        <a:t>1,618,101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67593058"/>
                  </a:ext>
                </a:extLst>
              </a:tr>
              <a:tr h="395728">
                <a:tc>
                  <a:txBody>
                    <a:bodyPr/>
                    <a:lstStyle/>
                    <a:p>
                      <a:r>
                        <a:rPr lang="en-US" dirty="0"/>
                        <a:t>Clash Of Clans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1,569,558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08599386"/>
                  </a:ext>
                </a:extLst>
              </a:tr>
              <a:tr h="395728">
                <a:tc>
                  <a:txBody>
                    <a:bodyPr/>
                    <a:lstStyle/>
                    <a:p>
                      <a:r>
                        <a:rPr lang="en-US" dirty="0"/>
                        <a:t>Pokémon Go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1,240,922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7453627"/>
                  </a:ext>
                </a:extLst>
              </a:tr>
              <a:tr h="395728">
                <a:tc>
                  <a:txBody>
                    <a:bodyPr/>
                    <a:lstStyle/>
                    <a:p>
                      <a:r>
                        <a:rPr lang="en-US" dirty="0"/>
                        <a:t>ROBLOX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728,050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61443566"/>
                  </a:ext>
                </a:extLst>
              </a:tr>
            </a:tbl>
          </a:graphicData>
        </a:graphic>
      </p:graphicFrame>
      <p:sp>
        <p:nvSpPr>
          <p:cNvPr id="4" name="TextBox 3">
            <a:extLst>
              <a:ext uri="{FF2B5EF4-FFF2-40B4-BE49-F238E27FC236}">
                <a16:creationId xmlns:a16="http://schemas.microsoft.com/office/drawing/2014/main" id="{EE5E6062-C37E-6349-9729-8285CD236C03}"/>
              </a:ext>
            </a:extLst>
          </p:cNvPr>
          <p:cNvSpPr txBox="1"/>
          <p:nvPr/>
        </p:nvSpPr>
        <p:spPr>
          <a:xfrm>
            <a:off x="217485" y="3846721"/>
            <a:ext cx="4503551" cy="461665"/>
          </a:xfrm>
          <a:prstGeom prst="rect">
            <a:avLst/>
          </a:prstGeom>
          <a:noFill/>
        </p:spPr>
        <p:txBody>
          <a:bodyPr wrap="square" rtlCol="0">
            <a:spAutoFit/>
          </a:bodyPr>
          <a:lstStyle/>
          <a:p>
            <a:r>
              <a:rPr lang="en-GB" sz="1200" b="1" dirty="0"/>
              <a:t>Top grossing iPhone mobile gaming apps as of August 2019, ranked by daily revenue (in U.S. dollars)</a:t>
            </a:r>
          </a:p>
        </p:txBody>
      </p:sp>
      <p:pic>
        <p:nvPicPr>
          <p:cNvPr id="5" name="Picture 4">
            <a:extLst>
              <a:ext uri="{FF2B5EF4-FFF2-40B4-BE49-F238E27FC236}">
                <a16:creationId xmlns:a16="http://schemas.microsoft.com/office/drawing/2014/main" id="{67356CE2-3256-2D46-AFE6-E29F9CB02088}"/>
              </a:ext>
            </a:extLst>
          </p:cNvPr>
          <p:cNvPicPr>
            <a:picLocks noChangeAspect="1"/>
          </p:cNvPicPr>
          <p:nvPr/>
        </p:nvPicPr>
        <p:blipFill>
          <a:blip r:embed="rId7"/>
          <a:stretch>
            <a:fillRect/>
          </a:stretch>
        </p:blipFill>
        <p:spPr>
          <a:xfrm>
            <a:off x="69178" y="2837194"/>
            <a:ext cx="476312" cy="592337"/>
          </a:xfrm>
          <a:prstGeom prst="rect">
            <a:avLst/>
          </a:prstGeom>
        </p:spPr>
      </p:pic>
      <p:pic>
        <p:nvPicPr>
          <p:cNvPr id="6" name="Picture 5">
            <a:extLst>
              <a:ext uri="{FF2B5EF4-FFF2-40B4-BE49-F238E27FC236}">
                <a16:creationId xmlns:a16="http://schemas.microsoft.com/office/drawing/2014/main" id="{710D26AA-3C2D-4449-BBD7-1F5C91EAE089}"/>
              </a:ext>
            </a:extLst>
          </p:cNvPr>
          <p:cNvPicPr>
            <a:picLocks noChangeAspect="1"/>
          </p:cNvPicPr>
          <p:nvPr/>
        </p:nvPicPr>
        <p:blipFill>
          <a:blip r:embed="rId8"/>
          <a:stretch>
            <a:fillRect/>
          </a:stretch>
        </p:blipFill>
        <p:spPr>
          <a:xfrm>
            <a:off x="73009" y="2111404"/>
            <a:ext cx="504508" cy="396399"/>
          </a:xfrm>
          <a:prstGeom prst="rect">
            <a:avLst/>
          </a:prstGeom>
        </p:spPr>
      </p:pic>
      <p:pic>
        <p:nvPicPr>
          <p:cNvPr id="10" name="Picture 9">
            <a:extLst>
              <a:ext uri="{FF2B5EF4-FFF2-40B4-BE49-F238E27FC236}">
                <a16:creationId xmlns:a16="http://schemas.microsoft.com/office/drawing/2014/main" id="{676B050E-BADB-494B-81A0-5FD98D2E2EA8}"/>
              </a:ext>
            </a:extLst>
          </p:cNvPr>
          <p:cNvPicPr>
            <a:picLocks noChangeAspect="1"/>
          </p:cNvPicPr>
          <p:nvPr/>
        </p:nvPicPr>
        <p:blipFill>
          <a:blip r:embed="rId9"/>
          <a:stretch>
            <a:fillRect/>
          </a:stretch>
        </p:blipFill>
        <p:spPr>
          <a:xfrm>
            <a:off x="52921" y="1394343"/>
            <a:ext cx="476312" cy="293115"/>
          </a:xfrm>
          <a:prstGeom prst="rect">
            <a:avLst/>
          </a:prstGeom>
        </p:spPr>
      </p:pic>
      <p:sp>
        <p:nvSpPr>
          <p:cNvPr id="23" name="TextBox 22">
            <a:extLst>
              <a:ext uri="{FF2B5EF4-FFF2-40B4-BE49-F238E27FC236}">
                <a16:creationId xmlns:a16="http://schemas.microsoft.com/office/drawing/2014/main" id="{9D83A63D-4D8E-C44B-83A0-544444B77F04}"/>
              </a:ext>
            </a:extLst>
          </p:cNvPr>
          <p:cNvSpPr txBox="1"/>
          <p:nvPr/>
        </p:nvSpPr>
        <p:spPr>
          <a:xfrm>
            <a:off x="5065636" y="1120999"/>
            <a:ext cx="4503551" cy="276999"/>
          </a:xfrm>
          <a:prstGeom prst="rect">
            <a:avLst/>
          </a:prstGeom>
          <a:noFill/>
        </p:spPr>
        <p:txBody>
          <a:bodyPr wrap="square" rtlCol="0">
            <a:spAutoFit/>
          </a:bodyPr>
          <a:lstStyle/>
          <a:p>
            <a:r>
              <a:rPr lang="en-GB" sz="1200" b="1" dirty="0"/>
              <a:t>Prometheus mobile game monetization models</a:t>
            </a:r>
          </a:p>
        </p:txBody>
      </p:sp>
      <p:sp>
        <p:nvSpPr>
          <p:cNvPr id="29" name="TextBox 28">
            <a:extLst>
              <a:ext uri="{FF2B5EF4-FFF2-40B4-BE49-F238E27FC236}">
                <a16:creationId xmlns:a16="http://schemas.microsoft.com/office/drawing/2014/main" id="{5A6464C4-C0B6-D744-904B-B5B965AEDBEE}"/>
              </a:ext>
            </a:extLst>
          </p:cNvPr>
          <p:cNvSpPr txBox="1"/>
          <p:nvPr/>
        </p:nvSpPr>
        <p:spPr>
          <a:xfrm>
            <a:off x="5046725" y="1524357"/>
            <a:ext cx="1143228" cy="200055"/>
          </a:xfrm>
          <a:prstGeom prst="rect">
            <a:avLst/>
          </a:prstGeom>
          <a:noFill/>
        </p:spPr>
        <p:txBody>
          <a:bodyPr wrap="square" rtlCol="0">
            <a:spAutoFit/>
          </a:bodyPr>
          <a:lstStyle/>
          <a:p>
            <a:r>
              <a:rPr lang="en-GB" sz="700" b="1" dirty="0"/>
              <a:t>1. In app purchases</a:t>
            </a:r>
          </a:p>
        </p:txBody>
      </p:sp>
      <p:sp>
        <p:nvSpPr>
          <p:cNvPr id="30" name="TextBox 29">
            <a:extLst>
              <a:ext uri="{FF2B5EF4-FFF2-40B4-BE49-F238E27FC236}">
                <a16:creationId xmlns:a16="http://schemas.microsoft.com/office/drawing/2014/main" id="{CFCB0AFB-B198-8242-86E7-6369D89E414E}"/>
              </a:ext>
            </a:extLst>
          </p:cNvPr>
          <p:cNvSpPr txBox="1"/>
          <p:nvPr/>
        </p:nvSpPr>
        <p:spPr>
          <a:xfrm>
            <a:off x="5046725" y="2545760"/>
            <a:ext cx="1143228" cy="200055"/>
          </a:xfrm>
          <a:prstGeom prst="rect">
            <a:avLst/>
          </a:prstGeom>
          <a:noFill/>
        </p:spPr>
        <p:txBody>
          <a:bodyPr wrap="square" rtlCol="0">
            <a:spAutoFit/>
          </a:bodyPr>
          <a:lstStyle/>
          <a:p>
            <a:r>
              <a:rPr lang="en-GB" sz="700" b="1" dirty="0"/>
              <a:t>2. In app advertising</a:t>
            </a:r>
          </a:p>
        </p:txBody>
      </p:sp>
      <p:pic>
        <p:nvPicPr>
          <p:cNvPr id="32" name="Picture 31">
            <a:extLst>
              <a:ext uri="{FF2B5EF4-FFF2-40B4-BE49-F238E27FC236}">
                <a16:creationId xmlns:a16="http://schemas.microsoft.com/office/drawing/2014/main" id="{3582B36B-5006-DF48-AFD8-09C098EFAE41}"/>
              </a:ext>
            </a:extLst>
          </p:cNvPr>
          <p:cNvPicPr>
            <a:picLocks noChangeAspect="1"/>
          </p:cNvPicPr>
          <p:nvPr/>
        </p:nvPicPr>
        <p:blipFill>
          <a:blip r:embed="rId9"/>
          <a:stretch>
            <a:fillRect/>
          </a:stretch>
        </p:blipFill>
        <p:spPr>
          <a:xfrm>
            <a:off x="5214834" y="1755308"/>
            <a:ext cx="721317" cy="443887"/>
          </a:xfrm>
          <a:prstGeom prst="rect">
            <a:avLst/>
          </a:prstGeom>
        </p:spPr>
      </p:pic>
      <p:sp>
        <p:nvSpPr>
          <p:cNvPr id="34" name="TextBox 33">
            <a:extLst>
              <a:ext uri="{FF2B5EF4-FFF2-40B4-BE49-F238E27FC236}">
                <a16:creationId xmlns:a16="http://schemas.microsoft.com/office/drawing/2014/main" id="{8B9D653B-C36D-0247-9A64-03C79CE98F85}"/>
              </a:ext>
            </a:extLst>
          </p:cNvPr>
          <p:cNvSpPr txBox="1"/>
          <p:nvPr/>
        </p:nvSpPr>
        <p:spPr>
          <a:xfrm>
            <a:off x="5002256" y="2201780"/>
            <a:ext cx="1143228" cy="200055"/>
          </a:xfrm>
          <a:prstGeom prst="rect">
            <a:avLst/>
          </a:prstGeom>
          <a:solidFill>
            <a:srgbClr val="99DFE3"/>
          </a:solidFill>
        </p:spPr>
        <p:txBody>
          <a:bodyPr wrap="square" rtlCol="0">
            <a:spAutoFit/>
          </a:bodyPr>
          <a:lstStyle/>
          <a:p>
            <a:r>
              <a:rPr lang="en-GB" sz="700" dirty="0"/>
              <a:t>User playing game</a:t>
            </a:r>
          </a:p>
        </p:txBody>
      </p:sp>
      <p:grpSp>
        <p:nvGrpSpPr>
          <p:cNvPr id="24" name="Group 23">
            <a:extLst>
              <a:ext uri="{FF2B5EF4-FFF2-40B4-BE49-F238E27FC236}">
                <a16:creationId xmlns:a16="http://schemas.microsoft.com/office/drawing/2014/main" id="{CDA07141-DD43-CD49-880C-1D2CE3493733}"/>
              </a:ext>
            </a:extLst>
          </p:cNvPr>
          <p:cNvGrpSpPr/>
          <p:nvPr/>
        </p:nvGrpSpPr>
        <p:grpSpPr>
          <a:xfrm>
            <a:off x="6145484" y="1629399"/>
            <a:ext cx="804625" cy="994185"/>
            <a:chOff x="6233021" y="1510033"/>
            <a:chExt cx="804625" cy="823040"/>
          </a:xfrm>
        </p:grpSpPr>
        <p:sp>
          <p:nvSpPr>
            <p:cNvPr id="35" name="Right Arrow 34">
              <a:extLst>
                <a:ext uri="{FF2B5EF4-FFF2-40B4-BE49-F238E27FC236}">
                  <a16:creationId xmlns:a16="http://schemas.microsoft.com/office/drawing/2014/main" id="{C0BBB2E4-4618-DC47-AB28-F6445ED904FC}"/>
                </a:ext>
              </a:extLst>
            </p:cNvPr>
            <p:cNvSpPr/>
            <p:nvPr/>
          </p:nvSpPr>
          <p:spPr bwMode="auto">
            <a:xfrm>
              <a:off x="6347344" y="1510033"/>
              <a:ext cx="595180" cy="823040"/>
            </a:xfrm>
            <a:prstGeom prst="rightArrow">
              <a:avLst/>
            </a:prstGeom>
            <a:solidFill>
              <a:srgbClr val="C00000"/>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pitchFamily="34" charset="0"/>
                <a:ea typeface="+mj-ea"/>
              </a:endParaRPr>
            </a:p>
          </p:txBody>
        </p:sp>
        <p:sp>
          <p:nvSpPr>
            <p:cNvPr id="36" name="TextBox 35">
              <a:extLst>
                <a:ext uri="{FF2B5EF4-FFF2-40B4-BE49-F238E27FC236}">
                  <a16:creationId xmlns:a16="http://schemas.microsoft.com/office/drawing/2014/main" id="{9D7B9DDB-17E6-9E42-9041-82BD10CA776D}"/>
                </a:ext>
              </a:extLst>
            </p:cNvPr>
            <p:cNvSpPr txBox="1"/>
            <p:nvPr/>
          </p:nvSpPr>
          <p:spPr>
            <a:xfrm>
              <a:off x="6233021" y="1712500"/>
              <a:ext cx="804625" cy="415498"/>
            </a:xfrm>
            <a:prstGeom prst="rect">
              <a:avLst/>
            </a:prstGeom>
            <a:noFill/>
          </p:spPr>
          <p:txBody>
            <a:bodyPr wrap="square" rtlCol="0">
              <a:spAutoFit/>
            </a:bodyPr>
            <a:lstStyle/>
            <a:p>
              <a:r>
                <a:rPr lang="en-GB" sz="700" dirty="0">
                  <a:solidFill>
                    <a:schemeClr val="bg1"/>
                  </a:solidFill>
                </a:rPr>
                <a:t>User wants more in-game currency</a:t>
              </a:r>
            </a:p>
          </p:txBody>
        </p:sp>
      </p:grpSp>
      <p:sp>
        <p:nvSpPr>
          <p:cNvPr id="41" name="TextBox 40">
            <a:extLst>
              <a:ext uri="{FF2B5EF4-FFF2-40B4-BE49-F238E27FC236}">
                <a16:creationId xmlns:a16="http://schemas.microsoft.com/office/drawing/2014/main" id="{79B8B7F8-BC69-8A4C-9954-054EFCFACF02}"/>
              </a:ext>
            </a:extLst>
          </p:cNvPr>
          <p:cNvSpPr txBox="1"/>
          <p:nvPr/>
        </p:nvSpPr>
        <p:spPr>
          <a:xfrm>
            <a:off x="6910682" y="1929742"/>
            <a:ext cx="696813" cy="307777"/>
          </a:xfrm>
          <a:prstGeom prst="rect">
            <a:avLst/>
          </a:prstGeom>
          <a:solidFill>
            <a:srgbClr val="99DFE3"/>
          </a:solidFill>
        </p:spPr>
        <p:txBody>
          <a:bodyPr wrap="square" rtlCol="0">
            <a:spAutoFit/>
          </a:bodyPr>
          <a:lstStyle/>
          <a:p>
            <a:r>
              <a:rPr lang="en-GB" sz="700" dirty="0"/>
              <a:t>User makes IAP</a:t>
            </a:r>
          </a:p>
        </p:txBody>
      </p:sp>
      <p:grpSp>
        <p:nvGrpSpPr>
          <p:cNvPr id="45" name="Group 44">
            <a:extLst>
              <a:ext uri="{FF2B5EF4-FFF2-40B4-BE49-F238E27FC236}">
                <a16:creationId xmlns:a16="http://schemas.microsoft.com/office/drawing/2014/main" id="{BAB55B26-5DB7-0349-9F4A-33B838A55001}"/>
              </a:ext>
            </a:extLst>
          </p:cNvPr>
          <p:cNvGrpSpPr/>
          <p:nvPr/>
        </p:nvGrpSpPr>
        <p:grpSpPr>
          <a:xfrm>
            <a:off x="7664657" y="1630054"/>
            <a:ext cx="804625" cy="949082"/>
            <a:chOff x="6233021" y="1510033"/>
            <a:chExt cx="804625" cy="823040"/>
          </a:xfrm>
        </p:grpSpPr>
        <p:sp>
          <p:nvSpPr>
            <p:cNvPr id="46" name="Right Arrow 45">
              <a:extLst>
                <a:ext uri="{FF2B5EF4-FFF2-40B4-BE49-F238E27FC236}">
                  <a16:creationId xmlns:a16="http://schemas.microsoft.com/office/drawing/2014/main" id="{908A0CE2-0CC8-8A44-B92A-BAB2160A2DDA}"/>
                </a:ext>
              </a:extLst>
            </p:cNvPr>
            <p:cNvSpPr/>
            <p:nvPr/>
          </p:nvSpPr>
          <p:spPr bwMode="auto">
            <a:xfrm>
              <a:off x="6347344" y="1510033"/>
              <a:ext cx="595180" cy="823040"/>
            </a:xfrm>
            <a:prstGeom prst="rightArrow">
              <a:avLst/>
            </a:prstGeom>
            <a:solidFill>
              <a:srgbClr val="C00000"/>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pitchFamily="34" charset="0"/>
                <a:ea typeface="+mj-ea"/>
              </a:endParaRPr>
            </a:p>
          </p:txBody>
        </p:sp>
        <p:sp>
          <p:nvSpPr>
            <p:cNvPr id="47" name="TextBox 46">
              <a:extLst>
                <a:ext uri="{FF2B5EF4-FFF2-40B4-BE49-F238E27FC236}">
                  <a16:creationId xmlns:a16="http://schemas.microsoft.com/office/drawing/2014/main" id="{EB75019D-77BC-184A-9ACE-69F351C0A602}"/>
                </a:ext>
              </a:extLst>
            </p:cNvPr>
            <p:cNvSpPr txBox="1"/>
            <p:nvPr/>
          </p:nvSpPr>
          <p:spPr>
            <a:xfrm>
              <a:off x="6233021" y="1712500"/>
              <a:ext cx="804625" cy="523220"/>
            </a:xfrm>
            <a:prstGeom prst="rect">
              <a:avLst/>
            </a:prstGeom>
            <a:noFill/>
          </p:spPr>
          <p:txBody>
            <a:bodyPr wrap="square" rtlCol="0">
              <a:spAutoFit/>
            </a:bodyPr>
            <a:lstStyle/>
            <a:p>
              <a:r>
                <a:rPr lang="en-GB" sz="700" dirty="0">
                  <a:solidFill>
                    <a:schemeClr val="bg1"/>
                  </a:solidFill>
                </a:rPr>
                <a:t>Publisher generates revenue from IAP</a:t>
              </a:r>
            </a:p>
          </p:txBody>
        </p:sp>
      </p:grpSp>
      <p:sp>
        <p:nvSpPr>
          <p:cNvPr id="48" name="TextBox 47">
            <a:extLst>
              <a:ext uri="{FF2B5EF4-FFF2-40B4-BE49-F238E27FC236}">
                <a16:creationId xmlns:a16="http://schemas.microsoft.com/office/drawing/2014/main" id="{29EDB0AA-936E-2740-BC2D-A7383E2EB2D6}"/>
              </a:ext>
            </a:extLst>
          </p:cNvPr>
          <p:cNvSpPr txBox="1"/>
          <p:nvPr/>
        </p:nvSpPr>
        <p:spPr>
          <a:xfrm>
            <a:off x="8583605" y="1940607"/>
            <a:ext cx="912349" cy="307777"/>
          </a:xfrm>
          <a:prstGeom prst="rect">
            <a:avLst/>
          </a:prstGeom>
          <a:solidFill>
            <a:srgbClr val="99DFE3"/>
          </a:solidFill>
        </p:spPr>
        <p:txBody>
          <a:bodyPr wrap="square" rtlCol="0">
            <a:spAutoFit/>
          </a:bodyPr>
          <a:lstStyle/>
          <a:p>
            <a:r>
              <a:rPr lang="en-GB" sz="700" dirty="0"/>
              <a:t>User gets in-game currency</a:t>
            </a:r>
          </a:p>
        </p:txBody>
      </p:sp>
      <p:sp>
        <p:nvSpPr>
          <p:cNvPr id="50" name="TextBox 49">
            <a:extLst>
              <a:ext uri="{FF2B5EF4-FFF2-40B4-BE49-F238E27FC236}">
                <a16:creationId xmlns:a16="http://schemas.microsoft.com/office/drawing/2014/main" id="{97311316-A811-F84B-8AC4-D776667AE906}"/>
              </a:ext>
            </a:extLst>
          </p:cNvPr>
          <p:cNvSpPr txBox="1"/>
          <p:nvPr/>
        </p:nvSpPr>
        <p:spPr>
          <a:xfrm>
            <a:off x="5020798" y="3191618"/>
            <a:ext cx="1143228" cy="200055"/>
          </a:xfrm>
          <a:prstGeom prst="rect">
            <a:avLst/>
          </a:prstGeom>
          <a:solidFill>
            <a:srgbClr val="99DFE3"/>
          </a:solidFill>
        </p:spPr>
        <p:txBody>
          <a:bodyPr wrap="square" rtlCol="0">
            <a:spAutoFit/>
          </a:bodyPr>
          <a:lstStyle/>
          <a:p>
            <a:r>
              <a:rPr lang="en-GB" sz="700" dirty="0"/>
              <a:t>User playing game</a:t>
            </a:r>
          </a:p>
        </p:txBody>
      </p:sp>
      <p:pic>
        <p:nvPicPr>
          <p:cNvPr id="51" name="Picture 50">
            <a:extLst>
              <a:ext uri="{FF2B5EF4-FFF2-40B4-BE49-F238E27FC236}">
                <a16:creationId xmlns:a16="http://schemas.microsoft.com/office/drawing/2014/main" id="{37D848DF-431E-AD44-B061-CDE01F6BB42A}"/>
              </a:ext>
            </a:extLst>
          </p:cNvPr>
          <p:cNvPicPr>
            <a:picLocks noChangeAspect="1"/>
          </p:cNvPicPr>
          <p:nvPr/>
        </p:nvPicPr>
        <p:blipFill>
          <a:blip r:embed="rId9"/>
          <a:stretch>
            <a:fillRect/>
          </a:stretch>
        </p:blipFill>
        <p:spPr>
          <a:xfrm>
            <a:off x="5215218" y="2748212"/>
            <a:ext cx="721317" cy="443887"/>
          </a:xfrm>
          <a:prstGeom prst="rect">
            <a:avLst/>
          </a:prstGeom>
        </p:spPr>
      </p:pic>
      <p:grpSp>
        <p:nvGrpSpPr>
          <p:cNvPr id="52" name="Group 51">
            <a:extLst>
              <a:ext uri="{FF2B5EF4-FFF2-40B4-BE49-F238E27FC236}">
                <a16:creationId xmlns:a16="http://schemas.microsoft.com/office/drawing/2014/main" id="{BB4FC855-7712-1C45-9FE6-55225EE959CA}"/>
              </a:ext>
            </a:extLst>
          </p:cNvPr>
          <p:cNvGrpSpPr/>
          <p:nvPr/>
        </p:nvGrpSpPr>
        <p:grpSpPr>
          <a:xfrm>
            <a:off x="6155084" y="2753242"/>
            <a:ext cx="804625" cy="994185"/>
            <a:chOff x="6233021" y="1510033"/>
            <a:chExt cx="804625" cy="823040"/>
          </a:xfrm>
        </p:grpSpPr>
        <p:sp>
          <p:nvSpPr>
            <p:cNvPr id="53" name="Right Arrow 52">
              <a:extLst>
                <a:ext uri="{FF2B5EF4-FFF2-40B4-BE49-F238E27FC236}">
                  <a16:creationId xmlns:a16="http://schemas.microsoft.com/office/drawing/2014/main" id="{3D75092A-3523-364A-A4CA-28E4B065342C}"/>
                </a:ext>
              </a:extLst>
            </p:cNvPr>
            <p:cNvSpPr/>
            <p:nvPr/>
          </p:nvSpPr>
          <p:spPr bwMode="auto">
            <a:xfrm>
              <a:off x="6347344" y="1510033"/>
              <a:ext cx="595180" cy="823040"/>
            </a:xfrm>
            <a:prstGeom prst="rightArrow">
              <a:avLst/>
            </a:prstGeom>
            <a:solidFill>
              <a:srgbClr val="C00000"/>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pitchFamily="34" charset="0"/>
                <a:ea typeface="+mj-ea"/>
              </a:endParaRPr>
            </a:p>
          </p:txBody>
        </p:sp>
        <p:sp>
          <p:nvSpPr>
            <p:cNvPr id="54" name="TextBox 53">
              <a:extLst>
                <a:ext uri="{FF2B5EF4-FFF2-40B4-BE49-F238E27FC236}">
                  <a16:creationId xmlns:a16="http://schemas.microsoft.com/office/drawing/2014/main" id="{369F3F06-2E01-8D44-A4F6-6AE036567B30}"/>
                </a:ext>
              </a:extLst>
            </p:cNvPr>
            <p:cNvSpPr txBox="1"/>
            <p:nvPr/>
          </p:nvSpPr>
          <p:spPr>
            <a:xfrm>
              <a:off x="6233021" y="1712500"/>
              <a:ext cx="804625" cy="415498"/>
            </a:xfrm>
            <a:prstGeom prst="rect">
              <a:avLst/>
            </a:prstGeom>
            <a:noFill/>
          </p:spPr>
          <p:txBody>
            <a:bodyPr wrap="square" rtlCol="0">
              <a:spAutoFit/>
            </a:bodyPr>
            <a:lstStyle/>
            <a:p>
              <a:r>
                <a:rPr lang="en-GB" sz="700" dirty="0">
                  <a:solidFill>
                    <a:schemeClr val="bg1"/>
                  </a:solidFill>
                </a:rPr>
                <a:t>User wants more in-game currency</a:t>
              </a:r>
            </a:p>
          </p:txBody>
        </p:sp>
      </p:grpSp>
      <p:sp>
        <p:nvSpPr>
          <p:cNvPr id="55" name="TextBox 54">
            <a:extLst>
              <a:ext uri="{FF2B5EF4-FFF2-40B4-BE49-F238E27FC236}">
                <a16:creationId xmlns:a16="http://schemas.microsoft.com/office/drawing/2014/main" id="{D1A81926-8B74-9D42-B453-355F928A607E}"/>
              </a:ext>
            </a:extLst>
          </p:cNvPr>
          <p:cNvSpPr txBox="1"/>
          <p:nvPr/>
        </p:nvSpPr>
        <p:spPr>
          <a:xfrm>
            <a:off x="6944174" y="3102741"/>
            <a:ext cx="696813" cy="523220"/>
          </a:xfrm>
          <a:prstGeom prst="rect">
            <a:avLst/>
          </a:prstGeom>
          <a:solidFill>
            <a:srgbClr val="99DFE3"/>
          </a:solidFill>
        </p:spPr>
        <p:txBody>
          <a:bodyPr wrap="square" rtlCol="0">
            <a:spAutoFit/>
          </a:bodyPr>
          <a:lstStyle/>
          <a:p>
            <a:r>
              <a:rPr lang="en-GB" sz="700" dirty="0"/>
              <a:t>User completes offer in an offer wall</a:t>
            </a:r>
          </a:p>
        </p:txBody>
      </p:sp>
      <p:grpSp>
        <p:nvGrpSpPr>
          <p:cNvPr id="56" name="Group 55">
            <a:extLst>
              <a:ext uri="{FF2B5EF4-FFF2-40B4-BE49-F238E27FC236}">
                <a16:creationId xmlns:a16="http://schemas.microsoft.com/office/drawing/2014/main" id="{A11CC936-3D85-FF4D-98D9-097A2241898A}"/>
              </a:ext>
            </a:extLst>
          </p:cNvPr>
          <p:cNvGrpSpPr/>
          <p:nvPr/>
        </p:nvGrpSpPr>
        <p:grpSpPr>
          <a:xfrm>
            <a:off x="7674257" y="2793525"/>
            <a:ext cx="804625" cy="949082"/>
            <a:chOff x="6233021" y="1510033"/>
            <a:chExt cx="804625" cy="823040"/>
          </a:xfrm>
        </p:grpSpPr>
        <p:sp>
          <p:nvSpPr>
            <p:cNvPr id="57" name="Right Arrow 56">
              <a:extLst>
                <a:ext uri="{FF2B5EF4-FFF2-40B4-BE49-F238E27FC236}">
                  <a16:creationId xmlns:a16="http://schemas.microsoft.com/office/drawing/2014/main" id="{3F8B7D37-2DDD-7C4F-9A29-A96D952989B2}"/>
                </a:ext>
              </a:extLst>
            </p:cNvPr>
            <p:cNvSpPr/>
            <p:nvPr/>
          </p:nvSpPr>
          <p:spPr bwMode="auto">
            <a:xfrm>
              <a:off x="6347344" y="1510033"/>
              <a:ext cx="595180" cy="823040"/>
            </a:xfrm>
            <a:prstGeom prst="rightArrow">
              <a:avLst/>
            </a:prstGeom>
            <a:solidFill>
              <a:srgbClr val="C00000"/>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pitchFamily="34" charset="0"/>
                <a:ea typeface="+mj-ea"/>
              </a:endParaRPr>
            </a:p>
          </p:txBody>
        </p:sp>
        <p:sp>
          <p:nvSpPr>
            <p:cNvPr id="58" name="TextBox 57">
              <a:extLst>
                <a:ext uri="{FF2B5EF4-FFF2-40B4-BE49-F238E27FC236}">
                  <a16:creationId xmlns:a16="http://schemas.microsoft.com/office/drawing/2014/main" id="{27C039F7-1B0D-F54D-9EF4-79C5EEC4C44A}"/>
                </a:ext>
              </a:extLst>
            </p:cNvPr>
            <p:cNvSpPr txBox="1"/>
            <p:nvPr/>
          </p:nvSpPr>
          <p:spPr>
            <a:xfrm>
              <a:off x="6233021" y="1712501"/>
              <a:ext cx="804625" cy="453734"/>
            </a:xfrm>
            <a:prstGeom prst="rect">
              <a:avLst/>
            </a:prstGeom>
            <a:noFill/>
          </p:spPr>
          <p:txBody>
            <a:bodyPr wrap="square" rtlCol="0">
              <a:spAutoFit/>
            </a:bodyPr>
            <a:lstStyle/>
            <a:p>
              <a:r>
                <a:rPr lang="en-GB" sz="700" dirty="0">
                  <a:solidFill>
                    <a:schemeClr val="bg1"/>
                  </a:solidFill>
                </a:rPr>
                <a:t>Publisher generates revenue from advertiser</a:t>
              </a:r>
            </a:p>
          </p:txBody>
        </p:sp>
      </p:grpSp>
      <p:sp>
        <p:nvSpPr>
          <p:cNvPr id="59" name="TextBox 58">
            <a:extLst>
              <a:ext uri="{FF2B5EF4-FFF2-40B4-BE49-F238E27FC236}">
                <a16:creationId xmlns:a16="http://schemas.microsoft.com/office/drawing/2014/main" id="{83CAD1CC-5645-024A-8192-EC09F39EAE6C}"/>
              </a:ext>
            </a:extLst>
          </p:cNvPr>
          <p:cNvSpPr txBox="1"/>
          <p:nvPr/>
        </p:nvSpPr>
        <p:spPr>
          <a:xfrm>
            <a:off x="8564980" y="3133362"/>
            <a:ext cx="912349" cy="307777"/>
          </a:xfrm>
          <a:prstGeom prst="rect">
            <a:avLst/>
          </a:prstGeom>
          <a:solidFill>
            <a:srgbClr val="99DFE3"/>
          </a:solidFill>
        </p:spPr>
        <p:txBody>
          <a:bodyPr wrap="square" rtlCol="0">
            <a:spAutoFit/>
          </a:bodyPr>
          <a:lstStyle/>
          <a:p>
            <a:r>
              <a:rPr lang="en-GB" sz="700" dirty="0"/>
              <a:t>User gets in-game currency</a:t>
            </a:r>
          </a:p>
        </p:txBody>
      </p:sp>
    </p:spTree>
    <p:custDataLst>
      <p:tags r:id="rId1"/>
    </p:custDataLst>
    <p:extLst>
      <p:ext uri="{BB962C8B-B14F-4D97-AF65-F5344CB8AC3E}">
        <p14:creationId xmlns:p14="http://schemas.microsoft.com/office/powerpoint/2010/main" val="1528620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gray">
          <a:xfrm>
            <a:off x="0" y="6281928"/>
            <a:ext cx="9906000" cy="576072"/>
          </a:xfrm>
          <a:prstGeom prst="rect">
            <a:avLst/>
          </a:prstGeom>
          <a:solidFill>
            <a:schemeClr val="bg1"/>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AU" sz="1400" b="0" i="0" u="none" strike="noStrike" cap="none" normalizeH="0" baseline="0" dirty="0">
              <a:ln>
                <a:noFill/>
              </a:ln>
              <a:solidFill>
                <a:schemeClr val="tx1"/>
              </a:solidFill>
              <a:effectLst/>
              <a:latin typeface="Arial" pitchFamily="34" charset="0"/>
              <a:ea typeface="+mj-ea"/>
            </a:endParaRPr>
          </a:p>
        </p:txBody>
      </p:sp>
      <p:sp>
        <p:nvSpPr>
          <p:cNvPr id="2" name="Rectangle 1"/>
          <p:cNvSpPr/>
          <p:nvPr/>
        </p:nvSpPr>
        <p:spPr bwMode="gray">
          <a:xfrm>
            <a:off x="0" y="356616"/>
            <a:ext cx="9906000" cy="146304"/>
          </a:xfrm>
          <a:prstGeom prst="rect">
            <a:avLst/>
          </a:prstGeom>
          <a:solidFill>
            <a:schemeClr val="bg1"/>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AU" sz="1400" b="0" i="0" u="none" strike="noStrike" cap="none" normalizeH="0" baseline="0" dirty="0">
              <a:ln>
                <a:noFill/>
              </a:ln>
              <a:solidFill>
                <a:schemeClr val="tx1"/>
              </a:solidFill>
              <a:effectLst/>
              <a:latin typeface="Arial" pitchFamily="34" charset="0"/>
              <a:ea typeface="+mj-ea"/>
            </a:endParaRPr>
          </a:p>
        </p:txBody>
      </p:sp>
      <p:sp>
        <p:nvSpPr>
          <p:cNvPr id="5" name="Rectangle 4"/>
          <p:cNvSpPr/>
          <p:nvPr/>
        </p:nvSpPr>
        <p:spPr bwMode="gray">
          <a:xfrm>
            <a:off x="124968" y="137160"/>
            <a:ext cx="4735830" cy="6586418"/>
          </a:xfrm>
          <a:prstGeom prst="rect">
            <a:avLst/>
          </a:prstGeom>
          <a:solidFill>
            <a:schemeClr val="bg1"/>
          </a:solidFill>
          <a:ln>
            <a:noFill/>
          </a:ln>
        </p:spPr>
        <p:txBody>
          <a:bodyPr wrap="square">
            <a:spAutoFit/>
          </a:bodyPr>
          <a:lstStyle/>
          <a:p>
            <a:pPr algn="l">
              <a:spcAft>
                <a:spcPts val="200"/>
              </a:spcAft>
            </a:pPr>
            <a:r>
              <a:rPr lang="en-AU" sz="600" dirty="0"/>
              <a:t>IRS Circular 230 Disclosure: Citigroup Inc. and its affiliates do not provide tax or legal advice. Any discussion of tax matters in these materials (i) is not intended or written to be used, and cannot be used or relied upon, by you for the purpose of avoiding any tax penalties and (ii) may have been written in connection with the "promotion or marketing" of any transaction contemplated hereby ("Transaction"). Accordingly, you should seek advice based on your particular circumstances from an independent tax advisor.</a:t>
            </a:r>
          </a:p>
          <a:p>
            <a:pPr algn="l">
              <a:spcAft>
                <a:spcPts val="200"/>
              </a:spcAft>
            </a:pPr>
            <a:r>
              <a:rPr lang="en-AU" sz="600" dirty="0"/>
              <a:t>In any instance where distribution of this communication is subject to the rules of the US Commodity Futures Trading Commission ("CFTC"), this communication constitutes an invitation to consider entering into a derivatives transaction under U.S. CFTC Regulations 1.71 and 23.605, where applicable, but is not a binding offer to buy/sell any financial instrument.</a:t>
            </a:r>
          </a:p>
          <a:p>
            <a:pPr algn="l">
              <a:spcAft>
                <a:spcPts val="200"/>
              </a:spcAft>
            </a:pPr>
            <a:r>
              <a:rPr lang="en-AU" sz="600" dirty="0"/>
              <a:t>Any terms set forth herein are intended for discussion purposes only and are subject to the final terms as set forth in separate definitive written agreements. This presentation is not a commitment to lend, syndicate a financing, underwrite or purchase securities, or commit capital nor does it obligate us to enter into such a commitment, nor are we acting as a fiduciary to you. By accepting this presentation, subject to applicable law or regulation, you agree to keep confidential the information contained herein and the existence of and proposed terms for any Transaction.</a:t>
            </a:r>
          </a:p>
          <a:p>
            <a:pPr algn="l">
              <a:spcAft>
                <a:spcPts val="200"/>
              </a:spcAft>
            </a:pPr>
            <a:r>
              <a:rPr lang="en-AU" sz="600" dirty="0"/>
              <a:t>Prior to entering into any Transaction, you should determine, without reliance upon us or our affiliates, the economic risks and merits (and independently determine that you are able to assume these risks) as well as the legal, tax and accounting characterizations and consequences of any such Transaction. In this regard, by accepting this presentation, you acknowledge that (a) we are not in the business of providing (and you are not relying on us for) legal, tax or accounting advice, (b) there may be legal, tax or accounting risks associated with any Transaction, (c) you should receive (and rely on) separate and qualified legal, tax and accounting advice and (d) you should apprise senior management in your organization as to such legal, tax and accounting advice (and any risks associated with any Transaction) and our disclaimer as to these matters. By acceptance of these materials, you and we hereby agree that from the commencement of discussions with respect to any Transaction, and notwithstanding any other provision in this presentation, we hereby confirm that no participant in any Transaction shall be limited from disclosing the U.S. tax treatment or U.S. tax structure of such Transaction.</a:t>
            </a:r>
          </a:p>
          <a:p>
            <a:pPr algn="l">
              <a:spcAft>
                <a:spcPts val="200"/>
              </a:spcAft>
            </a:pPr>
            <a:r>
              <a:rPr lang="en-AU" sz="600" dirty="0"/>
              <a:t>We are required to obtain, verify and record certain information that identifies each entity that enters into a formal business relationship with us. We will ask for your complete name, street address, and taxpayer ID number. We may also request corporate formation documents, or other forms of identification, to verify information provided.</a:t>
            </a:r>
          </a:p>
          <a:p>
            <a:pPr algn="l">
              <a:spcAft>
                <a:spcPts val="200"/>
              </a:spcAft>
            </a:pPr>
            <a:r>
              <a:rPr lang="en-AU" sz="600" dirty="0"/>
              <a:t>Any prices or levels contained herein are preliminary and indicative only and do not represent bids or offers. These indications are provided solely for your information and consideration, are subject to change at any time without notice and are not intended as a solicitation with respect to the purchase or sale of any instrument. The information contained in this presentation may include results of analyses from a quantitative model which represent potential future events that may or may not be realized, and is not a complete analysis of every material fact representing any product. Any estimates included herein constitute our judgment as of the date hereof and are subject to change without any notice. We and/or our affiliates may make a market in these instruments for our customers and for our own account. Accordingly, we may have a position in any such instrument at any time.</a:t>
            </a:r>
          </a:p>
          <a:p>
            <a:pPr algn="l">
              <a:spcAft>
                <a:spcPts val="200"/>
              </a:spcAft>
            </a:pPr>
            <a:r>
              <a:rPr lang="en-AU" sz="600" dirty="0"/>
              <a:t>Although this material may contain publicly available information about Citi corporate bond research, fixed income strategy or economic and market analysis, Citi policy (i) prohibits employees from offering, directly or indirectly, a favorable or negative research opinion or offering to change an opinion as consideration or inducement for the receipt of business or for compensation; and (ii) prohibits analysts from being compensated for specific recommendations or views contained in research reports. So as to reduce the potential for conflicts of interest, as well as to reduce any appearance of conflicts of interest, Citi has enacted policies and procedures designed to limit communications between its investment banking and research personnel to specifically prescribed circumstances.</a:t>
            </a:r>
          </a:p>
          <a:p>
            <a:pPr algn="l">
              <a:spcAft>
                <a:spcPts val="200"/>
              </a:spcAft>
            </a:pPr>
            <a:r>
              <a:rPr lang="en-AU" sz="600" dirty="0"/>
              <a:t>You acknowledge that neither any potential engagement of Citi nor Citi's performance thereunder nor any previous or existing relationship between you and Citi will be deemed to create any fiduciary relationship. You understand that Citi and its affiliates (together, the "Group") are engaged in a wide range of financial services and businesses (including investment management, financing, securities trading, corporate banking and research). Members of the Group and businesses within the Group generally act independently of each other, both for their own account and for the account of clients. Accordingly, there may be situations where parts of the Group and/or their clients either now have or may in the future have interests, or take actions, that may conflict with your interests. For example, the Group may, in the ordinary course of business, engage in trading in financial products or undertake other investments for their own account or on behalf of other clients, including, but not limited to, trading in or holding long, short or derivative positions in securities, loans or other financial products of your company or other entities connected with a transaction.</a:t>
            </a:r>
          </a:p>
          <a:p>
            <a:pPr algn="l">
              <a:spcAft>
                <a:spcPts val="200"/>
              </a:spcAft>
            </a:pPr>
            <a:r>
              <a:rPr lang="en-AU" sz="600" dirty="0"/>
              <a:t>In recognition of the foregoing, you agree that the Group is not required to restrict its activities as a result of any engagement, and that the Group may undertake any business activity without further consultation with or notification to you. The receipt by Citi of any confidential information from you shall not give rise to any fiduciary, equitable or contractual duties (including without limitation any duty of trust or confidence) that would prevent or restrict the Group from acting on behalf of other customers or for its own account.</a:t>
            </a:r>
          </a:p>
          <a:p>
            <a:pPr algn="l">
              <a:spcAft>
                <a:spcPts val="200"/>
              </a:spcAft>
            </a:pPr>
            <a:r>
              <a:rPr lang="en-AU" sz="600" b="1" dirty="0"/>
              <a:t>This presentation has been prepared by a representative of Citigroup Global Markets Australia Pty Limited (ABN 64 003 114 832 and AFSL 240992, "CGMA"), Citibank N.A. (ARBN 072 814 058) or an affiliate thereof. CGMA is not an Authorised Deposit-Taking Institution under the Banking Act 1959, nor is it regulated by the Australian Prudential Regulation Authority. CGMA is a Participant of the ASX Group and of Chi-X Australia Pty Ltd.</a:t>
            </a:r>
          </a:p>
          <a:p>
            <a:pPr algn="l">
              <a:spcAft>
                <a:spcPts val="200"/>
              </a:spcAft>
            </a:pPr>
            <a:r>
              <a:rPr lang="en-AU" sz="600" b="1" dirty="0"/>
              <a:t>Citibank, N.A. is incorporated in the United States of America and its principal regulators are the US Office of the Comptroller of the Currency and the Federal Reserve under US laws, which differ from Australian laws. It does not hold an Australian Financial Services Licence under the Corporations Act 2001 (C'th) as it enjoys the benefit of an exemption under ASIC Class Order CO 03/1101.</a:t>
            </a:r>
          </a:p>
          <a:p>
            <a:pPr algn="l">
              <a:spcAft>
                <a:spcPts val="200"/>
              </a:spcAft>
            </a:pPr>
            <a:r>
              <a:rPr lang="en-AU" sz="600" dirty="0"/>
              <a:t>© 2019 Citigroup Inc. All rights reserved. Citi and Citi and Arc Design are trademarks and service marks of Citigroup Inc. or its affiliates and are used and registered throughout the world.</a:t>
            </a:r>
          </a:p>
          <a:p>
            <a:pPr algn="l">
              <a:spcAft>
                <a:spcPts val="200"/>
              </a:spcAft>
            </a:pPr>
            <a:r>
              <a:rPr lang="en-AU" sz="600" dirty="0"/>
              <a:t>Citi believes that sustainability is good business practice. We work closely with our clients, peer financial institutions, NGOs and other partners to finance solutions to climate change, develop industry standards, reduce our own environmental footprint, and engage with stakeholders to advance shared learning and solutions. Citi’s Sustainable Progress strategy focuses on sustainability performance across three pillars: Environmental Finance; Environmental and Social Risk Management; and Operations and Supply Chain. Our cornerstone initiative is our $100 Billion Environmental Finance Goal – to lend, invest and facilitate $100 billion over 10 years to activities focused on environmental and climate solutions.</a:t>
            </a:r>
          </a:p>
        </p:txBody>
      </p:sp>
      <p:sp>
        <p:nvSpPr>
          <p:cNvPr id="3" name="Rectangle 2"/>
          <p:cNvSpPr/>
          <p:nvPr/>
        </p:nvSpPr>
        <p:spPr bwMode="gray">
          <a:xfrm>
            <a:off x="5000625" y="137160"/>
            <a:ext cx="4769104" cy="6586418"/>
          </a:xfrm>
          <a:prstGeom prst="rect">
            <a:avLst/>
          </a:prstGeom>
          <a:solidFill>
            <a:schemeClr val="bg1"/>
          </a:solidFill>
          <a:ln>
            <a:noFill/>
          </a:ln>
        </p:spPr>
        <p:txBody>
          <a:bodyPr wrap="square">
            <a:noAutofit/>
          </a:bodyPr>
          <a:lstStyle/>
          <a:p>
            <a:pPr algn="l">
              <a:spcAft>
                <a:spcPts val="300"/>
              </a:spcAft>
            </a:pPr>
            <a:r>
              <a:rPr lang="en-AU" sz="600" b="1" dirty="0"/>
              <a:t>ASIC Regulatory Guide 264  </a:t>
            </a:r>
            <a:r>
              <a:rPr lang="en-AU" sz="600" dirty="0"/>
              <a:t>The Australian Securities and Investments Commission (ASIC) has published Regulatory Guide 264 (Sell Side Research): https://asic.gov.au/regulatory-resources/find-a-document/regulatory-guides/rg-264-sell-side-research/ (</a:t>
            </a:r>
            <a:r>
              <a:rPr lang="en-AU" sz="600" b="1" dirty="0"/>
              <a:t>RG 264</a:t>
            </a:r>
            <a:r>
              <a:rPr lang="en-AU" sz="600" dirty="0"/>
              <a:t>) which provides guidance on how an Australian Financial Service Licensee (in this case Citi) must manage conflicts of interest and handle inside information as it relates to research analysts and sell-side research. </a:t>
            </a:r>
          </a:p>
          <a:p>
            <a:pPr algn="l">
              <a:spcAft>
                <a:spcPts val="300"/>
              </a:spcAft>
            </a:pPr>
            <a:r>
              <a:rPr lang="en-AU" sz="600" b="1" dirty="0"/>
              <a:t>Purpose</a:t>
            </a:r>
            <a:r>
              <a:rPr lang="en-AU" sz="600" dirty="0"/>
              <a:t>: This document contains important notices (</a:t>
            </a:r>
            <a:r>
              <a:rPr lang="en-AU" sz="600" b="1" dirty="0"/>
              <a:t>Notices</a:t>
            </a:r>
            <a:r>
              <a:rPr lang="en-AU" sz="600" dirty="0"/>
              <a:t>) that Citi is required to provide to an Issuer of financial products (</a:t>
            </a:r>
            <a:r>
              <a:rPr lang="en-AU" sz="600" b="1" dirty="0"/>
              <a:t>Issuer</a:t>
            </a:r>
            <a:r>
              <a:rPr lang="en-AU" sz="600" dirty="0"/>
              <a:t>) in connection with a potential initial public offering (</a:t>
            </a:r>
            <a:r>
              <a:rPr lang="en-AU" sz="600" b="1" dirty="0"/>
              <a:t>IPO</a:t>
            </a:r>
            <a:r>
              <a:rPr lang="en-AU" sz="600" dirty="0"/>
              <a:t>) under RG 264.  The Issuer is strongly recommended to seek its own legal advice on interpreting, applying and complying with RG 264 on its IPO.</a:t>
            </a:r>
          </a:p>
          <a:p>
            <a:pPr algn="l">
              <a:spcAft>
                <a:spcPts val="300"/>
              </a:spcAft>
            </a:pPr>
            <a:r>
              <a:rPr lang="en-AU" sz="600" b="1" dirty="0"/>
              <a:t>The Issuer is hereby notified in writing by Citi (providing this document) that:</a:t>
            </a:r>
            <a:endParaRPr lang="en-AU" sz="600" dirty="0"/>
          </a:p>
          <a:p>
            <a:pPr lvl="0" algn="l">
              <a:spcAft>
                <a:spcPts val="300"/>
              </a:spcAft>
            </a:pPr>
            <a:r>
              <a:rPr lang="en-AU" sz="600" b="1" dirty="0"/>
              <a:t>Research policy</a:t>
            </a:r>
            <a:r>
              <a:rPr lang="en-AU" sz="600" dirty="0"/>
              <a:t>: Citi has a policy on the independence of research and of their analysts. This policy is available from Citi’s website (a summary is also attached in this document).  Please read it carefully. The Issuer can contact Citi to obtain more information on how relevant sections of the policy can be accessed;  </a:t>
            </a:r>
          </a:p>
          <a:p>
            <a:pPr lvl="0" algn="l">
              <a:spcAft>
                <a:spcPts val="300"/>
              </a:spcAft>
            </a:pPr>
            <a:r>
              <a:rPr lang="en-AU" sz="600" b="1" dirty="0"/>
              <a:t>No inducements</a:t>
            </a:r>
            <a:r>
              <a:rPr lang="en-AU" sz="600" dirty="0"/>
              <a:t>: The Issuer and its advisers must not at any time seek to induce from Citi or its research analyst any commitment to initiate research coverage, or a promise of favourable research, or a particular research rating or recommendation, or any specific research content;  </a:t>
            </a:r>
          </a:p>
          <a:p>
            <a:pPr lvl="0" algn="l">
              <a:spcAft>
                <a:spcPts val="300"/>
              </a:spcAft>
            </a:pPr>
            <a:r>
              <a:rPr lang="en-AU" sz="600" b="1" dirty="0"/>
              <a:t>No pressure</a:t>
            </a:r>
            <a:r>
              <a:rPr lang="en-AU" sz="600" dirty="0"/>
              <a:t>: The Issuer must not at any time place pressure on Citi’s research analyst or otherwise seek to influence the research views of the analyst; </a:t>
            </a:r>
          </a:p>
          <a:p>
            <a:pPr lvl="0" algn="l">
              <a:spcAft>
                <a:spcPts val="300"/>
              </a:spcAft>
            </a:pPr>
            <a:r>
              <a:rPr lang="en-AU" sz="600" b="1" dirty="0"/>
              <a:t>No valuation information</a:t>
            </a:r>
            <a:r>
              <a:rPr lang="en-AU" sz="600" dirty="0"/>
              <a:t>: The Issuer and its advisers must not at any time ask Citi’s research analyst for their views on valuation information of a company or asset that may be the subject of the IPO, or express or pass on any views on valuation information to Citi’s research analyst in any interactions with the analyst. </a:t>
            </a:r>
          </a:p>
          <a:p>
            <a:pPr algn="l">
              <a:spcAft>
                <a:spcPts val="300"/>
              </a:spcAft>
            </a:pPr>
            <a:r>
              <a:rPr lang="en-AU" sz="600" dirty="0"/>
              <a:t>The term "</a:t>
            </a:r>
            <a:r>
              <a:rPr lang="en-AU" sz="600" b="1" dirty="0"/>
              <a:t>valuation information</a:t>
            </a:r>
            <a:r>
              <a:rPr lang="en-AU" sz="600" dirty="0"/>
              <a:t>" includes information relating to the valuation or likely valuation of a company or asset that may be the subject of the IPO. This includes the valuation methodology and reason for its selection (including alternatives considered), the peer group comparable listed companies, appropriate valuation metrics and multiples, discount rates and growth assumptions, financial information (including forecasts) relating to the company, the indicative valuation calculations and range, the price target or recommendation.</a:t>
            </a:r>
          </a:p>
          <a:p>
            <a:pPr algn="l">
              <a:spcAft>
                <a:spcPts val="300"/>
              </a:spcAft>
            </a:pPr>
            <a:r>
              <a:rPr lang="en-AU" sz="600" b="1" dirty="0"/>
              <a:t>Summary</a:t>
            </a:r>
            <a:r>
              <a:rPr lang="en-US" sz="600" b="1" dirty="0"/>
              <a:t> of Citi Research Independence Policy</a:t>
            </a:r>
          </a:p>
          <a:p>
            <a:pPr marL="171450" indent="-171450" algn="l">
              <a:spcBef>
                <a:spcPts val="0"/>
              </a:spcBef>
              <a:spcAft>
                <a:spcPts val="300"/>
              </a:spcAft>
              <a:buFont typeface="Arial" panose="020B0604020202020204" pitchFamily="34" charset="0"/>
              <a:buChar char="•"/>
            </a:pPr>
            <a:r>
              <a:rPr lang="en-AU" sz="600" dirty="0"/>
              <a:t>Citi Research is a separate business unit within Citi’s Institutional Clients Group (ICG) and operates independently from businesses within ICG, including Corporate and Investment Bank (CIB). </a:t>
            </a:r>
          </a:p>
          <a:p>
            <a:pPr marL="171450" indent="-171450" algn="l">
              <a:spcBef>
                <a:spcPts val="0"/>
              </a:spcBef>
              <a:spcAft>
                <a:spcPts val="300"/>
              </a:spcAft>
              <a:buFont typeface="Arial" panose="020B0604020202020204" pitchFamily="34" charset="0"/>
              <a:buChar char="•"/>
            </a:pPr>
            <a:r>
              <a:rPr lang="en-AU" sz="600" dirty="0"/>
              <a:t>Citi Research and CIB are physically separated to prevent the intentional and unintentional flow of information.  </a:t>
            </a:r>
          </a:p>
          <a:p>
            <a:pPr marL="171450" indent="-171450" algn="l">
              <a:spcBef>
                <a:spcPts val="0"/>
              </a:spcBef>
              <a:spcAft>
                <a:spcPts val="300"/>
              </a:spcAft>
              <a:buFont typeface="Arial" panose="020B0604020202020204" pitchFamily="34" charset="0"/>
              <a:buChar char="•"/>
            </a:pPr>
            <a:r>
              <a:rPr lang="en-AU" sz="600" dirty="0"/>
              <a:t>The views of Research Analysts must be their own personal views and truly held opinions for which they have a reasonable basis.</a:t>
            </a:r>
          </a:p>
          <a:p>
            <a:pPr marL="171450" indent="-171450" algn="l">
              <a:spcBef>
                <a:spcPts val="0"/>
              </a:spcBef>
              <a:spcAft>
                <a:spcPts val="300"/>
              </a:spcAft>
              <a:buFont typeface="Arial" panose="020B0604020202020204" pitchFamily="34" charset="0"/>
              <a:buChar char="•"/>
            </a:pPr>
            <a:r>
              <a:rPr lang="en-AU" sz="600" dirty="0"/>
              <a:t>All Citi Research reports must carry a certification from the research analyst that the views expressed accurately reflect the analyst's personal views and that no part of their compensation was, is or will be directly or indirectly related to the specific recommendation(s) or view(s) in that report.</a:t>
            </a:r>
          </a:p>
          <a:p>
            <a:pPr marL="171450" indent="-171450" algn="l">
              <a:spcBef>
                <a:spcPts val="0"/>
              </a:spcBef>
              <a:spcAft>
                <a:spcPts val="300"/>
              </a:spcAft>
              <a:buFont typeface="Arial" panose="020B0604020202020204" pitchFamily="34" charset="0"/>
              <a:buChar char="•"/>
            </a:pPr>
            <a:r>
              <a:rPr lang="en-AU" sz="600" dirty="0"/>
              <a:t>Compensation of Citi Research analysts is structured to align the interests of research analysts with Citi Research's investing clients and to avoid any incentive inconsistent with the provision of impartial research. As such, compensation of research analysts is determined exclusively by Citi Research management and Citi's senior management and is not linked to specific transactions or recommendations.</a:t>
            </a:r>
          </a:p>
          <a:p>
            <a:pPr marL="171450" indent="-171450" algn="l">
              <a:spcBef>
                <a:spcPts val="0"/>
              </a:spcBef>
              <a:spcAft>
                <a:spcPts val="300"/>
              </a:spcAft>
              <a:buFont typeface="Arial" panose="020B0604020202020204" pitchFamily="34" charset="0"/>
              <a:buChar char="•"/>
            </a:pPr>
            <a:r>
              <a:rPr lang="en-AU" sz="600" dirty="0"/>
              <a:t>CIB has no input into the Citi Research budget and/or the allocation of Citi Research expenses, though revenues and results of the firm as a whole may be considered.</a:t>
            </a:r>
          </a:p>
          <a:p>
            <a:pPr marL="171450" indent="-171450" algn="l">
              <a:spcBef>
                <a:spcPts val="0"/>
              </a:spcBef>
              <a:spcAft>
                <a:spcPts val="300"/>
              </a:spcAft>
              <a:buFont typeface="Arial" panose="020B0604020202020204" pitchFamily="34" charset="0"/>
              <a:buChar char="•"/>
            </a:pPr>
            <a:r>
              <a:rPr lang="en-AU" sz="600" dirty="0"/>
              <a:t>Citi Research analysts are not permitted to participate in efforts to solicit investment banking business or to participate in any pitches to prospective CIB clients.</a:t>
            </a:r>
          </a:p>
          <a:p>
            <a:pPr marL="171450" indent="-171450" algn="l">
              <a:spcBef>
                <a:spcPts val="0"/>
              </a:spcBef>
              <a:spcAft>
                <a:spcPts val="300"/>
              </a:spcAft>
              <a:buFont typeface="Arial" panose="020B0604020202020204" pitchFamily="34" charset="0"/>
              <a:buChar char="•"/>
            </a:pPr>
            <a:r>
              <a:rPr lang="en-AU" sz="600" dirty="0"/>
              <a:t>Interactions between Citi Research and CIB are permitted only if they do not compromise Citi's commitment to research independence.</a:t>
            </a:r>
          </a:p>
          <a:p>
            <a:pPr marL="171450" indent="-171450" algn="l">
              <a:spcBef>
                <a:spcPts val="0"/>
              </a:spcBef>
              <a:spcAft>
                <a:spcPts val="300"/>
              </a:spcAft>
              <a:buFont typeface="Arial" panose="020B0604020202020204" pitchFamily="34" charset="0"/>
              <a:buChar char="•"/>
            </a:pPr>
            <a:r>
              <a:rPr lang="en-AU" sz="600" dirty="0"/>
              <a:t>Citi Research management makes research coverage decisions independently without any input from CIB.</a:t>
            </a:r>
          </a:p>
          <a:p>
            <a:pPr marL="171450" indent="-171450" algn="l">
              <a:spcBef>
                <a:spcPts val="0"/>
              </a:spcBef>
              <a:spcAft>
                <a:spcPts val="300"/>
              </a:spcAft>
              <a:buFont typeface="Arial" panose="020B0604020202020204" pitchFamily="34" charset="0"/>
              <a:buChar char="•"/>
            </a:pPr>
            <a:r>
              <a:rPr lang="en-AU" sz="600" dirty="0"/>
              <a:t>Citi Research intends to provide coverage for all equity securities underwritten by Citi. Notwithstanding the foregoing, Research Management will have final discretion and responsibility with respect to all coverage decisions including taking into account, among other things, whether sufficient capacity exists to provide coverage.</a:t>
            </a:r>
          </a:p>
          <a:p>
            <a:pPr marL="171450" indent="-171450" algn="l">
              <a:spcBef>
                <a:spcPts val="0"/>
              </a:spcBef>
              <a:spcAft>
                <a:spcPts val="300"/>
              </a:spcAft>
              <a:buFont typeface="Arial" panose="020B0604020202020204" pitchFamily="34" charset="0"/>
              <a:buChar char="•"/>
            </a:pPr>
            <a:r>
              <a:rPr lang="en-AU" sz="600" dirty="0"/>
              <a:t>Non-research personnel must never attempt to influence a research analyst's rating or opinion or any other contents of a research publication.</a:t>
            </a:r>
          </a:p>
          <a:p>
            <a:pPr marL="171450" indent="-171450" algn="l">
              <a:spcBef>
                <a:spcPts val="0"/>
              </a:spcBef>
              <a:spcAft>
                <a:spcPts val="300"/>
              </a:spcAft>
              <a:buFont typeface="Arial" panose="020B0604020202020204" pitchFamily="34" charset="0"/>
              <a:buChar char="•"/>
            </a:pPr>
            <a:r>
              <a:rPr lang="en-AU" sz="600" dirty="0"/>
              <a:t>Neither Citi Research nor any non-Citi Research personnel may offer or accept any inducement to produce favourable research or a specific rating or price target.</a:t>
            </a:r>
          </a:p>
          <a:p>
            <a:pPr marL="171450" indent="-171450" algn="l">
              <a:spcBef>
                <a:spcPts val="0"/>
              </a:spcBef>
              <a:spcAft>
                <a:spcPts val="300"/>
              </a:spcAft>
              <a:buFont typeface="Arial" panose="020B0604020202020204" pitchFamily="34" charset="0"/>
              <a:buChar char="•"/>
            </a:pPr>
            <a:r>
              <a:rPr lang="en-AU" sz="600" dirty="0"/>
              <a:t>Personal investment activities of Citi Research analysts and other Citi employees are regulated by our Compliance function to prevent conflicts of interest arising between the publication of research and personal investment activity.</a:t>
            </a:r>
          </a:p>
          <a:p>
            <a:pPr marL="171450" lvl="0" indent="-171450" algn="l">
              <a:spcBef>
                <a:spcPts val="0"/>
              </a:spcBef>
              <a:spcAft>
                <a:spcPts val="300"/>
              </a:spcAft>
              <a:buFont typeface="Arial" panose="020B0604020202020204" pitchFamily="34" charset="0"/>
              <a:buChar char="•"/>
            </a:pPr>
            <a:r>
              <a:rPr lang="en-AU" sz="600" dirty="0"/>
              <a:t>For important disclosures regarding Citi Research, including disclosures with respect to any issuers, please refer to the Citi Research disclosure website at </a:t>
            </a:r>
            <a:r>
              <a:rPr lang="en-US" sz="600" dirty="0"/>
              <a:t>https://www.citivelocity.com/cvr/eppublic/citi_research_disclosures</a:t>
            </a:r>
            <a:endParaRPr lang="en-AU" sz="600" dirty="0"/>
          </a:p>
        </p:txBody>
      </p:sp>
      <p:sp>
        <p:nvSpPr>
          <p:cNvPr id="7" name="Rectangle 6"/>
          <p:cNvSpPr/>
          <p:nvPr>
            <p:custDataLst>
              <p:tags r:id="rId2"/>
            </p:custDataLst>
          </p:nvPr>
        </p:nvSpPr>
        <p:spPr bwMode="auto">
          <a:xfrm>
            <a:off x="165100" y="664718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r>
              <a:rPr kumimoji="0" lang="en-AU" sz="800" i="0" u="none" strike="noStrike" cap="none" normalizeH="0" baseline="0" dirty="0">
                <a:ln>
                  <a:noFill/>
                </a:ln>
                <a:solidFill>
                  <a:srgbClr val="53565A"/>
                </a:solidFill>
                <a:effectLst/>
                <a:latin typeface="Arial" pitchFamily="34" charset="0"/>
                <a:ea typeface="+mj-ea"/>
              </a:rPr>
              <a:t>2</a:t>
            </a:r>
          </a:p>
        </p:txBody>
      </p:sp>
    </p:spTree>
    <p:custDataLst>
      <p:tags r:id="rId1"/>
    </p:custDataLst>
    <p:extLst>
      <p:ext uri="{BB962C8B-B14F-4D97-AF65-F5344CB8AC3E}">
        <p14:creationId xmlns:p14="http://schemas.microsoft.com/office/powerpoint/2010/main" val="37630230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SB" val="CitiLogo"/>
</p:tagLst>
</file>

<file path=ppt/tags/tag2.xml><?xml version="1.0" encoding="utf-8"?>
<p:tagLst xmlns:a="http://schemas.openxmlformats.org/drawingml/2006/main" xmlns:r="http://schemas.openxmlformats.org/officeDocument/2006/relationships" xmlns:p="http://schemas.openxmlformats.org/presentationml/2006/main">
  <p:tag name="SSB" val="CitiLogo"/>
</p:tagLst>
</file>

<file path=ppt/tags/tag3.xml><?xml version="1.0" encoding="utf-8"?>
<p:tagLst xmlns:a="http://schemas.openxmlformats.org/drawingml/2006/main" xmlns:r="http://schemas.openxmlformats.org/officeDocument/2006/relationships" xmlns:p="http://schemas.openxmlformats.org/presentationml/2006/main">
  <p:tag name="LAYOUT" val="ppLayoutTitle"/>
</p:tagLst>
</file>

<file path=ppt/tags/tag4.xml><?xml version="1.0" encoding="utf-8"?>
<p:tagLst xmlns:a="http://schemas.openxmlformats.org/drawingml/2006/main" xmlns:r="http://schemas.openxmlformats.org/officeDocument/2006/relationships" xmlns:p="http://schemas.openxmlformats.org/presentationml/2006/main">
  <p:tag name="LAYOUT" val="ppLayoutObject"/>
</p:tagLst>
</file>

<file path=ppt/tags/tag5.xml><?xml version="1.0" encoding="utf-8"?>
<p:tagLst xmlns:a="http://schemas.openxmlformats.org/drawingml/2006/main" xmlns:r="http://schemas.openxmlformats.org/officeDocument/2006/relationships" xmlns:p="http://schemas.openxmlformats.org/presentationml/2006/main">
  <p:tag name="SSB" val="PageNbr"/>
</p:tagLst>
</file>

<file path=ppt/tags/tag6.xml><?xml version="1.0" encoding="utf-8"?>
<p:tagLst xmlns:a="http://schemas.openxmlformats.org/drawingml/2006/main" xmlns:r="http://schemas.openxmlformats.org/officeDocument/2006/relationships" xmlns:p="http://schemas.openxmlformats.org/presentationml/2006/main">
  <p:tag name="SSB" val="txtPageMessage"/>
</p:tagLst>
</file>

<file path=ppt/tags/tag7.xml><?xml version="1.0" encoding="utf-8"?>
<p:tagLst xmlns:a="http://schemas.openxmlformats.org/drawingml/2006/main" xmlns:r="http://schemas.openxmlformats.org/officeDocument/2006/relationships" xmlns:p="http://schemas.openxmlformats.org/presentationml/2006/main">
  <p:tag name="LAYOUT" val="ppLayoutTwoObjects"/>
</p:tagLst>
</file>

<file path=ppt/tags/tag8.xml><?xml version="1.0" encoding="utf-8"?>
<p:tagLst xmlns:a="http://schemas.openxmlformats.org/drawingml/2006/main" xmlns:r="http://schemas.openxmlformats.org/officeDocument/2006/relationships" xmlns:p="http://schemas.openxmlformats.org/presentationml/2006/main">
  <p:tag name="SSB" val="PageNbr"/>
</p:tagLst>
</file>

<file path=ppt/theme/theme1.xml><?xml version="1.0" encoding="utf-8"?>
<a:theme xmlns:a="http://schemas.openxmlformats.org/drawingml/2006/main" name="ICG_Pres(A4)">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10.xml><?xml version="1.0" encoding="utf-8"?>
<a:theme xmlns:a="http://schemas.openxmlformats.org/drawingml/2006/main" name="187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Pres (A4)">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Citi Cyan Tint (20%)">
      <a:srgbClr val="CCF2FC"/>
    </a:custClr>
    <a:custClr name="Citi Light Gray Tint (20%)">
      <a:srgbClr val="EAEBEB"/>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Burnt Orange">
      <a:srgbClr val="CB6015"/>
    </a:custClr>
  </a:custClrLst>
</a:theme>
</file>

<file path=ppt/theme/theme11.xml><?xml version="1.0" encoding="utf-8"?>
<a:theme xmlns:a="http://schemas.openxmlformats.org/drawingml/2006/main" name="64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12.xml><?xml version="1.0" encoding="utf-8"?>
<a:theme xmlns:a="http://schemas.openxmlformats.org/drawingml/2006/main" name="ICG_Pres (Letter)">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13.xml><?xml version="1.0" encoding="utf-8"?>
<a:theme xmlns:a="http://schemas.openxmlformats.org/drawingml/2006/main" name="22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Pres (A4)">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Citi Cyan Tint (20%)">
      <a:srgbClr val="CCF2FC"/>
    </a:custClr>
    <a:custClr name="Citi Light Gray Tint (20%)">
      <a:srgbClr val="EAEBEB"/>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Burnt Orange">
      <a:srgbClr val="CB6015"/>
    </a:custClr>
  </a:custClrLst>
</a:theme>
</file>

<file path=ppt/theme/theme14.xml><?xml version="1.0" encoding="utf-8"?>
<a:theme xmlns:a="http://schemas.openxmlformats.org/drawingml/2006/main" name="172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Pres (A4)">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Citi Cyan Tint (20%)">
      <a:srgbClr val="CCF2FC"/>
    </a:custClr>
    <a:custClr name="Citi Light Gray Tint (20%)">
      <a:srgbClr val="EAEBEB"/>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Burnt Orange">
      <a:srgbClr val="CB6015"/>
    </a:custClr>
  </a:custClrLst>
</a:theme>
</file>

<file path=ppt/theme/theme15.xml><?xml version="1.0" encoding="utf-8"?>
<a:theme xmlns:a="http://schemas.openxmlformats.org/drawingml/2006/main" name="3_ICG_Pres(A4)">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16.xml><?xml version="1.0" encoding="utf-8"?>
<a:theme xmlns:a="http://schemas.openxmlformats.org/drawingml/2006/main" name="174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17.xml><?xml version="1.0" encoding="utf-8"?>
<a:theme xmlns:a="http://schemas.openxmlformats.org/drawingml/2006/main" name="2_ICG_Pres (Letter)">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18.xml><?xml version="1.0" encoding="utf-8"?>
<a:theme xmlns:a="http://schemas.openxmlformats.org/drawingml/2006/main" name="4_ICG_Pres(A4)">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19.xml><?xml version="1.0" encoding="utf-8"?>
<a:theme xmlns:a="http://schemas.openxmlformats.org/drawingml/2006/main" name="6_ICG_Pres(A4)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1_ICG_Pres(A4)">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0.xml><?xml version="1.0" encoding="utf-8"?>
<a:theme xmlns:a="http://schemas.openxmlformats.org/drawingml/2006/main" name="7_ICG_Pres(A4)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1.xml><?xml version="1.0" encoding="utf-8"?>
<a:theme xmlns:a="http://schemas.openxmlformats.org/drawingml/2006/main" name="3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Pres (A4)">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Citi Cyan Tint (20%)">
      <a:srgbClr val="CCF2FC"/>
    </a:custClr>
    <a:custClr name="Citi Light Gray Tint (20%)">
      <a:srgbClr val="EAEBEB"/>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Burnt Orange">
      <a:srgbClr val="CB6015"/>
    </a:custClr>
  </a:custClrLst>
</a:theme>
</file>

<file path=ppt/theme/theme22.xml><?xml version="1.0" encoding="utf-8"?>
<a:theme xmlns:a="http://schemas.openxmlformats.org/drawingml/2006/main" name="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3.xml><?xml version="1.0" encoding="utf-8"?>
<a:theme xmlns:a="http://schemas.openxmlformats.org/drawingml/2006/main" name="1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4.xml><?xml version="1.0" encoding="utf-8"?>
<a:theme xmlns:a="http://schemas.openxmlformats.org/drawingml/2006/main" name="ICG_Pres(A4) CIB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5.xml><?xml version="1.0" encoding="utf-8"?>
<a:theme xmlns:a="http://schemas.openxmlformats.org/drawingml/2006/main" name="4_ICG_Pres (A4)">
  <a:themeElements>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fontScheme name="2_ICG_Pres (A4)">
      <a:majorFont>
        <a:latin typeface="Arial"/>
        <a:ea typeface="STKaiti"/>
        <a:cs typeface="Geneva"/>
      </a:majorFont>
      <a:minorFont>
        <a:latin typeface="Arial"/>
        <a:ea typeface="STKaiti"/>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1400" b="0" i="0" u="none" strike="noStrike" cap="none" normalizeH="0" baseline="0" smtClean="0">
            <a:ln>
              <a:noFill/>
            </a:ln>
            <a:solidFill>
              <a:schemeClr val="tx1"/>
            </a:solidFill>
            <a:effectLst/>
            <a:latin typeface="Arial" pitchFamily="34" charset="0"/>
            <a:ea typeface="STKaiti" pitchFamily="2" charset="-122"/>
            <a:cs typeface="Geneva"/>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1400" b="0" i="0" u="none" strike="noStrike" cap="none" normalizeH="0" baseline="0" smtClean="0">
            <a:ln>
              <a:noFill/>
            </a:ln>
            <a:solidFill>
              <a:schemeClr val="tx1"/>
            </a:solidFill>
            <a:effectLst/>
            <a:latin typeface="Arial" pitchFamily="34" charset="0"/>
            <a:ea typeface="STKaiti" pitchFamily="2" charset="-122"/>
            <a:cs typeface="Geneva"/>
          </a:defRPr>
        </a:defPPr>
      </a:lstStyle>
    </a:lnDef>
  </a:objectDefaults>
  <a:extraClrSchemeLst>
    <a:extraClrScheme>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8_ICG_Pres(A4)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7.xml><?xml version="1.0" encoding="utf-8"?>
<a:theme xmlns:a="http://schemas.openxmlformats.org/drawingml/2006/main" name="1_ICG_Pres (Letter)">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8.xml><?xml version="1.0" encoding="utf-8"?>
<a:theme xmlns:a="http://schemas.openxmlformats.org/drawingml/2006/main" name="9_ICG_Pres(A4)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9.xml><?xml version="1.0" encoding="utf-8"?>
<a:theme xmlns:a="http://schemas.openxmlformats.org/drawingml/2006/main" name="7_ICG_Pres (A4)">
  <a:themeElements>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fontScheme name="2_ICG_Pres (A4)">
      <a:majorFont>
        <a:latin typeface="Arial"/>
        <a:ea typeface="STKaiti"/>
        <a:cs typeface="Geneva"/>
      </a:majorFont>
      <a:minorFont>
        <a:latin typeface="Arial"/>
        <a:ea typeface="STKaiti"/>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1400" b="0" i="0" u="none" strike="noStrike" cap="none" normalizeH="0" baseline="0" smtClean="0">
            <a:ln>
              <a:noFill/>
            </a:ln>
            <a:solidFill>
              <a:schemeClr val="tx1"/>
            </a:solidFill>
            <a:effectLst/>
            <a:latin typeface="Arial" pitchFamily="34" charset="0"/>
            <a:ea typeface="STKaiti" pitchFamily="2" charset="-122"/>
            <a:cs typeface="Geneva"/>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1400" b="0" i="0" u="none" strike="noStrike" cap="none" normalizeH="0" baseline="0" smtClean="0">
            <a:ln>
              <a:noFill/>
            </a:ln>
            <a:solidFill>
              <a:schemeClr val="tx1"/>
            </a:solidFill>
            <a:effectLst/>
            <a:latin typeface="Arial" pitchFamily="34" charset="0"/>
            <a:ea typeface="STKaiti" pitchFamily="2" charset="-122"/>
            <a:cs typeface="Geneva"/>
          </a:defRPr>
        </a:defPPr>
      </a:lstStyle>
    </a:lnDef>
  </a:objectDefaults>
  <a:extraClrSchemeLst>
    <a:extraClrScheme>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ICG_Pres(A4)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30.xml><?xml version="1.0" encoding="utf-8"?>
<a:theme xmlns:a="http://schemas.openxmlformats.org/drawingml/2006/main" name="6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Pres (A4)">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Citi Cyan Tint (20%)">
      <a:srgbClr val="CCF2FC"/>
    </a:custClr>
    <a:custClr name="Citi Light Gray Tint (20%)">
      <a:srgbClr val="EAEBEB"/>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Burnt Orange">
      <a:srgbClr val="CB6015"/>
    </a:custClr>
  </a:custClrLst>
</a:theme>
</file>

<file path=ppt/theme/theme31.xml><?xml version="1.0" encoding="utf-8"?>
<a:theme xmlns:a="http://schemas.openxmlformats.org/drawingml/2006/main" name="5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Pres (A4)">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Citi Cyan Tint (20%)">
      <a:srgbClr val="CCF2FC"/>
    </a:custClr>
    <a:custClr name="Citi Light Gray Tint (20%)">
      <a:srgbClr val="EAEBEB"/>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Burnt Orange">
      <a:srgbClr val="CB6015"/>
    </a:custClr>
  </a:custClrLst>
</a:theme>
</file>

<file path=ppt/theme/theme32.xml><?xml version="1.0" encoding="utf-8"?>
<a:theme xmlns:a="http://schemas.openxmlformats.org/drawingml/2006/main" name="10_ICG_Pres(A4)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33.xml><?xml version="1.0" encoding="utf-8"?>
<a:theme xmlns:a="http://schemas.openxmlformats.org/drawingml/2006/main" name="8_ICG_Pres (A4)">
  <a:themeElements>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fontScheme name="2_ICG_Pres (A4)">
      <a:majorFont>
        <a:latin typeface="Arial"/>
        <a:ea typeface="STKaiti"/>
        <a:cs typeface="Geneva"/>
      </a:majorFont>
      <a:minorFont>
        <a:latin typeface="Arial"/>
        <a:ea typeface="STKaiti"/>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1400" b="0" i="0" u="none" strike="noStrike" cap="none" normalizeH="0" baseline="0" smtClean="0">
            <a:ln>
              <a:noFill/>
            </a:ln>
            <a:solidFill>
              <a:schemeClr val="tx1"/>
            </a:solidFill>
            <a:effectLst/>
            <a:latin typeface="Arial" pitchFamily="34" charset="0"/>
            <a:ea typeface="STKaiti" pitchFamily="2" charset="-122"/>
            <a:cs typeface="Geneva"/>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1400" b="0" i="0" u="none" strike="noStrike" cap="none" normalizeH="0" baseline="0" smtClean="0">
            <a:ln>
              <a:noFill/>
            </a:ln>
            <a:solidFill>
              <a:schemeClr val="tx1"/>
            </a:solidFill>
            <a:effectLst/>
            <a:latin typeface="Arial" pitchFamily="34" charset="0"/>
            <a:ea typeface="STKaiti" pitchFamily="2" charset="-122"/>
            <a:cs typeface="Geneva"/>
          </a:defRPr>
        </a:defPPr>
      </a:lstStyle>
    </a:lnDef>
  </a:objectDefaults>
  <a:extraClrSchemeLst>
    <a:extraClrScheme>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1_ICG_Pres(Letter)">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35.xml><?xml version="1.0" encoding="utf-8"?>
<a:theme xmlns:a="http://schemas.openxmlformats.org/drawingml/2006/main" name="3_ICG_Pres (Letter)">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36.xml><?xml version="1.0" encoding="utf-8"?>
<a:theme xmlns:a="http://schemas.openxmlformats.org/drawingml/2006/main" name="5_ICG_Pres(A4)">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37.xml><?xml version="1.0" encoding="utf-8"?>
<a:theme xmlns:a="http://schemas.openxmlformats.org/drawingml/2006/main" name="12_ICG_Pres(A4)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38.xml><?xml version="1.0" encoding="utf-8"?>
<a:theme xmlns:a="http://schemas.openxmlformats.org/drawingml/2006/main" name="9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39.xml><?xml version="1.0" encoding="utf-8"?>
<a:theme xmlns:a="http://schemas.openxmlformats.org/drawingml/2006/main" name="10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xml><?xml version="1.0" encoding="utf-8"?>
<a:theme xmlns:a="http://schemas.openxmlformats.org/drawingml/2006/main" name="2_ICG_Pres (A4)">
  <a:themeElements>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fontScheme name="2_ICG_Pres (A4)">
      <a:majorFont>
        <a:latin typeface="Arial"/>
        <a:ea typeface="STKaiti"/>
        <a:cs typeface="Geneva"/>
      </a:majorFont>
      <a:minorFont>
        <a:latin typeface="Arial"/>
        <a:ea typeface="STKaiti"/>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1400" b="0" i="0" u="none" strike="noStrike" cap="none" normalizeH="0" baseline="0" smtClean="0">
            <a:ln>
              <a:noFill/>
            </a:ln>
            <a:solidFill>
              <a:schemeClr val="tx1"/>
            </a:solidFill>
            <a:effectLst/>
            <a:latin typeface="Arial" pitchFamily="34" charset="0"/>
            <a:ea typeface="STKaiti" pitchFamily="2" charset="-122"/>
            <a:cs typeface="Geneva" pitchFamily="34" charset="0"/>
          </a:defRPr>
        </a:defPPr>
      </a:lstStyle>
    </a:spDef>
    <a:lnDef>
      <a:spPr bwMode="auto">
        <a:xfrm>
          <a:off x="0" y="0"/>
          <a:ext cx="1" cy="1"/>
        </a:xfrm>
        <a:custGeom>
          <a:avLst/>
          <a:gdLst/>
          <a:ahLst/>
          <a:cxnLst/>
          <a:rect l="0" t="0" r="0" b="0"/>
          <a:pathLst/>
        </a:custGeom>
        <a:solidFill>
          <a:schemeClr val="folHlink"/>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1400" b="0" i="0" u="none" strike="noStrike" cap="none" normalizeH="0" baseline="0" smtClean="0">
            <a:ln>
              <a:noFill/>
            </a:ln>
            <a:solidFill>
              <a:schemeClr val="tx1"/>
            </a:solidFill>
            <a:effectLst/>
            <a:latin typeface="Arial" pitchFamily="34" charset="0"/>
            <a:ea typeface="STKaiti" pitchFamily="2" charset="-122"/>
            <a:cs typeface="Geneva" pitchFamily="34" charset="0"/>
          </a:defRPr>
        </a:defPPr>
      </a:lstStyle>
    </a:lnDef>
  </a:objectDefaults>
  <a:extraClrSchemeLst>
    <a:extraClrScheme>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13_ICG_Pres(A4)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1.xml><?xml version="1.0" encoding="utf-8"?>
<a:theme xmlns:a="http://schemas.openxmlformats.org/drawingml/2006/main" name="1_ICG_Pres(A4) CIB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2.xml><?xml version="1.0" encoding="utf-8"?>
<a:theme xmlns:a="http://schemas.openxmlformats.org/drawingml/2006/main" name="11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3.xml><?xml version="1.0" encoding="utf-8"?>
<a:theme xmlns:a="http://schemas.openxmlformats.org/drawingml/2006/main" name="12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4.xml><?xml version="1.0" encoding="utf-8"?>
<a:theme xmlns:a="http://schemas.openxmlformats.org/drawingml/2006/main" name="13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Pres (A4)">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Citi Cyan Tint (20%)">
      <a:srgbClr val="CCF2FC"/>
    </a:custClr>
    <a:custClr name="Citi Light Gray Tint (20%)">
      <a:srgbClr val="EAEBEB"/>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Burnt Orange">
      <a:srgbClr val="CB6015"/>
    </a:custClr>
  </a:custClrLst>
</a:theme>
</file>

<file path=ppt/theme/theme45.xml><?xml version="1.0" encoding="utf-8"?>
<a:theme xmlns:a="http://schemas.openxmlformats.org/drawingml/2006/main" name="5_ICG_Pres(Letter)">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6.xml><?xml version="1.0" encoding="utf-8"?>
<a:theme xmlns:a="http://schemas.openxmlformats.org/drawingml/2006/main" name="2_ICG_Pres(Letter)">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theme>
</file>

<file path=ppt/theme/theme47.xml><?xml version="1.0" encoding="utf-8"?>
<a:theme xmlns:a="http://schemas.openxmlformats.org/drawingml/2006/main" name="4_ICG_Pres (Letter)">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8.xml><?xml version="1.0" encoding="utf-8"?>
<a:theme xmlns:a="http://schemas.openxmlformats.org/drawingml/2006/main" name="6_ICG_Pres(A4)">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thm15="http://schemas.microsoft.com/office/thememl/2012/main" name="ICG_Pres(A4).potx" id="{1CAD92D0-11EB-452F-80BC-0D788F84B31A}" vid="{B63DEF18-A341-4094-9B81-407A50896A4C}"/>
    </a:ext>
  </a:extLst>
</a:theme>
</file>

<file path=ppt/theme/theme4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ICG_Pres(A4)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5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ICG_Pres(A4)">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7.xml><?xml version="1.0" encoding="utf-8"?>
<a:theme xmlns:a="http://schemas.openxmlformats.org/drawingml/2006/main" name="113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Pres (A4)">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Citi Cyan Tint (20%)">
      <a:srgbClr val="CCF2FC"/>
    </a:custClr>
    <a:custClr name="Citi Light Gray Tint (20%)">
      <a:srgbClr val="EAEBEB"/>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Burnt Orange">
      <a:srgbClr val="CB6015"/>
    </a:custClr>
  </a:custClrLst>
</a:theme>
</file>

<file path=ppt/theme/theme8.xml><?xml version="1.0" encoding="utf-8"?>
<a:theme xmlns:a="http://schemas.openxmlformats.org/drawingml/2006/main" name="57_ICG_Pres (A4)">
  <a:themeElements>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fontScheme name="2_ICG_Pres (A4)">
      <a:majorFont>
        <a:latin typeface="Arial"/>
        <a:ea typeface="STKaiti"/>
        <a:cs typeface="Geneva"/>
      </a:majorFont>
      <a:minorFont>
        <a:latin typeface="Arial"/>
        <a:ea typeface="STKaiti"/>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762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Arial" pitchFamily="34" charset="0"/>
            <a:ea typeface="STKaiti" pitchFamily="2" charset="-122"/>
            <a:cs typeface="Geneva"/>
          </a:defRPr>
        </a:defPPr>
      </a:lstStyle>
    </a:spDef>
    <a:lnDef>
      <a:spPr bwMode="auto">
        <a:xfrm>
          <a:off x="0" y="0"/>
          <a:ext cx="1" cy="1"/>
        </a:xfrm>
        <a:custGeom>
          <a:avLst/>
          <a:gdLst/>
          <a:ahLst/>
          <a:cxnLst/>
          <a:rect l="0" t="0" r="0" b="0"/>
          <a:pathLst/>
        </a:custGeom>
        <a:solidFill>
          <a:schemeClr val="folHlink"/>
        </a:solidFill>
        <a:ln w="762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Arial" pitchFamily="34" charset="0"/>
            <a:ea typeface="STKaiti" pitchFamily="2" charset="-122"/>
            <a:cs typeface="Geneva"/>
          </a:defRPr>
        </a:defPPr>
      </a:lstStyle>
    </a:lnDef>
  </a:objectDefaults>
  <a:extraClrSchemeLst>
    <a:extraClrScheme>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71_ICG_Pres (A4)">
  <a:themeElements>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fontScheme name="2_ICG_Pres (A4)">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Arial" pitchFamily="34" charset="0"/>
            <a:ea typeface="ヒラギノ角ゴ Pro W3" pitchFamily="124" charset="-128"/>
            <a:cs typeface="Geneva"/>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Arial" pitchFamily="34" charset="0"/>
            <a:ea typeface="ヒラギノ角ゴ Pro W3" pitchFamily="124" charset="-128"/>
            <a:cs typeface="Geneva"/>
          </a:defRPr>
        </a:defPPr>
      </a:lstStyle>
    </a:lnDef>
  </a:objectDefaults>
  <a:extraClrSchemeLst>
    <a:extraClrScheme>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28599A6104DC34A9C37FAE2DED8D6E9" ma:contentTypeVersion="0" ma:contentTypeDescription="Create a new document." ma:contentTypeScope="" ma:versionID="19877f96bfaf4df934f35472f40ea0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ECFC81-07E9-4AA1-B0A1-D3E5048D24FA}">
  <ds:schemaRefs>
    <ds:schemaRef ds:uri="http://schemas.microsoft.com/sharepoint/v3/contenttype/forms"/>
  </ds:schemaRefs>
</ds:datastoreItem>
</file>

<file path=customXml/itemProps2.xml><?xml version="1.0" encoding="utf-8"?>
<ds:datastoreItem xmlns:ds="http://schemas.openxmlformats.org/officeDocument/2006/customXml" ds:itemID="{EB160343-857B-421C-B78C-26DAF858986D}">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98F8A91-D28D-4B45-A599-44E81D535F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ICG_Pres(A4)</Template>
  <TotalTime>23011</TotalTime>
  <Words>2503</Words>
  <Application>Microsoft Macintosh PowerPoint</Application>
  <PresentationFormat>A4 Paper (210x297 mm)</PresentationFormat>
  <Paragraphs>85</Paragraphs>
  <Slides>3</Slides>
  <Notes>1</Notes>
  <HiddenSlides>0</HiddenSlides>
  <MMClips>0</MMClips>
  <ScaleCrop>false</ScaleCrop>
  <HeadingPairs>
    <vt:vector size="6" baseType="variant">
      <vt:variant>
        <vt:lpstr>Fonts Used</vt:lpstr>
      </vt:variant>
      <vt:variant>
        <vt:i4>3</vt:i4>
      </vt:variant>
      <vt:variant>
        <vt:lpstr>Theme</vt:lpstr>
      </vt:variant>
      <vt:variant>
        <vt:i4>48</vt:i4>
      </vt:variant>
      <vt:variant>
        <vt:lpstr>Slide Titles</vt:lpstr>
      </vt:variant>
      <vt:variant>
        <vt:i4>3</vt:i4>
      </vt:variant>
    </vt:vector>
  </HeadingPairs>
  <TitlesOfParts>
    <vt:vector size="54" baseType="lpstr">
      <vt:lpstr>Arial</vt:lpstr>
      <vt:lpstr>Symbol</vt:lpstr>
      <vt:lpstr>Wingdings</vt:lpstr>
      <vt:lpstr>ICG_Pres(A4)</vt:lpstr>
      <vt:lpstr>1_ICG_Pres(A4)</vt:lpstr>
      <vt:lpstr>ICG_Pres(A4)_ANZ</vt:lpstr>
      <vt:lpstr>2_ICG_Pres (A4)</vt:lpstr>
      <vt:lpstr>1_ICG_Pres(A4)_ANZ</vt:lpstr>
      <vt:lpstr>2_ICG_Pres(A4)</vt:lpstr>
      <vt:lpstr>113_ICG_Pres (A4)</vt:lpstr>
      <vt:lpstr>57_ICG_Pres (A4)</vt:lpstr>
      <vt:lpstr>171_ICG_Pres (A4)</vt:lpstr>
      <vt:lpstr>187_ICG_Pres (A4)</vt:lpstr>
      <vt:lpstr>64_ICG_Pres (A4)</vt:lpstr>
      <vt:lpstr>ICG_Pres (Letter)</vt:lpstr>
      <vt:lpstr>22_ICG_Pres (A4)</vt:lpstr>
      <vt:lpstr>172_ICG_Pres (A4)</vt:lpstr>
      <vt:lpstr>3_ICG_Pres(A4)</vt:lpstr>
      <vt:lpstr>174_ICG_Pres (A4)</vt:lpstr>
      <vt:lpstr>2_ICG_Pres (Letter)</vt:lpstr>
      <vt:lpstr>4_ICG_Pres(A4)</vt:lpstr>
      <vt:lpstr>6_ICG_Pres(A4)_ANZ</vt:lpstr>
      <vt:lpstr>7_ICG_Pres(A4)_ANZ</vt:lpstr>
      <vt:lpstr>3_ICG_Pres (A4)</vt:lpstr>
      <vt:lpstr>ICG_Pres (A4)</vt:lpstr>
      <vt:lpstr>1_ICG_Pres (A4)</vt:lpstr>
      <vt:lpstr>ICG_Pres(A4) CIB_ANZ</vt:lpstr>
      <vt:lpstr>4_ICG_Pres (A4)</vt:lpstr>
      <vt:lpstr>8_ICG_Pres(A4)_ANZ</vt:lpstr>
      <vt:lpstr>1_ICG_Pres (Letter)</vt:lpstr>
      <vt:lpstr>9_ICG_Pres(A4)_ANZ</vt:lpstr>
      <vt:lpstr>7_ICG_Pres (A4)</vt:lpstr>
      <vt:lpstr>6_ICG_Pres (A4)</vt:lpstr>
      <vt:lpstr>5_ICG_Pres (A4)</vt:lpstr>
      <vt:lpstr>10_ICG_Pres(A4)_ANZ</vt:lpstr>
      <vt:lpstr>8_ICG_Pres (A4)</vt:lpstr>
      <vt:lpstr>1_ICG_Pres(Letter)</vt:lpstr>
      <vt:lpstr>3_ICG_Pres (Letter)</vt:lpstr>
      <vt:lpstr>5_ICG_Pres(A4)</vt:lpstr>
      <vt:lpstr>12_ICG_Pres(A4)_ANZ</vt:lpstr>
      <vt:lpstr>9_ICG_Pres (A4)</vt:lpstr>
      <vt:lpstr>10_ICG_Pres (A4)</vt:lpstr>
      <vt:lpstr>13_ICG_Pres(A4)_ANZ</vt:lpstr>
      <vt:lpstr>1_ICG_Pres(A4) CIB_ANZ</vt:lpstr>
      <vt:lpstr>11_ICG_Pres (A4)</vt:lpstr>
      <vt:lpstr>12_ICG_Pres (A4)</vt:lpstr>
      <vt:lpstr>13_ICG_Pres (A4)</vt:lpstr>
      <vt:lpstr>5_ICG_Pres(Letter)</vt:lpstr>
      <vt:lpstr>2_ICG_Pres(Letter)</vt:lpstr>
      <vt:lpstr>4_ICG_Pres (Letter)</vt:lpstr>
      <vt:lpstr>6_ICG_Pres(A4)</vt:lpstr>
      <vt:lpstr>Industry overview and acquisition rationale  </vt:lpstr>
      <vt:lpstr>Industry overview and strategic rationale</vt:lpstr>
      <vt:lpstr>PowerPoint Presentation</vt:lpstr>
    </vt:vector>
  </TitlesOfParts>
  <Company>Citigroup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Casper, Peter [ICG-CIB]</dc:creator>
  <cp:lastModifiedBy>Sehra, Parminder</cp:lastModifiedBy>
  <cp:revision>1696</cp:revision>
  <cp:lastPrinted>2018-10-30T01:55:39Z</cp:lastPrinted>
  <dcterms:created xsi:type="dcterms:W3CDTF">2017-05-05T01:00:02Z</dcterms:created>
  <dcterms:modified xsi:type="dcterms:W3CDTF">2019-09-09T14:04:58Z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B_DisclaimerDB">
    <vt:bool>true</vt:bool>
  </property>
  <property fmtid="{D5CDD505-2E9C-101B-9397-08002B2CF9AE}" pid="3" name="ICGToolkitIsDisclaimer">
    <vt:bool>false</vt:bool>
  </property>
  <property fmtid="{D5CDD505-2E9C-101B-9397-08002B2CF9AE}" pid="4" name="ContentTypeId">
    <vt:lpwstr>0x010100628599A6104DC34A9C37FAE2DED8D6E9</vt:lpwstr>
  </property>
  <property fmtid="{D5CDD505-2E9C-101B-9397-08002B2CF9AE}" pid="5" name="SectionTitleAlign">
    <vt:lpwstr>L</vt:lpwstr>
  </property>
  <property fmtid="{D5CDD505-2E9C-101B-9397-08002B2CF9AE}" pid="6" name="PageNumberTop">
    <vt:lpwstr>523.4</vt:lpwstr>
  </property>
  <property fmtid="{D5CDD505-2E9C-101B-9397-08002B2CF9AE}" pid="7" name="PageNumberLeft">
    <vt:lpwstr>13</vt:lpwstr>
  </property>
  <property fmtid="{D5CDD505-2E9C-101B-9397-08002B2CF9AE}" pid="8" name="PageNumberCentre">
    <vt:lpwstr>390</vt:lpwstr>
  </property>
  <property fmtid="{D5CDD505-2E9C-101B-9397-08002B2CF9AE}" pid="9" name="PageNumSectionTitleDiff">
    <vt:lpwstr>20</vt:lpwstr>
  </property>
  <property fmtid="{D5CDD505-2E9C-101B-9397-08002B2CF9AE}" pid="10" name="SectionTitleTop">
    <vt:lpwstr>523.4</vt:lpwstr>
  </property>
  <property fmtid="{D5CDD505-2E9C-101B-9397-08002B2CF9AE}" pid="11" name="SectionTitleLeft">
    <vt:lpwstr>33</vt:lpwstr>
  </property>
  <property fmtid="{D5CDD505-2E9C-101B-9397-08002B2CF9AE}" pid="12" name="PageNumAlign">
    <vt:lpwstr>L</vt:lpwstr>
  </property>
  <property fmtid="{D5CDD505-2E9C-101B-9397-08002B2CF9AE}" pid="13" name="TOCOpt">
    <vt:lpwstr>1</vt:lpwstr>
  </property>
  <property fmtid="{D5CDD505-2E9C-101B-9397-08002B2CF9AE}" pid="14" name="PNSOpt">
    <vt:lpwstr>1</vt:lpwstr>
  </property>
  <property fmtid="{D5CDD505-2E9C-101B-9397-08002B2CF9AE}" pid="15" name="Is_Custom_Template">
    <vt:lpwstr>false</vt:lpwstr>
  </property>
  <property fmtid="{D5CDD505-2E9C-101B-9397-08002B2CF9AE}" pid="16" name="TOCHeaderTop">
    <vt:lpwstr>0</vt:lpwstr>
  </property>
  <property fmtid="{D5CDD505-2E9C-101B-9397-08002B2CF9AE}" pid="17" name="TOCHeaderLeft">
    <vt:lpwstr>0</vt:lpwstr>
  </property>
  <property fmtid="{D5CDD505-2E9C-101B-9397-08002B2CF9AE}" pid="18" name="CitiLogoTop">
    <vt:lpwstr>0</vt:lpwstr>
  </property>
  <property fmtid="{D5CDD505-2E9C-101B-9397-08002B2CF9AE}" pid="19" name="CitiLogoLeft">
    <vt:lpwstr>0</vt:lpwstr>
  </property>
  <property fmtid="{D5CDD505-2E9C-101B-9397-08002B2CF9AE}" pid="20" name="Pitchbook Compatible">
    <vt:lpwstr>Yes</vt:lpwstr>
  </property>
</Properties>
</file>