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97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64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F969-AD69-4045-9D78-94B25003F588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B73D4B-8565-4A7E-8670-35731DD75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FFEE-04BA-4ECA-8DF3-85F3A379B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CF6-DA07-41DD-87AF-873E4608A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Javier</a:t>
            </a:r>
          </a:p>
          <a:p>
            <a:r>
              <a:rPr lang="en-US" dirty="0"/>
              <a:t>CMPE 200/CMPE 240</a:t>
            </a:r>
          </a:p>
        </p:txBody>
      </p:sp>
    </p:spTree>
    <p:extLst>
      <p:ext uri="{BB962C8B-B14F-4D97-AF65-F5344CB8AC3E}">
        <p14:creationId xmlns:p14="http://schemas.microsoft.com/office/powerpoint/2010/main" val="5850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E2A0D-FF18-4F24-9F1E-EF8AB53C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52" y="1021976"/>
            <a:ext cx="8796170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1DC2-D345-43EA-A649-8E1B2C1E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5D76-6404-4949-820D-ACDDE942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 text file</a:t>
            </a:r>
          </a:p>
          <a:p>
            <a:r>
              <a:rPr lang="en-US" dirty="0"/>
              <a:t>Import file into project</a:t>
            </a:r>
          </a:p>
          <a:p>
            <a:r>
              <a:rPr lang="en-US" dirty="0"/>
              <a:t>Use $</a:t>
            </a:r>
            <a:r>
              <a:rPr lang="en-US" dirty="0" err="1"/>
              <a:t>readmemh</a:t>
            </a:r>
            <a:r>
              <a:rPr lang="en-US" dirty="0"/>
              <a:t> to retrieve the data from the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92F2F-AF7C-4FC2-9B49-504D391C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7" y="4100975"/>
            <a:ext cx="4701422" cy="19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3A6-9874-4DD2-B566-11067A57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1069-0CA8-47BB-9BAA-0958AE01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memory like an array</a:t>
            </a:r>
          </a:p>
          <a:p>
            <a:r>
              <a:rPr lang="en-US" dirty="0"/>
              <a:t>Contents stored in order on the file</a:t>
            </a:r>
          </a:p>
          <a:p>
            <a:r>
              <a:rPr lang="en-US" dirty="0"/>
              <a:t>First element is index [0]</a:t>
            </a:r>
          </a:p>
          <a:p>
            <a:r>
              <a:rPr lang="en-US" dirty="0"/>
              <a:t>nth element is index [n-1]</a:t>
            </a:r>
          </a:p>
          <a:p>
            <a:r>
              <a:rPr lang="en-US" dirty="0"/>
              <a:t>In simulations, all data is shown in order (Big Endian or Little Endian based on declaration)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0F7E6-7E29-48F0-8C2C-2969B76E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5750"/>
            <a:ext cx="12192000" cy="21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0E56-DC5C-443C-8B49-5090A236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73F7-3D42-4EC5-BBEA-9682C95F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$</a:t>
            </a:r>
            <a:r>
              <a:rPr lang="en-US" dirty="0" err="1"/>
              <a:t>fopen</a:t>
            </a:r>
            <a:endParaRPr lang="en-US" dirty="0"/>
          </a:p>
          <a:p>
            <a:r>
              <a:rPr lang="en-US" dirty="0"/>
              <a:t>“w” represents writing to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2E96D-A8B8-4C05-941F-DC1FC928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04" y="4363531"/>
            <a:ext cx="7210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615F-26E0-4CC1-A6F9-B9E584A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781E-E592-4860-8186-C7BD012B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the file set up in your project, it won’t write there.</a:t>
            </a:r>
          </a:p>
          <a:p>
            <a:r>
              <a:rPr lang="en-US" dirty="0"/>
              <a:t>Files are stored in the simulation folder</a:t>
            </a:r>
          </a:p>
          <a:p>
            <a:r>
              <a:rPr lang="en-US" dirty="0"/>
              <a:t>Root Project Folder &gt; </a:t>
            </a:r>
            <a:r>
              <a:rPr lang="en-US" dirty="0" err="1"/>
              <a:t>name.sim</a:t>
            </a:r>
            <a:r>
              <a:rPr lang="en-US" dirty="0"/>
              <a:t> &gt; sim_1 &gt; </a:t>
            </a:r>
            <a:r>
              <a:rPr lang="en-US" dirty="0" err="1"/>
              <a:t>behav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705C-6372-449C-8332-4652F9D9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9B70-C4A7-41DC-A24E-B0439BA4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based on how information would be written if it was correct</a:t>
            </a:r>
          </a:p>
          <a:p>
            <a:r>
              <a:rPr lang="en-US" dirty="0"/>
              <a:t>Use C++, Notepad++, etc. to compare</a:t>
            </a:r>
          </a:p>
          <a:p>
            <a:r>
              <a:rPr lang="en-US" dirty="0"/>
              <a:t>fc on Windows Command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25F90-6197-4FF6-B797-12F7C645F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21"/>
          <a:stretch/>
        </p:blipFill>
        <p:spPr>
          <a:xfrm>
            <a:off x="1037782" y="3827929"/>
            <a:ext cx="7875772" cy="15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2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162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Formal Verification</vt:lpstr>
      <vt:lpstr>PowerPoint Presentation</vt:lpstr>
      <vt:lpstr>Stimuli</vt:lpstr>
      <vt:lpstr>Using the data</vt:lpstr>
      <vt:lpstr>Writing to a file</vt:lpstr>
      <vt:lpstr>Accessing the File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Andrew Javier</dc:creator>
  <cp:lastModifiedBy>Andrew Javier</cp:lastModifiedBy>
  <cp:revision>10</cp:revision>
  <dcterms:created xsi:type="dcterms:W3CDTF">2017-10-09T06:35:56Z</dcterms:created>
  <dcterms:modified xsi:type="dcterms:W3CDTF">2017-10-16T23:43:17Z</dcterms:modified>
</cp:coreProperties>
</file>