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youtu.be/Y5yLDcayX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DBE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1820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Income, GDP, and Ethnicity as Predictors of Heart Disease Mortality</a:t>
            </a:r>
            <a:endParaRPr b="1"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6600" y="847938"/>
            <a:ext cx="44709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 1: </a:t>
            </a: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Between GDP, Median Household Income, and Heart Disease Mortality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correlation will give us insight  for </a:t>
            </a: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</a:t>
            </a: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not there is a relationship between each statistic. To find the correlation between GDP, median household income, and heart disease </a:t>
            </a: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mortality, we used Pearson's correlation coefficient.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endParaRPr b="1"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GDP and Median Income: 0.2856338081942725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 Income and Heart Disease Deaths: -0.14514628878247068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GDP and Heart Disease Deaths: -0.03364102420403973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863" y="3002850"/>
            <a:ext cx="2806475" cy="17572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52000" y="354825"/>
            <a:ext cx="744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To find a negative correlation between Heart Disease, GDP, and Median Income to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that higher income or GDP leads to less deaths from Heart Disease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857900" y="847950"/>
            <a:ext cx="4168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 3: Number of Deaths by Median Income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 3 allows us to compare the total number of deaths between income brackets, which reveals what income group has the most deaths.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endParaRPr b="1"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Deaths per 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 Bracket: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&lt;3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	       7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30k-50k     4160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50k-70k     11721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70k-90k     4066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90k+          1395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475" y="1540075"/>
            <a:ext cx="2184252" cy="13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924599" y="4760100"/>
            <a:ext cx="6159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Andrew Jiang and Kelly Zhang </a:t>
            </a:r>
            <a:r>
              <a:rPr lang="en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♦  </a:t>
            </a: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Video Link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2425" y="3267425"/>
            <a:ext cx="5051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Ethnicity					Average Deaths	Difference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American Indian/Alaska Native 		262.578918		-25.6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Asian						166.418831		-121.82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						451.810446		+163.58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Hispanic					184.976855		-103.26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One Race				123.013156		-165.22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Native Hawaiian/Other Pacific Islander	412.342639		+124.11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						368.701302		+80.47</a:t>
            </a:r>
            <a:b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						377.647502		+89.41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2425" y="2688776"/>
            <a:ext cx="496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 2: Average Death Rate By Ethnicity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of each ethnicity and the difference from the total overall average allows us to see and compare which ethnicities are more prone to heart disease mortality.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