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5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2E7A1E27-5AA8-84EE-1FAD-0886CB6744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06" t="18182" r="4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6" name="Picture 5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5CE933BE-10D8-46FA-A351-19BE06D83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5" y="1666875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28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Bierstadt</vt:lpstr>
      <vt:lpstr>GestaltVTI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John</dc:creator>
  <cp:lastModifiedBy>Andrew John</cp:lastModifiedBy>
  <cp:revision>1</cp:revision>
  <dcterms:created xsi:type="dcterms:W3CDTF">2025-04-24T19:31:28Z</dcterms:created>
  <dcterms:modified xsi:type="dcterms:W3CDTF">2025-04-24T19:32:57Z</dcterms:modified>
</cp:coreProperties>
</file>