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C0BD2-4B86-491C-A045-DB0CB0C85AA3}" v="74" dt="2019-10-11T02:18:4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114" d="100"/>
          <a:sy n="114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Kirby" userId="84f5e1967770b9b9" providerId="LiveId" clId="{29EC0BD2-4B86-491C-A045-DB0CB0C85AA3}"/>
    <pc:docChg chg="custSel addSld delSld modSld">
      <pc:chgData name="Andy Kirby" userId="84f5e1967770b9b9" providerId="LiveId" clId="{29EC0BD2-4B86-491C-A045-DB0CB0C85AA3}" dt="2019-10-11T02:19:35.387" v="87" actId="2696"/>
      <pc:docMkLst>
        <pc:docMk/>
      </pc:docMkLst>
      <pc:sldChg chg="del">
        <pc:chgData name="Andy Kirby" userId="84f5e1967770b9b9" providerId="LiveId" clId="{29EC0BD2-4B86-491C-A045-DB0CB0C85AA3}" dt="2019-10-11T02:19:35.387" v="87" actId="2696"/>
        <pc:sldMkLst>
          <pc:docMk/>
          <pc:sldMk cId="2902698802" sldId="256"/>
        </pc:sldMkLst>
      </pc:sldChg>
      <pc:sldChg chg="addSp delSp modSp add mod">
        <pc:chgData name="Andy Kirby" userId="84f5e1967770b9b9" providerId="LiveId" clId="{29EC0BD2-4B86-491C-A045-DB0CB0C85AA3}" dt="2019-10-11T02:18:49.340" v="86" actId="1076"/>
        <pc:sldMkLst>
          <pc:docMk/>
          <pc:sldMk cId="3447375424" sldId="257"/>
        </pc:sldMkLst>
        <pc:spChg chg="del">
          <ac:chgData name="Andy Kirby" userId="84f5e1967770b9b9" providerId="LiveId" clId="{29EC0BD2-4B86-491C-A045-DB0CB0C85AA3}" dt="2019-10-11T02:13:11.193" v="1" actId="478"/>
          <ac:spMkLst>
            <pc:docMk/>
            <pc:sldMk cId="3447375424" sldId="257"/>
            <ac:spMk id="2" creationId="{ED73DFCF-6F46-4719-B1AB-4D77BB7A1118}"/>
          </ac:spMkLst>
        </pc:spChg>
        <pc:spChg chg="del">
          <ac:chgData name="Andy Kirby" userId="84f5e1967770b9b9" providerId="LiveId" clId="{29EC0BD2-4B86-491C-A045-DB0CB0C85AA3}" dt="2019-10-11T02:13:13.482" v="2" actId="478"/>
          <ac:spMkLst>
            <pc:docMk/>
            <pc:sldMk cId="3447375424" sldId="257"/>
            <ac:spMk id="3" creationId="{8F2C0529-DFD8-4192-8079-2FB513E063D2}"/>
          </ac:spMkLst>
        </pc:spChg>
        <pc:graphicFrameChg chg="add mod">
          <ac:chgData name="Andy Kirby" userId="84f5e1967770b9b9" providerId="LiveId" clId="{29EC0BD2-4B86-491C-A045-DB0CB0C85AA3}" dt="2019-10-11T02:18:09.265" v="80" actId="1035"/>
          <ac:graphicFrameMkLst>
            <pc:docMk/>
            <pc:sldMk cId="3447375424" sldId="257"/>
            <ac:graphicFrameMk id="4" creationId="{DDA58533-0C4C-4CBE-962B-D48A65AE6055}"/>
          </ac:graphicFrameMkLst>
        </pc:graphicFrameChg>
        <pc:graphicFrameChg chg="add mod">
          <ac:chgData name="Andy Kirby" userId="84f5e1967770b9b9" providerId="LiveId" clId="{29EC0BD2-4B86-491C-A045-DB0CB0C85AA3}" dt="2019-10-11T02:18:09.265" v="80" actId="1035"/>
          <ac:graphicFrameMkLst>
            <pc:docMk/>
            <pc:sldMk cId="3447375424" sldId="257"/>
            <ac:graphicFrameMk id="5" creationId="{EF6DF5EF-CEEE-41F0-8631-EC3A29A52C23}"/>
          </ac:graphicFrameMkLst>
        </pc:graphicFrameChg>
        <pc:graphicFrameChg chg="add mod">
          <ac:chgData name="Andy Kirby" userId="84f5e1967770b9b9" providerId="LiveId" clId="{29EC0BD2-4B86-491C-A045-DB0CB0C85AA3}" dt="2019-10-11T02:18:49.340" v="86" actId="1076"/>
          <ac:graphicFrameMkLst>
            <pc:docMk/>
            <pc:sldMk cId="3447375424" sldId="257"/>
            <ac:graphicFrameMk id="6" creationId="{5021FE6F-8D9F-46AF-BE6A-8CFF568EA12A}"/>
          </ac:graphicFrameMkLst>
        </pc:graphicFrameChg>
        <pc:graphicFrameChg chg="add del mod">
          <ac:chgData name="Andy Kirby" userId="84f5e1967770b9b9" providerId="LiveId" clId="{29EC0BD2-4B86-491C-A045-DB0CB0C85AA3}" dt="2019-10-11T02:18:29.842" v="81" actId="478"/>
          <ac:graphicFrameMkLst>
            <pc:docMk/>
            <pc:sldMk cId="3447375424" sldId="257"/>
            <ac:graphicFrameMk id="7" creationId="{F05B3BC5-8E32-4A83-B285-B0D3E4D810CE}"/>
          </ac:graphicFrameMkLst>
        </pc:graphicFrameChg>
        <pc:graphicFrameChg chg="add del mod">
          <ac:chgData name="Andy Kirby" userId="84f5e1967770b9b9" providerId="LiveId" clId="{29EC0BD2-4B86-491C-A045-DB0CB0C85AA3}" dt="2019-10-11T02:16:04.349" v="34" actId="478"/>
          <ac:graphicFrameMkLst>
            <pc:docMk/>
            <pc:sldMk cId="3447375424" sldId="257"/>
            <ac:graphicFrameMk id="8" creationId="{1AAB00DB-82AC-4505-8A29-FD8A8B3E87E0}"/>
          </ac:graphicFrameMkLst>
        </pc:graphicFrameChg>
        <pc:graphicFrameChg chg="add del mod">
          <ac:chgData name="Andy Kirby" userId="84f5e1967770b9b9" providerId="LiveId" clId="{29EC0BD2-4B86-491C-A045-DB0CB0C85AA3}" dt="2019-10-11T02:17:01.341" v="40" actId="478"/>
          <ac:graphicFrameMkLst>
            <pc:docMk/>
            <pc:sldMk cId="3447375424" sldId="257"/>
            <ac:graphicFrameMk id="9" creationId="{C2C38539-5017-478E-8B92-B76ED0F531A6}"/>
          </ac:graphicFrameMkLst>
        </pc:graphicFrameChg>
        <pc:graphicFrameChg chg="add del mod">
          <ac:chgData name="Andy Kirby" userId="84f5e1967770b9b9" providerId="LiveId" clId="{29EC0BD2-4B86-491C-A045-DB0CB0C85AA3}" dt="2019-10-11T02:17:03.426" v="41" actId="478"/>
          <ac:graphicFrameMkLst>
            <pc:docMk/>
            <pc:sldMk cId="3447375424" sldId="257"/>
            <ac:graphicFrameMk id="10" creationId="{9E83A773-3A63-4BE4-94FD-C1136293402C}"/>
          </ac:graphicFrameMkLst>
        </pc:graphicFrameChg>
        <pc:graphicFrameChg chg="add mod">
          <ac:chgData name="Andy Kirby" userId="84f5e1967770b9b9" providerId="LiveId" clId="{29EC0BD2-4B86-491C-A045-DB0CB0C85AA3}" dt="2019-10-11T02:18:41.775" v="85" actId="14100"/>
          <ac:graphicFrameMkLst>
            <pc:docMk/>
            <pc:sldMk cId="3447375424" sldId="257"/>
            <ac:graphicFrameMk id="11" creationId="{F05B3BC5-8E32-4A83-B285-B0D3E4D810C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Forest Fires MSE vs #Clusters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CTuning!$P$6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CTuning!$Q$5:$S$5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CTuning!$Q$6:$S$6</c:f>
              <c:numCache>
                <c:formatCode>General</c:formatCode>
                <c:ptCount val="3"/>
                <c:pt idx="0">
                  <c:v>4235.6000000000004</c:v>
                </c:pt>
                <c:pt idx="1">
                  <c:v>4238.05</c:v>
                </c:pt>
                <c:pt idx="2">
                  <c:v>4236.91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E-4B83-9381-0DE19BEC960F}"/>
            </c:ext>
          </c:extLst>
        </c:ser>
        <c:ser>
          <c:idx val="1"/>
          <c:order val="1"/>
          <c:tx>
            <c:strRef>
              <c:f>CTuning!$P$7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CTuning!$Q$5:$S$5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CTuning!$Q$7:$S$7</c:f>
              <c:numCache>
                <c:formatCode>General</c:formatCode>
                <c:ptCount val="3"/>
                <c:pt idx="0">
                  <c:v>4235.95</c:v>
                </c:pt>
                <c:pt idx="1">
                  <c:v>4236.03</c:v>
                </c:pt>
                <c:pt idx="2">
                  <c:v>4247.17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E-4B83-9381-0DE19BEC9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26344"/>
        <c:axId val="627730936"/>
      </c:barChart>
      <c:catAx>
        <c:axId val="62772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0936"/>
        <c:crosses val="autoZero"/>
        <c:auto val="1"/>
        <c:lblAlgn val="ctr"/>
        <c:lblOffset val="100"/>
        <c:noMultiLvlLbl val="0"/>
      </c:catAx>
      <c:valAx>
        <c:axId val="6277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2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Forest</a:t>
            </a:r>
            <a:r>
              <a:rPr lang="en-US" baseline="0"/>
              <a:t> Fires ME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CTuning!$P$22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CTuning!$Q$21:$S$21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CTuning!$Q$22:$S$22</c:f>
              <c:numCache>
                <c:formatCode>General</c:formatCode>
                <c:ptCount val="3"/>
                <c:pt idx="0">
                  <c:v>-12.71</c:v>
                </c:pt>
                <c:pt idx="1">
                  <c:v>-12.63</c:v>
                </c:pt>
                <c:pt idx="2">
                  <c:v>-12.66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6-4AA3-8BD2-47D5FE6E02C7}"/>
            </c:ext>
          </c:extLst>
        </c:ser>
        <c:ser>
          <c:idx val="1"/>
          <c:order val="1"/>
          <c:tx>
            <c:strRef>
              <c:f>CTuning!$P$23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CTuning!$Q$21:$S$21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CTuning!$Q$23:$S$23</c:f>
              <c:numCache>
                <c:formatCode>General</c:formatCode>
                <c:ptCount val="3"/>
                <c:pt idx="0">
                  <c:v>-12.68</c:v>
                </c:pt>
                <c:pt idx="1">
                  <c:v>-12.7</c:v>
                </c:pt>
                <c:pt idx="2">
                  <c:v>-12.54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A6-4AA3-8BD2-47D5FE6E0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36840"/>
        <c:axId val="627739136"/>
      </c:barChart>
      <c:catAx>
        <c:axId val="6277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9136"/>
        <c:crosses val="autoZero"/>
        <c:auto val="1"/>
        <c:lblAlgn val="ctr"/>
        <c:lblOffset val="100"/>
        <c:noMultiLvlLbl val="0"/>
      </c:catAx>
      <c:valAx>
        <c:axId val="6277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Machines MSE</a:t>
            </a:r>
            <a:r>
              <a:rPr lang="en-US" baseline="0"/>
              <a:t>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CTuning!$P$39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CTuning!$Q$38:$S$38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CTuning!$Q$39:$S$39</c:f>
              <c:numCache>
                <c:formatCode>General</c:formatCode>
                <c:ptCount val="3"/>
                <c:pt idx="0">
                  <c:v>2.08</c:v>
                </c:pt>
                <c:pt idx="1">
                  <c:v>2.0499999999999998</c:v>
                </c:pt>
                <c:pt idx="2">
                  <c:v>2.0499999999999998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3-4CB1-BFBA-27849DE33949}"/>
            </c:ext>
          </c:extLst>
        </c:ser>
        <c:ser>
          <c:idx val="1"/>
          <c:order val="1"/>
          <c:tx>
            <c:strRef>
              <c:f>CTuning!$P$40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CTuning!$Q$38:$S$38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CTuning!$Q$40:$S$40</c:f>
              <c:numCache>
                <c:formatCode>General</c:formatCode>
                <c:ptCount val="3"/>
                <c:pt idx="0">
                  <c:v>2.06</c:v>
                </c:pt>
                <c:pt idx="1">
                  <c:v>2.0499999999999998</c:v>
                </c:pt>
                <c:pt idx="2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3-4CB1-BFBA-27849DE33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37496"/>
        <c:axId val="627736184"/>
      </c:barChart>
      <c:catAx>
        <c:axId val="62773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6184"/>
        <c:crosses val="autoZero"/>
        <c:auto val="1"/>
        <c:lblAlgn val="ctr"/>
        <c:lblOffset val="100"/>
        <c:noMultiLvlLbl val="0"/>
      </c:catAx>
      <c:valAx>
        <c:axId val="62773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Machines ME</a:t>
            </a:r>
            <a:r>
              <a:rPr lang="en-US" baseline="0"/>
              <a:t>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CTuning!$P$55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CTuning!$Q$54:$S$54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CTuning!$Q$55:$S$55</c:f>
              <c:numCache>
                <c:formatCode>General</c:formatCode>
                <c:ptCount val="3"/>
                <c:pt idx="0">
                  <c:v>-0.5</c:v>
                </c:pt>
                <c:pt idx="1">
                  <c:v>-0.51</c:v>
                </c:pt>
                <c:pt idx="2">
                  <c:v>-0.51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B-4628-9CCC-127CB19B9B8C}"/>
            </c:ext>
          </c:extLst>
        </c:ser>
        <c:ser>
          <c:idx val="1"/>
          <c:order val="1"/>
          <c:tx>
            <c:strRef>
              <c:f>CTuning!$P$56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CTuning!$Q$54:$S$54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CTuning!$Q$56:$S$56</c:f>
              <c:numCache>
                <c:formatCode>General</c:formatCode>
                <c:ptCount val="3"/>
                <c:pt idx="0">
                  <c:v>-0.51</c:v>
                </c:pt>
                <c:pt idx="1">
                  <c:v>-0.51</c:v>
                </c:pt>
                <c:pt idx="2">
                  <c:v>-0.51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FB-4628-9CCC-127CB19B9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394112"/>
        <c:axId val="370396408"/>
      </c:barChart>
      <c:catAx>
        <c:axId val="37039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6408"/>
        <c:crosses val="autoZero"/>
        <c:auto val="1"/>
        <c:lblAlgn val="ctr"/>
        <c:lblOffset val="100"/>
        <c:noMultiLvlLbl val="0"/>
      </c:catAx>
      <c:valAx>
        <c:axId val="37039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A58533-0C4C-4CBE-962B-D48A65AE6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054818"/>
              </p:ext>
            </p:extLst>
          </p:nvPr>
        </p:nvGraphicFramePr>
        <p:xfrm>
          <a:off x="0" y="201337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6DF5EF-CEEE-41F0-8631-EC3A29A52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77924"/>
              </p:ext>
            </p:extLst>
          </p:nvPr>
        </p:nvGraphicFramePr>
        <p:xfrm>
          <a:off x="3429000" y="201337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21FE6F-8D9F-46AF-BE6A-8CFF568EA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845909"/>
              </p:ext>
            </p:extLst>
          </p:nvPr>
        </p:nvGraphicFramePr>
        <p:xfrm>
          <a:off x="0" y="2313264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05B3BC5-8E32-4A83-B285-B0D3E4D81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00933"/>
              </p:ext>
            </p:extLst>
          </p:nvPr>
        </p:nvGraphicFramePr>
        <p:xfrm>
          <a:off x="3429000" y="2313264"/>
          <a:ext cx="3338122" cy="2002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473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Kirby</dc:creator>
  <cp:lastModifiedBy>Andy Kirby</cp:lastModifiedBy>
  <cp:revision>1</cp:revision>
  <dcterms:created xsi:type="dcterms:W3CDTF">2019-10-11T01:49:08Z</dcterms:created>
  <dcterms:modified xsi:type="dcterms:W3CDTF">2019-10-11T02:20:45Z</dcterms:modified>
</cp:coreProperties>
</file>