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C0BD2-4B86-491C-A045-DB0CB0C85AA3}" v="74" dt="2019-10-11T02:18:49.340"/>
    <p1510:client id="{62AF2FD8-B811-484E-B917-8FBF31AAEDCD}" v="5" dt="2019-10-11T02:26:14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93" d="100"/>
          <a:sy n="93" d="100"/>
        </p:scale>
        <p:origin x="1182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Kirby" userId="84f5e1967770b9b9" providerId="LiveId" clId="{62AF2FD8-B811-484E-B917-8FBF31AAEDCD}"/>
    <pc:docChg chg="modSld">
      <pc:chgData name="Andy Kirby" userId="84f5e1967770b9b9" providerId="LiveId" clId="{62AF2FD8-B811-484E-B917-8FBF31AAEDCD}" dt="2019-10-11T02:26:14.289" v="3" actId="1076"/>
      <pc:docMkLst>
        <pc:docMk/>
      </pc:docMkLst>
      <pc:sldChg chg="modSp">
        <pc:chgData name="Andy Kirby" userId="84f5e1967770b9b9" providerId="LiveId" clId="{62AF2FD8-B811-484E-B917-8FBF31AAEDCD}" dt="2019-10-11T02:26:14.289" v="3" actId="1076"/>
        <pc:sldMkLst>
          <pc:docMk/>
          <pc:sldMk cId="3447375424" sldId="257"/>
        </pc:sldMkLst>
        <pc:graphicFrameChg chg="mod">
          <ac:chgData name="Andy Kirby" userId="84f5e1967770b9b9" providerId="LiveId" clId="{62AF2FD8-B811-484E-B917-8FBF31AAEDCD}" dt="2019-10-11T02:26:14.289" v="3" actId="1076"/>
          <ac:graphicFrameMkLst>
            <pc:docMk/>
            <pc:sldMk cId="3447375424" sldId="257"/>
            <ac:graphicFrameMk id="4" creationId="{DDA58533-0C4C-4CBE-962B-D48A65AE6055}"/>
          </ac:graphicFrameMkLst>
        </pc:graphicFrameChg>
        <pc:graphicFrameChg chg="mod">
          <ac:chgData name="Andy Kirby" userId="84f5e1967770b9b9" providerId="LiveId" clId="{62AF2FD8-B811-484E-B917-8FBF31AAEDCD}" dt="2019-10-11T02:26:06.160" v="1" actId="1076"/>
          <ac:graphicFrameMkLst>
            <pc:docMk/>
            <pc:sldMk cId="3447375424" sldId="257"/>
            <ac:graphicFrameMk id="5" creationId="{EF6DF5EF-CEEE-41F0-8631-EC3A29A52C23}"/>
          </ac:graphicFrameMkLst>
        </pc:graphicFrameChg>
        <pc:graphicFrameChg chg="mod">
          <ac:chgData name="Andy Kirby" userId="84f5e1967770b9b9" providerId="LiveId" clId="{62AF2FD8-B811-484E-B917-8FBF31AAEDCD}" dt="2019-10-11T02:26:06.160" v="1" actId="1076"/>
          <ac:graphicFrameMkLst>
            <pc:docMk/>
            <pc:sldMk cId="3447375424" sldId="257"/>
            <ac:graphicFrameMk id="6" creationId="{5021FE6F-8D9F-46AF-BE6A-8CFF568EA12A}"/>
          </ac:graphicFrameMkLst>
        </pc:graphicFrameChg>
        <pc:graphicFrameChg chg="mod">
          <ac:chgData name="Andy Kirby" userId="84f5e1967770b9b9" providerId="LiveId" clId="{62AF2FD8-B811-484E-B917-8FBF31AAEDCD}" dt="2019-10-11T02:26:06.160" v="1" actId="1076"/>
          <ac:graphicFrameMkLst>
            <pc:docMk/>
            <pc:sldMk cId="3447375424" sldId="257"/>
            <ac:graphicFrameMk id="11" creationId="{F05B3BC5-8E32-4A83-B285-B0D3E4D810C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4f5e1967770b9b9/School/CSCI447/CSCI447Git/CSCI447/NearestNeighbor/Report/Results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Forest Fires MSE vs #Clusters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CTuning!$P$6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CTuning!$Q$5:$S$5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CTuning!$Q$6:$S$6</c:f>
              <c:numCache>
                <c:formatCode>General</c:formatCode>
                <c:ptCount val="3"/>
                <c:pt idx="0">
                  <c:v>4235.6000000000004</c:v>
                </c:pt>
                <c:pt idx="1">
                  <c:v>4238.05</c:v>
                </c:pt>
                <c:pt idx="2">
                  <c:v>4236.91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E-4B83-9381-0DE19BEC960F}"/>
            </c:ext>
          </c:extLst>
        </c:ser>
        <c:ser>
          <c:idx val="1"/>
          <c:order val="1"/>
          <c:tx>
            <c:strRef>
              <c:f>CTuning!$P$7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CTuning!$Q$5:$S$5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CTuning!$Q$7:$S$7</c:f>
              <c:numCache>
                <c:formatCode>General</c:formatCode>
                <c:ptCount val="3"/>
                <c:pt idx="0">
                  <c:v>4235.95</c:v>
                </c:pt>
                <c:pt idx="1">
                  <c:v>4236.03</c:v>
                </c:pt>
                <c:pt idx="2">
                  <c:v>4247.17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AE-4B83-9381-0DE19BEC9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26344"/>
        <c:axId val="627730936"/>
      </c:barChart>
      <c:catAx>
        <c:axId val="62772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0936"/>
        <c:crosses val="autoZero"/>
        <c:auto val="1"/>
        <c:lblAlgn val="ctr"/>
        <c:lblOffset val="100"/>
        <c:noMultiLvlLbl val="0"/>
      </c:catAx>
      <c:valAx>
        <c:axId val="62773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2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Forest</a:t>
            </a:r>
            <a:r>
              <a:rPr lang="en-US" baseline="0"/>
              <a:t> Fires ME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CTuning!$P$22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CTuning!$Q$21:$S$21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CTuning!$Q$22:$S$22</c:f>
              <c:numCache>
                <c:formatCode>General</c:formatCode>
                <c:ptCount val="3"/>
                <c:pt idx="0">
                  <c:v>-12.71</c:v>
                </c:pt>
                <c:pt idx="1">
                  <c:v>-12.63</c:v>
                </c:pt>
                <c:pt idx="2">
                  <c:v>-12.66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6-4AA3-8BD2-47D5FE6E02C7}"/>
            </c:ext>
          </c:extLst>
        </c:ser>
        <c:ser>
          <c:idx val="1"/>
          <c:order val="1"/>
          <c:tx>
            <c:strRef>
              <c:f>CTuning!$P$23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CTuning!$Q$21:$S$21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CTuning!$Q$23:$S$23</c:f>
              <c:numCache>
                <c:formatCode>General</c:formatCode>
                <c:ptCount val="3"/>
                <c:pt idx="0">
                  <c:v>-12.68</c:v>
                </c:pt>
                <c:pt idx="1">
                  <c:v>-12.7</c:v>
                </c:pt>
                <c:pt idx="2">
                  <c:v>-12.54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A6-4AA3-8BD2-47D5FE6E0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36840"/>
        <c:axId val="627739136"/>
      </c:barChart>
      <c:catAx>
        <c:axId val="6277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9136"/>
        <c:crosses val="autoZero"/>
        <c:auto val="1"/>
        <c:lblAlgn val="ctr"/>
        <c:lblOffset val="100"/>
        <c:noMultiLvlLbl val="0"/>
      </c:catAx>
      <c:valAx>
        <c:axId val="62773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Machines MSE</a:t>
            </a:r>
            <a:r>
              <a:rPr lang="en-US" baseline="0"/>
              <a:t>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CTuning!$P$39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CTuning!$Q$38:$S$38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CTuning!$Q$39:$S$39</c:f>
              <c:numCache>
                <c:formatCode>General</c:formatCode>
                <c:ptCount val="3"/>
                <c:pt idx="0">
                  <c:v>2.08</c:v>
                </c:pt>
                <c:pt idx="1">
                  <c:v>2.0499999999999998</c:v>
                </c:pt>
                <c:pt idx="2">
                  <c:v>2.0499999999999998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3-4CB1-BFBA-27849DE33949}"/>
            </c:ext>
          </c:extLst>
        </c:ser>
        <c:ser>
          <c:idx val="1"/>
          <c:order val="1"/>
          <c:tx>
            <c:strRef>
              <c:f>CTuning!$P$40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CTuning!$Q$38:$S$38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CTuning!$Q$40:$S$40</c:f>
              <c:numCache>
                <c:formatCode>General</c:formatCode>
                <c:ptCount val="3"/>
                <c:pt idx="0">
                  <c:v>2.06</c:v>
                </c:pt>
                <c:pt idx="1">
                  <c:v>2.0499999999999998</c:v>
                </c:pt>
                <c:pt idx="2">
                  <c:v>2.0699999999999998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3-4CB1-BFBA-27849DE33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737496"/>
        <c:axId val="627736184"/>
      </c:barChart>
      <c:catAx>
        <c:axId val="62773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6184"/>
        <c:crosses val="autoZero"/>
        <c:auto val="1"/>
        <c:lblAlgn val="ctr"/>
        <c:lblOffset val="100"/>
        <c:noMultiLvlLbl val="0"/>
      </c:catAx>
      <c:valAx>
        <c:axId val="62773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3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Machines ME</a:t>
            </a:r>
            <a:r>
              <a:rPr lang="en-US" baseline="0"/>
              <a:t> vs #Clusters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CTuning!$P$55</c:f>
              <c:strCache>
                <c:ptCount val="1"/>
                <c:pt idx="0">
                  <c:v>CMEANS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CTuning!$Q$54:$S$54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CTuning!$Q$55:$S$55</c:f>
              <c:numCache>
                <c:formatCode>General</c:formatCode>
                <c:ptCount val="3"/>
                <c:pt idx="0">
                  <c:v>-0.5</c:v>
                </c:pt>
                <c:pt idx="1">
                  <c:v>-0.51</c:v>
                </c:pt>
                <c:pt idx="2">
                  <c:v>-0.51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B-4628-9CCC-127CB19B9B8C}"/>
            </c:ext>
          </c:extLst>
        </c:ser>
        <c:ser>
          <c:idx val="1"/>
          <c:order val="1"/>
          <c:tx>
            <c:strRef>
              <c:f>CTuning!$P$56</c:f>
              <c:strCache>
                <c:ptCount val="1"/>
                <c:pt idx="0">
                  <c:v>CMEDOIDS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CTuning!$Q$54:$S$54</c:f>
              <c:strCache>
                <c:ptCount val="3"/>
                <c:pt idx="0">
                  <c:v>0.15N</c:v>
                </c:pt>
                <c:pt idx="1">
                  <c:v>0.25N</c:v>
                </c:pt>
                <c:pt idx="2">
                  <c:v>0.35N</c:v>
                </c:pt>
              </c:strCache>
            </c:strRef>
          </c:cat>
          <c:val>
            <c:numRef>
              <c:f>CTuning!$Q$56:$S$56</c:f>
              <c:numCache>
                <c:formatCode>General</c:formatCode>
                <c:ptCount val="3"/>
                <c:pt idx="0">
                  <c:v>-0.51</c:v>
                </c:pt>
                <c:pt idx="1">
                  <c:v>-0.51</c:v>
                </c:pt>
                <c:pt idx="2">
                  <c:v>-0.51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FB-4628-9CCC-127CB19B9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394112"/>
        <c:axId val="370396408"/>
      </c:barChart>
      <c:catAx>
        <c:axId val="37039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96408"/>
        <c:crosses val="autoZero"/>
        <c:auto val="1"/>
        <c:lblAlgn val="ctr"/>
        <c:lblOffset val="100"/>
        <c:noMultiLvlLbl val="0"/>
      </c:catAx>
      <c:valAx>
        <c:axId val="37039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9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47539"/>
            <a:ext cx="5829300" cy="2228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61902"/>
            <a:ext cx="5143500" cy="15453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0783"/>
            <a:ext cx="147875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0783"/>
            <a:ext cx="435054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95757"/>
            <a:ext cx="5915025" cy="266255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83500"/>
            <a:ext cx="5915025" cy="14001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0785"/>
            <a:ext cx="591502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69085"/>
            <a:ext cx="2901255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38070"/>
            <a:ext cx="290125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69085"/>
            <a:ext cx="2915543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38070"/>
            <a:ext cx="291554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7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21598"/>
            <a:ext cx="3471863" cy="45487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21598"/>
            <a:ext cx="3471863" cy="45487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0785"/>
            <a:ext cx="591502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03917"/>
            <a:ext cx="591502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E59D-3D6E-4B38-8994-B11ED49257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932595"/>
            <a:ext cx="231457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B127E-A7FA-46FB-8D30-14D3CCC6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A58533-0C4C-4CBE-962B-D48A65AE6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155543"/>
              </p:ext>
            </p:extLst>
          </p:nvPr>
        </p:nvGraphicFramePr>
        <p:xfrm>
          <a:off x="159249" y="2427115"/>
          <a:ext cx="4088517" cy="2453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6DF5EF-CEEE-41F0-8631-EC3A29A52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184041"/>
              </p:ext>
            </p:extLst>
          </p:nvPr>
        </p:nvGraphicFramePr>
        <p:xfrm>
          <a:off x="5463283" y="2427115"/>
          <a:ext cx="2663575" cy="159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21FE6F-8D9F-46AF-BE6A-8CFF568EA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856932"/>
              </p:ext>
            </p:extLst>
          </p:nvPr>
        </p:nvGraphicFramePr>
        <p:xfrm>
          <a:off x="662683" y="5383813"/>
          <a:ext cx="2663575" cy="159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05B3BC5-8E32-4A83-B285-B0D3E4D810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1738"/>
              </p:ext>
            </p:extLst>
          </p:nvPr>
        </p:nvGraphicFramePr>
        <p:xfrm>
          <a:off x="5463283" y="5349831"/>
          <a:ext cx="2592983" cy="1555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4737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Kirby</dc:creator>
  <cp:lastModifiedBy>Andy Kirby</cp:lastModifiedBy>
  <cp:revision>1</cp:revision>
  <dcterms:created xsi:type="dcterms:W3CDTF">2019-10-11T01:49:08Z</dcterms:created>
  <dcterms:modified xsi:type="dcterms:W3CDTF">2019-10-11T02:26:23Z</dcterms:modified>
</cp:coreProperties>
</file>